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4" r:id="rId4"/>
    <p:sldMasterId id="2147483784" r:id="rId5"/>
  </p:sldMasterIdLst>
  <p:notesMasterIdLst>
    <p:notesMasterId r:id="rId23"/>
  </p:notesMasterIdLst>
  <p:handoutMasterIdLst>
    <p:handoutMasterId r:id="rId24"/>
  </p:handoutMasterIdLst>
  <p:sldIdLst>
    <p:sldId id="256" r:id="rId6"/>
    <p:sldId id="335" r:id="rId7"/>
    <p:sldId id="3385" r:id="rId8"/>
    <p:sldId id="3414" r:id="rId9"/>
    <p:sldId id="3417" r:id="rId10"/>
    <p:sldId id="3419" r:id="rId11"/>
    <p:sldId id="3420" r:id="rId12"/>
    <p:sldId id="3403" r:id="rId13"/>
    <p:sldId id="3421" r:id="rId14"/>
    <p:sldId id="3408" r:id="rId15"/>
    <p:sldId id="3422" r:id="rId16"/>
    <p:sldId id="3410" r:id="rId17"/>
    <p:sldId id="3398" r:id="rId18"/>
    <p:sldId id="3399" r:id="rId19"/>
    <p:sldId id="3401" r:id="rId20"/>
    <p:sldId id="3412" r:id="rId21"/>
    <p:sldId id="3418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270CC41-03BD-F757-64DC-5DE58A94D664}" name="Caroline Smith" initials="CS" userId="S::caroline.smith@australianindustrygroup.com.au::679731f0-87bd-4581-bdf3-0f6ac21c42e3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51A2D"/>
    <a:srgbClr val="E4FAFF"/>
    <a:srgbClr val="01A6CE"/>
    <a:srgbClr val="F5F6FA"/>
    <a:srgbClr val="65CAE2"/>
    <a:srgbClr val="E5F7FB"/>
    <a:srgbClr val="F2F5F7"/>
    <a:srgbClr val="C1C5C8"/>
    <a:srgbClr val="D5D9DC"/>
    <a:srgbClr val="5B65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213" dt="2026-10-08T05:04:28.090"/>
    <p1510:client id="{AF2478DB-3A96-4A5E-9D2B-010E618E37DF}" v="1428" dt="2026-10-08T23:37:03.290"/>
    <p1510:client id="{E71EF72A-F745-AE3C-3C3D-EFDCA2F192B8}" v="108" dt="2026-10-08T05:23:40.69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12" y="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handoutMaster" Target="handoutMasters/handout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theme" Target="theme/theme1.xml"/><Relationship Id="rId30" Type="http://schemas.microsoft.com/office/2018/10/relationships/authors" Target="author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svg"/><Relationship Id="rId1" Type="http://schemas.openxmlformats.org/officeDocument/2006/relationships/image" Target="../media/image18.svg"/><Relationship Id="rId5" Type="http://schemas.openxmlformats.org/officeDocument/2006/relationships/image" Target="../media/image22.svg"/><Relationship Id="rId4" Type="http://schemas.openxmlformats.org/officeDocument/2006/relationships/image" Target="../media/image21.sv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svg"/><Relationship Id="rId1" Type="http://schemas.openxmlformats.org/officeDocument/2006/relationships/image" Target="../media/image26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svg"/><Relationship Id="rId1" Type="http://schemas.openxmlformats.org/officeDocument/2006/relationships/image" Target="../media/image18.svg"/><Relationship Id="rId5" Type="http://schemas.openxmlformats.org/officeDocument/2006/relationships/image" Target="../media/image22.svg"/><Relationship Id="rId4" Type="http://schemas.openxmlformats.org/officeDocument/2006/relationships/image" Target="../media/image21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svg"/><Relationship Id="rId1" Type="http://schemas.openxmlformats.org/officeDocument/2006/relationships/image" Target="../media/image2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3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191D354-8954-433B-A919-7A9C25E7BB20}" type="doc">
      <dgm:prSet loTypeId="urn:microsoft.com/office/officeart/2018/2/layout/IconVerticalSolidList" loCatId="icon" qsTypeId="urn:microsoft.com/office/officeart/2005/8/quickstyle/simple1#64" qsCatId="simple" csTypeId="urn:microsoft.com/office/officeart/2005/8/colors/accent1_2#32" csCatId="accent1" phldr="1"/>
      <dgm:spPr/>
      <dgm:t>
        <a:bodyPr/>
        <a:lstStyle/>
        <a:p>
          <a:endParaRPr lang="en-US"/>
        </a:p>
      </dgm:t>
    </dgm:pt>
    <dgm:pt modelId="{B51D3D3A-C6E5-47E8-A1E5-2D5BA612CF0B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>
              <a:latin typeface="Satoshi"/>
            </a:rPr>
            <a:t>National focus on skills: </a:t>
          </a:r>
          <a:r>
            <a:rPr lang="en-US">
              <a:latin typeface="Satoshi"/>
            </a:rPr>
            <a:t>National Skills Agreement between the Australian Government and all States and Territories underpinned by approx. $30 billion investment over 5 years</a:t>
          </a:r>
        </a:p>
      </dgm:t>
    </dgm:pt>
    <dgm:pt modelId="{A95AB186-F481-4031-BD93-9A71C90C1E76}" type="parTrans" cxnId="{E7BD5A96-9168-4219-B9C9-1F77E9021664}">
      <dgm:prSet/>
      <dgm:spPr/>
      <dgm:t>
        <a:bodyPr/>
        <a:lstStyle/>
        <a:p>
          <a:endParaRPr lang="en-US"/>
        </a:p>
      </dgm:t>
    </dgm:pt>
    <dgm:pt modelId="{626252FB-967F-42B9-BD68-75D2F73EA357}" type="sibTrans" cxnId="{E7BD5A96-9168-4219-B9C9-1F77E9021664}">
      <dgm:prSet/>
      <dgm:spPr/>
      <dgm:t>
        <a:bodyPr/>
        <a:lstStyle/>
        <a:p>
          <a:endParaRPr lang="en-US"/>
        </a:p>
      </dgm:t>
    </dgm:pt>
    <dgm:pt modelId="{C8E25834-6C2F-4955-B73E-4D02DF3E0FF2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>
              <a:latin typeface="Satoshi"/>
            </a:rPr>
            <a:t>Reduced financial barriers to training: </a:t>
          </a:r>
          <a:r>
            <a:rPr lang="en-US">
              <a:latin typeface="Satoshi"/>
            </a:rPr>
            <a:t>Substantial increase in availability of free qualifications across a range of priority areas through Free TAFE initiatives</a:t>
          </a:r>
        </a:p>
      </dgm:t>
    </dgm:pt>
    <dgm:pt modelId="{EA7DE58B-E64E-4AA1-A39F-15F410A83F29}" type="parTrans" cxnId="{76D46318-E886-4BE8-B3F5-46101DDD742F}">
      <dgm:prSet/>
      <dgm:spPr/>
      <dgm:t>
        <a:bodyPr/>
        <a:lstStyle/>
        <a:p>
          <a:endParaRPr lang="en-US"/>
        </a:p>
      </dgm:t>
    </dgm:pt>
    <dgm:pt modelId="{1EBCC398-95CC-4C9A-AA01-F3CF2DAC651D}" type="sibTrans" cxnId="{76D46318-E886-4BE8-B3F5-46101DDD742F}">
      <dgm:prSet/>
      <dgm:spPr/>
      <dgm:t>
        <a:bodyPr/>
        <a:lstStyle/>
        <a:p>
          <a:endParaRPr lang="en-US"/>
        </a:p>
      </dgm:t>
    </dgm:pt>
    <dgm:pt modelId="{84686CD1-2358-4760-91A0-27E8EDE449EA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>
              <a:latin typeface="Satoshi"/>
            </a:rPr>
            <a:t>Tertiary </a:t>
          </a:r>
          <a:r>
            <a:rPr lang="en-US" b="1" err="1">
              <a:latin typeface="Satoshi"/>
            </a:rPr>
            <a:t>harmonisation</a:t>
          </a:r>
          <a:r>
            <a:rPr lang="en-US" b="1">
              <a:latin typeface="Satoshi"/>
            </a:rPr>
            <a:t>: </a:t>
          </a:r>
          <a:r>
            <a:rPr lang="en-US">
              <a:latin typeface="Satoshi"/>
            </a:rPr>
            <a:t>Progress towards a connected and coherent tertiary system across VET and higher education, including through Australian Tertiary Education Commission and increased focus on higher-level apprenticeships</a:t>
          </a:r>
        </a:p>
      </dgm:t>
    </dgm:pt>
    <dgm:pt modelId="{8312F719-2E68-4C78-8207-D8E7432843A0}" type="parTrans" cxnId="{1A45701C-9F08-4789-9A2B-0F80E4A0D827}">
      <dgm:prSet/>
      <dgm:spPr/>
      <dgm:t>
        <a:bodyPr/>
        <a:lstStyle/>
        <a:p>
          <a:endParaRPr lang="en-US"/>
        </a:p>
      </dgm:t>
    </dgm:pt>
    <dgm:pt modelId="{39E89E80-B18C-4ADB-88BE-C9587C9DF5BE}" type="sibTrans" cxnId="{1A45701C-9F08-4789-9A2B-0F80E4A0D827}">
      <dgm:prSet/>
      <dgm:spPr/>
      <dgm:t>
        <a:bodyPr/>
        <a:lstStyle/>
        <a:p>
          <a:endParaRPr lang="en-US"/>
        </a:p>
      </dgm:t>
    </dgm:pt>
    <dgm:pt modelId="{E1CAB1C2-DCB9-46DC-AAE9-1F89C9FF693A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>
              <a:latin typeface="Satoshi"/>
            </a:rPr>
            <a:t>Innovation to meet industry needs: </a:t>
          </a:r>
          <a:r>
            <a:rPr lang="en-US">
              <a:latin typeface="Satoshi"/>
            </a:rPr>
            <a:t>20 TAFE </a:t>
          </a:r>
          <a:r>
            <a:rPr lang="en-US" err="1">
              <a:latin typeface="Satoshi"/>
            </a:rPr>
            <a:t>Centres</a:t>
          </a:r>
          <a:r>
            <a:rPr lang="en-US">
              <a:latin typeface="Satoshi"/>
            </a:rPr>
            <a:t> of Excellence delivering high-priority, industry-aligned skills for critical and emerging sectors, artificial intelligence (AI) capability agenda</a:t>
          </a:r>
        </a:p>
      </dgm:t>
    </dgm:pt>
    <dgm:pt modelId="{19B10D10-6484-400B-9A87-060D1E47079D}" type="parTrans" cxnId="{5F128033-F4E6-4C15-B4C1-84F8EDB8B340}">
      <dgm:prSet/>
      <dgm:spPr/>
      <dgm:t>
        <a:bodyPr/>
        <a:lstStyle/>
        <a:p>
          <a:endParaRPr lang="en-US"/>
        </a:p>
      </dgm:t>
    </dgm:pt>
    <dgm:pt modelId="{D56EE947-2E19-4638-895A-BE9E4AAF433E}" type="sibTrans" cxnId="{5F128033-F4E6-4C15-B4C1-84F8EDB8B340}">
      <dgm:prSet/>
      <dgm:spPr/>
      <dgm:t>
        <a:bodyPr/>
        <a:lstStyle/>
        <a:p>
          <a:endParaRPr lang="en-US"/>
        </a:p>
      </dgm:t>
    </dgm:pt>
    <dgm:pt modelId="{7E610C33-4D46-4F8C-8E5A-04616174E9A8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>
              <a:latin typeface="Satoshi"/>
            </a:rPr>
            <a:t>New system architecture: </a:t>
          </a:r>
          <a:r>
            <a:rPr lang="en-US">
              <a:latin typeface="Satoshi"/>
            </a:rPr>
            <a:t>Tripartite advisory arrangements through Jobs and Skills Australia and 10 Jobs and Skills Councils, new National Skills Taxonomy</a:t>
          </a:r>
        </a:p>
      </dgm:t>
    </dgm:pt>
    <dgm:pt modelId="{25217EBD-793B-409E-8C17-6DE94018D94F}" type="parTrans" cxnId="{BAC27D48-0AF9-4B3E-BBE3-9B3C6600C54D}">
      <dgm:prSet/>
      <dgm:spPr/>
      <dgm:t>
        <a:bodyPr/>
        <a:lstStyle/>
        <a:p>
          <a:endParaRPr lang="en-US"/>
        </a:p>
      </dgm:t>
    </dgm:pt>
    <dgm:pt modelId="{F4EFAEF6-E4F6-4F57-9EE2-C7AF31044526}" type="sibTrans" cxnId="{BAC27D48-0AF9-4B3E-BBE3-9B3C6600C54D}">
      <dgm:prSet/>
      <dgm:spPr/>
      <dgm:t>
        <a:bodyPr/>
        <a:lstStyle/>
        <a:p>
          <a:endParaRPr lang="en-US"/>
        </a:p>
      </dgm:t>
    </dgm:pt>
    <dgm:pt modelId="{4DC2A99F-8947-4D61-B8A2-66127316FD74}" type="pres">
      <dgm:prSet presAssocID="{A191D354-8954-433B-A919-7A9C25E7BB20}" presName="root" presStyleCnt="0">
        <dgm:presLayoutVars>
          <dgm:dir/>
          <dgm:resizeHandles val="exact"/>
        </dgm:presLayoutVars>
      </dgm:prSet>
      <dgm:spPr/>
    </dgm:pt>
    <dgm:pt modelId="{950EF364-6E8F-493F-9BCC-C726CABD5D59}" type="pres">
      <dgm:prSet presAssocID="{B51D3D3A-C6E5-47E8-A1E5-2D5BA612CF0B}" presName="compNode" presStyleCnt="0"/>
      <dgm:spPr/>
    </dgm:pt>
    <dgm:pt modelId="{F518F183-38F7-4D57-B4A2-D93C07A0F0E6}" type="pres">
      <dgm:prSet presAssocID="{B51D3D3A-C6E5-47E8-A1E5-2D5BA612CF0B}" presName="bgRect" presStyleLbl="bgShp" presStyleIdx="0" presStyleCnt="5"/>
      <dgm:spPr/>
    </dgm:pt>
    <dgm:pt modelId="{C997B96C-2525-4833-AED5-D1F9FE72D170}" type="pres">
      <dgm:prSet presAssocID="{B51D3D3A-C6E5-47E8-A1E5-2D5BA612CF0B}" presName="iconRect" presStyleLbl="node1" presStyleIdx="0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8F6B1047-ECB5-4677-AD54-98A1F3120282}" type="pres">
      <dgm:prSet presAssocID="{B51D3D3A-C6E5-47E8-A1E5-2D5BA612CF0B}" presName="spaceRect" presStyleCnt="0"/>
      <dgm:spPr/>
    </dgm:pt>
    <dgm:pt modelId="{9C73B274-284E-4771-9B31-D7D9EA6B717E}" type="pres">
      <dgm:prSet presAssocID="{B51D3D3A-C6E5-47E8-A1E5-2D5BA612CF0B}" presName="parTx" presStyleLbl="revTx" presStyleIdx="0" presStyleCnt="5">
        <dgm:presLayoutVars>
          <dgm:chMax val="0"/>
          <dgm:chPref val="0"/>
        </dgm:presLayoutVars>
      </dgm:prSet>
      <dgm:spPr/>
    </dgm:pt>
    <dgm:pt modelId="{DFB6001E-D508-4218-93EB-D3B894774340}" type="pres">
      <dgm:prSet presAssocID="{626252FB-967F-42B9-BD68-75D2F73EA357}" presName="sibTrans" presStyleCnt="0"/>
      <dgm:spPr/>
    </dgm:pt>
    <dgm:pt modelId="{BE33D2C3-CF44-48C2-9055-6E238FF13DEA}" type="pres">
      <dgm:prSet presAssocID="{7E610C33-4D46-4F8C-8E5A-04616174E9A8}" presName="compNode" presStyleCnt="0"/>
      <dgm:spPr/>
    </dgm:pt>
    <dgm:pt modelId="{23D7CEFA-67EA-46AB-A2EE-570B0BA204FA}" type="pres">
      <dgm:prSet presAssocID="{7E610C33-4D46-4F8C-8E5A-04616174E9A8}" presName="bgRect" presStyleLbl="bgShp" presStyleIdx="1" presStyleCnt="5" custLinFactNeighborX="741"/>
      <dgm:spPr/>
    </dgm:pt>
    <dgm:pt modelId="{F2F8D716-2AB7-4CAF-980B-E228900C83EB}" type="pres">
      <dgm:prSet presAssocID="{7E610C33-4D46-4F8C-8E5A-04616174E9A8}" presName="iconRect" presStyleLbl="node1" presStyleIdx="1" presStyleCnt="5" custLinFactY="100000" custLinFactNeighborX="13438" custLinFactNeighborY="121619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A76B0DDC-AF58-42AC-81BB-BD10E370687F}" type="pres">
      <dgm:prSet presAssocID="{7E610C33-4D46-4F8C-8E5A-04616174E9A8}" presName="spaceRect" presStyleCnt="0"/>
      <dgm:spPr/>
    </dgm:pt>
    <dgm:pt modelId="{09C88886-94FB-4A81-84D4-D93C9FBBA773}" type="pres">
      <dgm:prSet presAssocID="{7E610C33-4D46-4F8C-8E5A-04616174E9A8}" presName="parTx" presStyleLbl="revTx" presStyleIdx="1" presStyleCnt="5">
        <dgm:presLayoutVars>
          <dgm:chMax val="0"/>
          <dgm:chPref val="0"/>
        </dgm:presLayoutVars>
      </dgm:prSet>
      <dgm:spPr/>
    </dgm:pt>
    <dgm:pt modelId="{AB8863E0-9A57-49A0-A909-EE952EF14A8C}" type="pres">
      <dgm:prSet presAssocID="{F4EFAEF6-E4F6-4F57-9EE2-C7AF31044526}" presName="sibTrans" presStyleCnt="0"/>
      <dgm:spPr/>
    </dgm:pt>
    <dgm:pt modelId="{A1FF50BD-E0BD-4606-8AB4-CC4A2B90C52E}" type="pres">
      <dgm:prSet presAssocID="{C8E25834-6C2F-4955-B73E-4D02DF3E0FF2}" presName="compNode" presStyleCnt="0"/>
      <dgm:spPr/>
    </dgm:pt>
    <dgm:pt modelId="{AE395378-820E-4142-BCF2-D5EC580D83DF}" type="pres">
      <dgm:prSet presAssocID="{C8E25834-6C2F-4955-B73E-4D02DF3E0FF2}" presName="bgRect" presStyleLbl="bgShp" presStyleIdx="2" presStyleCnt="5" custLinFactNeighborY="-3110"/>
      <dgm:spPr/>
    </dgm:pt>
    <dgm:pt modelId="{AEAD6417-5220-47BE-B7B1-EE05C5197285}" type="pres">
      <dgm:prSet presAssocID="{C8E25834-6C2F-4955-B73E-4D02DF3E0FF2}" presName="iconRect" presStyleLbl="node1" presStyleIdx="2" presStyleCnt="5" custLinFactY="-100000" custLinFactNeighborX="-7753" custLinFactNeighborY="-12839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Network diagram with solid fill"/>
        </a:ext>
      </dgm:extLst>
    </dgm:pt>
    <dgm:pt modelId="{9245FA3F-FF09-47C9-AD75-AC3E1A6AE6D5}" type="pres">
      <dgm:prSet presAssocID="{C8E25834-6C2F-4955-B73E-4D02DF3E0FF2}" presName="spaceRect" presStyleCnt="0"/>
      <dgm:spPr/>
    </dgm:pt>
    <dgm:pt modelId="{A6F1F216-8716-4385-8B99-A2E57A04FC2D}" type="pres">
      <dgm:prSet presAssocID="{C8E25834-6C2F-4955-B73E-4D02DF3E0FF2}" presName="parTx" presStyleLbl="revTx" presStyleIdx="2" presStyleCnt="5">
        <dgm:presLayoutVars>
          <dgm:chMax val="0"/>
          <dgm:chPref val="0"/>
        </dgm:presLayoutVars>
      </dgm:prSet>
      <dgm:spPr/>
    </dgm:pt>
    <dgm:pt modelId="{FB2EE30E-C4B0-4547-9C8C-23AC8437EC2E}" type="pres">
      <dgm:prSet presAssocID="{1EBCC398-95CC-4C9A-AA01-F3CF2DAC651D}" presName="sibTrans" presStyleCnt="0"/>
      <dgm:spPr/>
    </dgm:pt>
    <dgm:pt modelId="{B42CF542-FC78-4A59-B957-09943664F98E}" type="pres">
      <dgm:prSet presAssocID="{84686CD1-2358-4760-91A0-27E8EDE449EA}" presName="compNode" presStyleCnt="0"/>
      <dgm:spPr/>
    </dgm:pt>
    <dgm:pt modelId="{DA286E0D-566B-4E9B-913D-5A8E26245863}" type="pres">
      <dgm:prSet presAssocID="{84686CD1-2358-4760-91A0-27E8EDE449EA}" presName="bgRect" presStyleLbl="bgShp" presStyleIdx="3" presStyleCnt="5"/>
      <dgm:spPr/>
    </dgm:pt>
    <dgm:pt modelId="{39750FA1-841C-4B47-B930-00C1403146C5}" type="pres">
      <dgm:prSet presAssocID="{84686CD1-2358-4760-91A0-27E8EDE449EA}" presName="iconRect" presStyleLbl="node1" presStyleIdx="3" presStyleCnt="5"/>
      <dgm:spPr>
        <a:blipFill rotWithShape="1"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iploma roll with solid fill"/>
        </a:ext>
      </dgm:extLst>
    </dgm:pt>
    <dgm:pt modelId="{457F316D-080B-4410-B5D4-A2BFBB98E6EC}" type="pres">
      <dgm:prSet presAssocID="{84686CD1-2358-4760-91A0-27E8EDE449EA}" presName="spaceRect" presStyleCnt="0"/>
      <dgm:spPr/>
    </dgm:pt>
    <dgm:pt modelId="{2D352AB3-C609-488E-9768-7FD63F5A5DC7}" type="pres">
      <dgm:prSet presAssocID="{84686CD1-2358-4760-91A0-27E8EDE449EA}" presName="parTx" presStyleLbl="revTx" presStyleIdx="3" presStyleCnt="5">
        <dgm:presLayoutVars>
          <dgm:chMax val="0"/>
          <dgm:chPref val="0"/>
        </dgm:presLayoutVars>
      </dgm:prSet>
      <dgm:spPr/>
    </dgm:pt>
    <dgm:pt modelId="{FA32DF3E-2C05-4963-868D-0394D6490230}" type="pres">
      <dgm:prSet presAssocID="{39E89E80-B18C-4ADB-88BE-C9587C9DF5BE}" presName="sibTrans" presStyleCnt="0"/>
      <dgm:spPr/>
    </dgm:pt>
    <dgm:pt modelId="{550749AD-A089-42C1-9A36-243EDC98852A}" type="pres">
      <dgm:prSet presAssocID="{E1CAB1C2-DCB9-46DC-AAE9-1F89C9FF693A}" presName="compNode" presStyleCnt="0"/>
      <dgm:spPr/>
    </dgm:pt>
    <dgm:pt modelId="{17E64FCF-D207-4ACF-B9D7-CC80743F6CE0}" type="pres">
      <dgm:prSet presAssocID="{E1CAB1C2-DCB9-46DC-AAE9-1F89C9FF693A}" presName="bgRect" presStyleLbl="bgShp" presStyleIdx="4" presStyleCnt="5" custLinFactNeighborY="-6064"/>
      <dgm:spPr/>
    </dgm:pt>
    <dgm:pt modelId="{CD37A0DB-ECD8-41C8-9158-77A613D9355E}" type="pres">
      <dgm:prSet presAssocID="{E1CAB1C2-DCB9-46DC-AAE9-1F89C9FF693A}" presName="iconRect" presStyleLbl="node1" presStyleIdx="4" presStyleCnt="5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 with solid fill"/>
        </a:ext>
      </dgm:extLst>
    </dgm:pt>
    <dgm:pt modelId="{1B4D90CF-AF07-45A4-8172-D35661E45546}" type="pres">
      <dgm:prSet presAssocID="{E1CAB1C2-DCB9-46DC-AAE9-1F89C9FF693A}" presName="spaceRect" presStyleCnt="0"/>
      <dgm:spPr/>
    </dgm:pt>
    <dgm:pt modelId="{FFFC31A4-324E-4A16-A2D7-C625EF8B6F78}" type="pres">
      <dgm:prSet presAssocID="{E1CAB1C2-DCB9-46DC-AAE9-1F89C9FF693A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2321A00B-7B79-47B3-982F-C83C177B3D4E}" type="presOf" srcId="{C8E25834-6C2F-4955-B73E-4D02DF3E0FF2}" destId="{A6F1F216-8716-4385-8B99-A2E57A04FC2D}" srcOrd="0" destOrd="0" presId="urn:microsoft.com/office/officeart/2018/2/layout/IconVerticalSolidList"/>
    <dgm:cxn modelId="{76D46318-E886-4BE8-B3F5-46101DDD742F}" srcId="{A191D354-8954-433B-A919-7A9C25E7BB20}" destId="{C8E25834-6C2F-4955-B73E-4D02DF3E0FF2}" srcOrd="2" destOrd="0" parTransId="{EA7DE58B-E64E-4AA1-A39F-15F410A83F29}" sibTransId="{1EBCC398-95CC-4C9A-AA01-F3CF2DAC651D}"/>
    <dgm:cxn modelId="{1A45701C-9F08-4789-9A2B-0F80E4A0D827}" srcId="{A191D354-8954-433B-A919-7A9C25E7BB20}" destId="{84686CD1-2358-4760-91A0-27E8EDE449EA}" srcOrd="3" destOrd="0" parTransId="{8312F719-2E68-4C78-8207-D8E7432843A0}" sibTransId="{39E89E80-B18C-4ADB-88BE-C9587C9DF5BE}"/>
    <dgm:cxn modelId="{5F128033-F4E6-4C15-B4C1-84F8EDB8B340}" srcId="{A191D354-8954-433B-A919-7A9C25E7BB20}" destId="{E1CAB1C2-DCB9-46DC-AAE9-1F89C9FF693A}" srcOrd="4" destOrd="0" parTransId="{19B10D10-6484-400B-9A87-060D1E47079D}" sibTransId="{D56EE947-2E19-4638-895A-BE9E4AAF433E}"/>
    <dgm:cxn modelId="{BAC27D48-0AF9-4B3E-BBE3-9B3C6600C54D}" srcId="{A191D354-8954-433B-A919-7A9C25E7BB20}" destId="{7E610C33-4D46-4F8C-8E5A-04616174E9A8}" srcOrd="1" destOrd="0" parTransId="{25217EBD-793B-409E-8C17-6DE94018D94F}" sibTransId="{F4EFAEF6-E4F6-4F57-9EE2-C7AF31044526}"/>
    <dgm:cxn modelId="{300B4B7A-E8DC-48DA-BBD5-C21D35FAD8F3}" type="presOf" srcId="{B51D3D3A-C6E5-47E8-A1E5-2D5BA612CF0B}" destId="{9C73B274-284E-4771-9B31-D7D9EA6B717E}" srcOrd="0" destOrd="0" presId="urn:microsoft.com/office/officeart/2018/2/layout/IconVerticalSolidList"/>
    <dgm:cxn modelId="{E7BD5A96-9168-4219-B9C9-1F77E9021664}" srcId="{A191D354-8954-433B-A919-7A9C25E7BB20}" destId="{B51D3D3A-C6E5-47E8-A1E5-2D5BA612CF0B}" srcOrd="0" destOrd="0" parTransId="{A95AB186-F481-4031-BD93-9A71C90C1E76}" sibTransId="{626252FB-967F-42B9-BD68-75D2F73EA357}"/>
    <dgm:cxn modelId="{EE736DAF-A5A8-4A60-BC11-C7EB73F8E444}" type="presOf" srcId="{A191D354-8954-433B-A919-7A9C25E7BB20}" destId="{4DC2A99F-8947-4D61-B8A2-66127316FD74}" srcOrd="0" destOrd="0" presId="urn:microsoft.com/office/officeart/2018/2/layout/IconVerticalSolidList"/>
    <dgm:cxn modelId="{7365E0E0-B600-4D29-8ED7-AAF4AFDC82EE}" type="presOf" srcId="{E1CAB1C2-DCB9-46DC-AAE9-1F89C9FF693A}" destId="{FFFC31A4-324E-4A16-A2D7-C625EF8B6F78}" srcOrd="0" destOrd="0" presId="urn:microsoft.com/office/officeart/2018/2/layout/IconVerticalSolidList"/>
    <dgm:cxn modelId="{F43BE4EB-B7CB-4FE8-8FF4-BFF2391C3281}" type="presOf" srcId="{84686CD1-2358-4760-91A0-27E8EDE449EA}" destId="{2D352AB3-C609-488E-9768-7FD63F5A5DC7}" srcOrd="0" destOrd="0" presId="urn:microsoft.com/office/officeart/2018/2/layout/IconVerticalSolidList"/>
    <dgm:cxn modelId="{16F348F7-4648-48DD-9134-77EBE34D8194}" type="presOf" srcId="{7E610C33-4D46-4F8C-8E5A-04616174E9A8}" destId="{09C88886-94FB-4A81-84D4-D93C9FBBA773}" srcOrd="0" destOrd="0" presId="urn:microsoft.com/office/officeart/2018/2/layout/IconVerticalSolidList"/>
    <dgm:cxn modelId="{88DC3F05-5990-4F44-9DC6-E4B0B523861F}" type="presParOf" srcId="{4DC2A99F-8947-4D61-B8A2-66127316FD74}" destId="{950EF364-6E8F-493F-9BCC-C726CABD5D59}" srcOrd="0" destOrd="0" presId="urn:microsoft.com/office/officeart/2018/2/layout/IconVerticalSolidList"/>
    <dgm:cxn modelId="{23AC99AA-B846-4E50-B8C2-3F6088727A9D}" type="presParOf" srcId="{950EF364-6E8F-493F-9BCC-C726CABD5D59}" destId="{F518F183-38F7-4D57-B4A2-D93C07A0F0E6}" srcOrd="0" destOrd="0" presId="urn:microsoft.com/office/officeart/2018/2/layout/IconVerticalSolidList"/>
    <dgm:cxn modelId="{33634F57-B5ED-4D1D-8152-A8A1C97A5FA8}" type="presParOf" srcId="{950EF364-6E8F-493F-9BCC-C726CABD5D59}" destId="{C997B96C-2525-4833-AED5-D1F9FE72D170}" srcOrd="1" destOrd="0" presId="urn:microsoft.com/office/officeart/2018/2/layout/IconVerticalSolidList"/>
    <dgm:cxn modelId="{971DECE0-B919-4B94-AF80-FC4FE74D2382}" type="presParOf" srcId="{950EF364-6E8F-493F-9BCC-C726CABD5D59}" destId="{8F6B1047-ECB5-4677-AD54-98A1F3120282}" srcOrd="2" destOrd="0" presId="urn:microsoft.com/office/officeart/2018/2/layout/IconVerticalSolidList"/>
    <dgm:cxn modelId="{2A326A0A-0C7C-4FF4-9F14-EB5A2C7DF825}" type="presParOf" srcId="{950EF364-6E8F-493F-9BCC-C726CABD5D59}" destId="{9C73B274-284E-4771-9B31-D7D9EA6B717E}" srcOrd="3" destOrd="0" presId="urn:microsoft.com/office/officeart/2018/2/layout/IconVerticalSolidList"/>
    <dgm:cxn modelId="{567FAD0F-5025-4DCA-9DE8-0CC6462A9A66}" type="presParOf" srcId="{4DC2A99F-8947-4D61-B8A2-66127316FD74}" destId="{DFB6001E-D508-4218-93EB-D3B894774340}" srcOrd="1" destOrd="0" presId="urn:microsoft.com/office/officeart/2018/2/layout/IconVerticalSolidList"/>
    <dgm:cxn modelId="{7A3292A4-8489-4101-BF2C-F774DE5C0E75}" type="presParOf" srcId="{4DC2A99F-8947-4D61-B8A2-66127316FD74}" destId="{BE33D2C3-CF44-48C2-9055-6E238FF13DEA}" srcOrd="2" destOrd="0" presId="urn:microsoft.com/office/officeart/2018/2/layout/IconVerticalSolidList"/>
    <dgm:cxn modelId="{EF533F0B-926C-4A99-8EC8-13B60351409E}" type="presParOf" srcId="{BE33D2C3-CF44-48C2-9055-6E238FF13DEA}" destId="{23D7CEFA-67EA-46AB-A2EE-570B0BA204FA}" srcOrd="0" destOrd="0" presId="urn:microsoft.com/office/officeart/2018/2/layout/IconVerticalSolidList"/>
    <dgm:cxn modelId="{737D2F4A-F359-4450-A166-57CFE66637AC}" type="presParOf" srcId="{BE33D2C3-CF44-48C2-9055-6E238FF13DEA}" destId="{F2F8D716-2AB7-4CAF-980B-E228900C83EB}" srcOrd="1" destOrd="0" presId="urn:microsoft.com/office/officeart/2018/2/layout/IconVerticalSolidList"/>
    <dgm:cxn modelId="{CE1E675D-F783-4FE3-A86F-01B8149FB608}" type="presParOf" srcId="{BE33D2C3-CF44-48C2-9055-6E238FF13DEA}" destId="{A76B0DDC-AF58-42AC-81BB-BD10E370687F}" srcOrd="2" destOrd="0" presId="urn:microsoft.com/office/officeart/2018/2/layout/IconVerticalSolidList"/>
    <dgm:cxn modelId="{5A3710F1-DDD8-47EA-AFB7-234BE0588B3F}" type="presParOf" srcId="{BE33D2C3-CF44-48C2-9055-6E238FF13DEA}" destId="{09C88886-94FB-4A81-84D4-D93C9FBBA773}" srcOrd="3" destOrd="0" presId="urn:microsoft.com/office/officeart/2018/2/layout/IconVerticalSolidList"/>
    <dgm:cxn modelId="{1CD476AD-D01C-40F9-862E-08FA7907DC8B}" type="presParOf" srcId="{4DC2A99F-8947-4D61-B8A2-66127316FD74}" destId="{AB8863E0-9A57-49A0-A909-EE952EF14A8C}" srcOrd="3" destOrd="0" presId="urn:microsoft.com/office/officeart/2018/2/layout/IconVerticalSolidList"/>
    <dgm:cxn modelId="{12D7A532-4A96-4233-9401-671831B646E7}" type="presParOf" srcId="{4DC2A99F-8947-4D61-B8A2-66127316FD74}" destId="{A1FF50BD-E0BD-4606-8AB4-CC4A2B90C52E}" srcOrd="4" destOrd="0" presId="urn:microsoft.com/office/officeart/2018/2/layout/IconVerticalSolidList"/>
    <dgm:cxn modelId="{CB8D4CF4-2476-4C9B-8A9D-B49156B54429}" type="presParOf" srcId="{A1FF50BD-E0BD-4606-8AB4-CC4A2B90C52E}" destId="{AE395378-820E-4142-BCF2-D5EC580D83DF}" srcOrd="0" destOrd="0" presId="urn:microsoft.com/office/officeart/2018/2/layout/IconVerticalSolidList"/>
    <dgm:cxn modelId="{6847992B-2630-48B8-9DB5-928B95A43FF8}" type="presParOf" srcId="{A1FF50BD-E0BD-4606-8AB4-CC4A2B90C52E}" destId="{AEAD6417-5220-47BE-B7B1-EE05C5197285}" srcOrd="1" destOrd="0" presId="urn:microsoft.com/office/officeart/2018/2/layout/IconVerticalSolidList"/>
    <dgm:cxn modelId="{0EF0EB72-C0B9-4268-B5E0-7860B9595F1B}" type="presParOf" srcId="{A1FF50BD-E0BD-4606-8AB4-CC4A2B90C52E}" destId="{9245FA3F-FF09-47C9-AD75-AC3E1A6AE6D5}" srcOrd="2" destOrd="0" presId="urn:microsoft.com/office/officeart/2018/2/layout/IconVerticalSolidList"/>
    <dgm:cxn modelId="{F2920A4C-B8FF-4E77-8648-6543B2A4091B}" type="presParOf" srcId="{A1FF50BD-E0BD-4606-8AB4-CC4A2B90C52E}" destId="{A6F1F216-8716-4385-8B99-A2E57A04FC2D}" srcOrd="3" destOrd="0" presId="urn:microsoft.com/office/officeart/2018/2/layout/IconVerticalSolidList"/>
    <dgm:cxn modelId="{FAA6D642-4D24-4CDA-AF94-9BA8F485AF09}" type="presParOf" srcId="{4DC2A99F-8947-4D61-B8A2-66127316FD74}" destId="{FB2EE30E-C4B0-4547-9C8C-23AC8437EC2E}" srcOrd="5" destOrd="0" presId="urn:microsoft.com/office/officeart/2018/2/layout/IconVerticalSolidList"/>
    <dgm:cxn modelId="{8E1B0D08-F1A7-4F8A-A353-6AE45601EC7D}" type="presParOf" srcId="{4DC2A99F-8947-4D61-B8A2-66127316FD74}" destId="{B42CF542-FC78-4A59-B957-09943664F98E}" srcOrd="6" destOrd="0" presId="urn:microsoft.com/office/officeart/2018/2/layout/IconVerticalSolidList"/>
    <dgm:cxn modelId="{73E6C524-621E-4FE6-B58F-B209189C7A88}" type="presParOf" srcId="{B42CF542-FC78-4A59-B957-09943664F98E}" destId="{DA286E0D-566B-4E9B-913D-5A8E26245863}" srcOrd="0" destOrd="0" presId="urn:microsoft.com/office/officeart/2018/2/layout/IconVerticalSolidList"/>
    <dgm:cxn modelId="{F9187CD6-2AA9-4ABB-8082-CFA1779BA7E9}" type="presParOf" srcId="{B42CF542-FC78-4A59-B957-09943664F98E}" destId="{39750FA1-841C-4B47-B930-00C1403146C5}" srcOrd="1" destOrd="0" presId="urn:microsoft.com/office/officeart/2018/2/layout/IconVerticalSolidList"/>
    <dgm:cxn modelId="{2E524AF3-8942-454F-BF2D-342DE3248A9A}" type="presParOf" srcId="{B42CF542-FC78-4A59-B957-09943664F98E}" destId="{457F316D-080B-4410-B5D4-A2BFBB98E6EC}" srcOrd="2" destOrd="0" presId="urn:microsoft.com/office/officeart/2018/2/layout/IconVerticalSolidList"/>
    <dgm:cxn modelId="{6F415C7A-EAC7-43DA-8121-9D24F750A286}" type="presParOf" srcId="{B42CF542-FC78-4A59-B957-09943664F98E}" destId="{2D352AB3-C609-488E-9768-7FD63F5A5DC7}" srcOrd="3" destOrd="0" presId="urn:microsoft.com/office/officeart/2018/2/layout/IconVerticalSolidList"/>
    <dgm:cxn modelId="{F27F132F-9D5C-4BC7-A14C-EB3F3F3B8CC7}" type="presParOf" srcId="{4DC2A99F-8947-4D61-B8A2-66127316FD74}" destId="{FA32DF3E-2C05-4963-868D-0394D6490230}" srcOrd="7" destOrd="0" presId="urn:microsoft.com/office/officeart/2018/2/layout/IconVerticalSolidList"/>
    <dgm:cxn modelId="{8744ECFA-32BF-46FE-83E8-3BB89523CCFA}" type="presParOf" srcId="{4DC2A99F-8947-4D61-B8A2-66127316FD74}" destId="{550749AD-A089-42C1-9A36-243EDC98852A}" srcOrd="8" destOrd="0" presId="urn:microsoft.com/office/officeart/2018/2/layout/IconVerticalSolidList"/>
    <dgm:cxn modelId="{99A6D1FF-2DA2-403B-9AFE-21D80EEFC055}" type="presParOf" srcId="{550749AD-A089-42C1-9A36-243EDC98852A}" destId="{17E64FCF-D207-4ACF-B9D7-CC80743F6CE0}" srcOrd="0" destOrd="0" presId="urn:microsoft.com/office/officeart/2018/2/layout/IconVerticalSolidList"/>
    <dgm:cxn modelId="{05AA4EDF-0EBD-4004-AF73-CF170D03FD4E}" type="presParOf" srcId="{550749AD-A089-42C1-9A36-243EDC98852A}" destId="{CD37A0DB-ECD8-41C8-9158-77A613D9355E}" srcOrd="1" destOrd="0" presId="urn:microsoft.com/office/officeart/2018/2/layout/IconVerticalSolidList"/>
    <dgm:cxn modelId="{8490CB1B-9E38-4E47-862A-BE61DB76D59E}" type="presParOf" srcId="{550749AD-A089-42C1-9A36-243EDC98852A}" destId="{1B4D90CF-AF07-45A4-8172-D35661E45546}" srcOrd="2" destOrd="0" presId="urn:microsoft.com/office/officeart/2018/2/layout/IconVerticalSolidList"/>
    <dgm:cxn modelId="{15ACF89D-6143-42BF-B4BF-7C79ACACD9F0}" type="presParOf" srcId="{550749AD-A089-42C1-9A36-243EDC98852A}" destId="{FFFC31A4-324E-4A16-A2D7-C625EF8B6F78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8FCBE88-6C04-4374-9787-649808CBF091}" type="doc">
      <dgm:prSet loTypeId="urn:microsoft.com/office/officeart/2018/2/layout/IconVerticalSolidList" loCatId="icon" qsTypeId="urn:microsoft.com/office/officeart/2005/8/quickstyle/simple1#4" qsCatId="simple" csTypeId="urn:microsoft.com/office/officeart/2005/8/colors/accent1_2#3" csCatId="accent1" phldr="1"/>
      <dgm:spPr/>
      <dgm:t>
        <a:bodyPr/>
        <a:lstStyle/>
        <a:p>
          <a:endParaRPr lang="en-US"/>
        </a:p>
      </dgm:t>
    </dgm:pt>
    <dgm:pt modelId="{F3AE78FE-5EF0-4E2E-BD06-24E1DA51AABB}">
      <dgm:prSet custT="1"/>
      <dgm:spPr/>
      <dgm:t>
        <a:bodyPr/>
        <a:lstStyle/>
        <a:p>
          <a:r>
            <a:rPr lang="en-US" sz="2800" b="0">
              <a:latin typeface="Satoshi"/>
            </a:rPr>
            <a:t>Strengthen apprenticeships and traineeships as the skills pathway to many jobs in demand</a:t>
          </a:r>
        </a:p>
      </dgm:t>
    </dgm:pt>
    <dgm:pt modelId="{10CD7D4A-D4A5-44C9-92F4-AF139BC1F26C}" type="parTrans" cxnId="{1DE5C5B9-1E05-4517-A5A7-3567F7ACCF77}">
      <dgm:prSet/>
      <dgm:spPr/>
      <dgm:t>
        <a:bodyPr/>
        <a:lstStyle/>
        <a:p>
          <a:endParaRPr lang="en-US"/>
        </a:p>
      </dgm:t>
    </dgm:pt>
    <dgm:pt modelId="{28D9E3CA-5657-4BEF-B78E-EDCD43150D70}" type="sibTrans" cxnId="{1DE5C5B9-1E05-4517-A5A7-3567F7ACCF77}">
      <dgm:prSet/>
      <dgm:spPr/>
      <dgm:t>
        <a:bodyPr/>
        <a:lstStyle/>
        <a:p>
          <a:endParaRPr lang="en-US"/>
        </a:p>
      </dgm:t>
    </dgm:pt>
    <dgm:pt modelId="{638F1B09-D39D-470F-8142-CCE277268767}">
      <dgm:prSet custT="1"/>
      <dgm:spPr/>
      <dgm:t>
        <a:bodyPr/>
        <a:lstStyle/>
        <a:p>
          <a:pPr rtl="0"/>
          <a:r>
            <a:rPr lang="en-US" sz="2800" b="0">
              <a:latin typeface="Satoshi"/>
            </a:rPr>
            <a:t>Boost lifelong learning in the workplace context</a:t>
          </a:r>
        </a:p>
      </dgm:t>
    </dgm:pt>
    <dgm:pt modelId="{250908EA-055D-4167-BF8E-18A288E736E6}" type="parTrans" cxnId="{95F10B2E-D567-40B1-813A-F639B735CECC}">
      <dgm:prSet/>
      <dgm:spPr/>
      <dgm:t>
        <a:bodyPr/>
        <a:lstStyle/>
        <a:p>
          <a:endParaRPr lang="en-US"/>
        </a:p>
      </dgm:t>
    </dgm:pt>
    <dgm:pt modelId="{992C4B55-0A36-4261-8F92-0A2236BED025}" type="sibTrans" cxnId="{95F10B2E-D567-40B1-813A-F639B735CECC}">
      <dgm:prSet/>
      <dgm:spPr/>
      <dgm:t>
        <a:bodyPr/>
        <a:lstStyle/>
        <a:p>
          <a:endParaRPr lang="en-US"/>
        </a:p>
      </dgm:t>
    </dgm:pt>
    <dgm:pt modelId="{77E74CCE-56F8-494C-8EC4-635CD4CA9C53}">
      <dgm:prSet custT="1"/>
      <dgm:spPr/>
      <dgm:t>
        <a:bodyPr/>
        <a:lstStyle/>
        <a:p>
          <a:pPr rtl="0"/>
          <a:r>
            <a:rPr lang="en-US" sz="2800" b="0">
              <a:latin typeface="Satoshi"/>
            </a:rPr>
            <a:t>Improve productivity through learning at work &amp; better linking skills policy with economic development</a:t>
          </a:r>
        </a:p>
      </dgm:t>
    </dgm:pt>
    <dgm:pt modelId="{428E677C-29DF-44BA-989C-58511EC0A290}" type="parTrans" cxnId="{B1286803-BC1D-4AA1-BF6F-0A97A3DBB0FE}">
      <dgm:prSet/>
      <dgm:spPr/>
      <dgm:t>
        <a:bodyPr/>
        <a:lstStyle/>
        <a:p>
          <a:endParaRPr lang="en-US"/>
        </a:p>
      </dgm:t>
    </dgm:pt>
    <dgm:pt modelId="{1F74846E-DAD2-489A-9ADD-DABFD82C4991}" type="sibTrans" cxnId="{B1286803-BC1D-4AA1-BF6F-0A97A3DBB0FE}">
      <dgm:prSet/>
      <dgm:spPr/>
      <dgm:t>
        <a:bodyPr/>
        <a:lstStyle/>
        <a:p>
          <a:endParaRPr lang="en-US"/>
        </a:p>
      </dgm:t>
    </dgm:pt>
    <dgm:pt modelId="{E8B0E5BF-CE0F-44E8-A267-508A331B67C0}" type="pres">
      <dgm:prSet presAssocID="{E8FCBE88-6C04-4374-9787-649808CBF091}" presName="root" presStyleCnt="0">
        <dgm:presLayoutVars>
          <dgm:dir/>
          <dgm:resizeHandles val="exact"/>
        </dgm:presLayoutVars>
      </dgm:prSet>
      <dgm:spPr/>
    </dgm:pt>
    <dgm:pt modelId="{46E0C117-3955-4936-AA19-932E4548AD7F}" type="pres">
      <dgm:prSet presAssocID="{F3AE78FE-5EF0-4E2E-BD06-24E1DA51AABB}" presName="compNode" presStyleCnt="0"/>
      <dgm:spPr/>
    </dgm:pt>
    <dgm:pt modelId="{8B4BF2C3-6B5D-4ADC-B83B-1F6DC8A64E8D}" type="pres">
      <dgm:prSet presAssocID="{F3AE78FE-5EF0-4E2E-BD06-24E1DA51AABB}" presName="bgRect" presStyleLbl="bgShp" presStyleIdx="0" presStyleCnt="3"/>
      <dgm:spPr/>
    </dgm:pt>
    <dgm:pt modelId="{E2572E45-1A76-4A27-AEFE-3E989283D5E0}" type="pres">
      <dgm:prSet presAssocID="{F3AE78FE-5EF0-4E2E-BD06-24E1DA51AABB}" presName="iconRect" presStyleLbl="node1" presStyleIdx="0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oup of people with solid fill"/>
        </a:ext>
      </dgm:extLst>
    </dgm:pt>
    <dgm:pt modelId="{6D98D5D1-586D-4C98-9824-5C1A63E34DE1}" type="pres">
      <dgm:prSet presAssocID="{F3AE78FE-5EF0-4E2E-BD06-24E1DA51AABB}" presName="spaceRect" presStyleCnt="0"/>
      <dgm:spPr/>
    </dgm:pt>
    <dgm:pt modelId="{A69559CA-CE85-482C-9AE5-EE2FC096D3C5}" type="pres">
      <dgm:prSet presAssocID="{F3AE78FE-5EF0-4E2E-BD06-24E1DA51AABB}" presName="parTx" presStyleLbl="revTx" presStyleIdx="0" presStyleCnt="3">
        <dgm:presLayoutVars>
          <dgm:chMax val="0"/>
          <dgm:chPref val="0"/>
        </dgm:presLayoutVars>
      </dgm:prSet>
      <dgm:spPr/>
    </dgm:pt>
    <dgm:pt modelId="{34E64D73-76B5-4F0C-A758-0397309B7877}" type="pres">
      <dgm:prSet presAssocID="{28D9E3CA-5657-4BEF-B78E-EDCD43150D70}" presName="sibTrans" presStyleCnt="0"/>
      <dgm:spPr/>
    </dgm:pt>
    <dgm:pt modelId="{04AA384D-3885-4BA6-8234-ABFD56A395EA}" type="pres">
      <dgm:prSet presAssocID="{638F1B09-D39D-470F-8142-CCE277268767}" presName="compNode" presStyleCnt="0"/>
      <dgm:spPr/>
    </dgm:pt>
    <dgm:pt modelId="{192595A0-0261-487F-A52E-415559600224}" type="pres">
      <dgm:prSet presAssocID="{638F1B09-D39D-470F-8142-CCE277268767}" presName="bgRect" presStyleLbl="bgShp" presStyleIdx="1" presStyleCnt="3"/>
      <dgm:spPr/>
    </dgm:pt>
    <dgm:pt modelId="{A7112DD9-3E34-4194-9FFB-904C0CA5BD96}" type="pres">
      <dgm:prSet presAssocID="{638F1B09-D39D-470F-8142-CCE277268767}" presName="iconRect" presStyleLbl="node1" presStyleIdx="1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emote work with solid fill"/>
        </a:ext>
      </dgm:extLst>
    </dgm:pt>
    <dgm:pt modelId="{F1CA9633-8027-4C3A-84C0-4A8B70F3E09B}" type="pres">
      <dgm:prSet presAssocID="{638F1B09-D39D-470F-8142-CCE277268767}" presName="spaceRect" presStyleCnt="0"/>
      <dgm:spPr/>
    </dgm:pt>
    <dgm:pt modelId="{455DEA6D-B262-4CD0-B3CE-5BE9DF76132A}" type="pres">
      <dgm:prSet presAssocID="{638F1B09-D39D-470F-8142-CCE277268767}" presName="parTx" presStyleLbl="revTx" presStyleIdx="1" presStyleCnt="3">
        <dgm:presLayoutVars>
          <dgm:chMax val="0"/>
          <dgm:chPref val="0"/>
        </dgm:presLayoutVars>
      </dgm:prSet>
      <dgm:spPr/>
    </dgm:pt>
    <dgm:pt modelId="{B9D734F2-0D30-4589-BCA7-B51282585132}" type="pres">
      <dgm:prSet presAssocID="{992C4B55-0A36-4261-8F92-0A2236BED025}" presName="sibTrans" presStyleCnt="0"/>
      <dgm:spPr/>
    </dgm:pt>
    <dgm:pt modelId="{659898CB-7E0D-445F-9D00-C8BC43D95E0C}" type="pres">
      <dgm:prSet presAssocID="{77E74CCE-56F8-494C-8EC4-635CD4CA9C53}" presName="compNode" presStyleCnt="0"/>
      <dgm:spPr/>
    </dgm:pt>
    <dgm:pt modelId="{4E94D628-1437-4686-8804-FF46762A4377}" type="pres">
      <dgm:prSet presAssocID="{77E74CCE-56F8-494C-8EC4-635CD4CA9C53}" presName="bgRect" presStyleLbl="bgShp" presStyleIdx="2" presStyleCnt="3"/>
      <dgm:spPr/>
    </dgm:pt>
    <dgm:pt modelId="{93C6EEA2-5A00-4863-AAB3-08BCA27BAC1C}" type="pres">
      <dgm:prSet presAssocID="{77E74CCE-56F8-494C-8EC4-635CD4CA9C53}" presName="iconRect" presStyleLbl="node1" presStyleIdx="2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rrow circle with solid fill"/>
        </a:ext>
      </dgm:extLst>
    </dgm:pt>
    <dgm:pt modelId="{DC82E20A-0334-42B0-B713-8DCBAD3048BB}" type="pres">
      <dgm:prSet presAssocID="{77E74CCE-56F8-494C-8EC4-635CD4CA9C53}" presName="spaceRect" presStyleCnt="0"/>
      <dgm:spPr/>
    </dgm:pt>
    <dgm:pt modelId="{5969289B-BB9F-43CF-9E2B-09D5177C2BEA}" type="pres">
      <dgm:prSet presAssocID="{77E74CCE-56F8-494C-8EC4-635CD4CA9C53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B1286803-BC1D-4AA1-BF6F-0A97A3DBB0FE}" srcId="{E8FCBE88-6C04-4374-9787-649808CBF091}" destId="{77E74CCE-56F8-494C-8EC4-635CD4CA9C53}" srcOrd="2" destOrd="0" parTransId="{428E677C-29DF-44BA-989C-58511EC0A290}" sibTransId="{1F74846E-DAD2-489A-9ADD-DABFD82C4991}"/>
    <dgm:cxn modelId="{849FDD1A-ED09-4C2D-A4F2-CCB0199AAE57}" type="presOf" srcId="{F3AE78FE-5EF0-4E2E-BD06-24E1DA51AABB}" destId="{A69559CA-CE85-482C-9AE5-EE2FC096D3C5}" srcOrd="0" destOrd="0" presId="urn:microsoft.com/office/officeart/2018/2/layout/IconVerticalSolidList"/>
    <dgm:cxn modelId="{95F10B2E-D567-40B1-813A-F639B735CECC}" srcId="{E8FCBE88-6C04-4374-9787-649808CBF091}" destId="{638F1B09-D39D-470F-8142-CCE277268767}" srcOrd="1" destOrd="0" parTransId="{250908EA-055D-4167-BF8E-18A288E736E6}" sibTransId="{992C4B55-0A36-4261-8F92-0A2236BED025}"/>
    <dgm:cxn modelId="{B63E344B-0945-447E-84AF-87A54E6F7ACD}" type="presOf" srcId="{E8FCBE88-6C04-4374-9787-649808CBF091}" destId="{E8B0E5BF-CE0F-44E8-A267-508A331B67C0}" srcOrd="0" destOrd="0" presId="urn:microsoft.com/office/officeart/2018/2/layout/IconVerticalSolidList"/>
    <dgm:cxn modelId="{C286E690-560A-41D6-B499-ADF4743020AF}" type="presOf" srcId="{77E74CCE-56F8-494C-8EC4-635CD4CA9C53}" destId="{5969289B-BB9F-43CF-9E2B-09D5177C2BEA}" srcOrd="0" destOrd="0" presId="urn:microsoft.com/office/officeart/2018/2/layout/IconVerticalSolidList"/>
    <dgm:cxn modelId="{1DE5C5B9-1E05-4517-A5A7-3567F7ACCF77}" srcId="{E8FCBE88-6C04-4374-9787-649808CBF091}" destId="{F3AE78FE-5EF0-4E2E-BD06-24E1DA51AABB}" srcOrd="0" destOrd="0" parTransId="{10CD7D4A-D4A5-44C9-92F4-AF139BC1F26C}" sibTransId="{28D9E3CA-5657-4BEF-B78E-EDCD43150D70}"/>
    <dgm:cxn modelId="{66B6A4FF-C8EF-4D4F-B567-904D439325A2}" type="presOf" srcId="{638F1B09-D39D-470F-8142-CCE277268767}" destId="{455DEA6D-B262-4CD0-B3CE-5BE9DF76132A}" srcOrd="0" destOrd="0" presId="urn:microsoft.com/office/officeart/2018/2/layout/IconVerticalSolidList"/>
    <dgm:cxn modelId="{8D45C780-7D5D-4DBE-B228-0F7BF0197AC5}" type="presParOf" srcId="{E8B0E5BF-CE0F-44E8-A267-508A331B67C0}" destId="{46E0C117-3955-4936-AA19-932E4548AD7F}" srcOrd="0" destOrd="0" presId="urn:microsoft.com/office/officeart/2018/2/layout/IconVerticalSolidList"/>
    <dgm:cxn modelId="{9867CB58-F3C7-4CA5-AA54-233B06B46F02}" type="presParOf" srcId="{46E0C117-3955-4936-AA19-932E4548AD7F}" destId="{8B4BF2C3-6B5D-4ADC-B83B-1F6DC8A64E8D}" srcOrd="0" destOrd="0" presId="urn:microsoft.com/office/officeart/2018/2/layout/IconVerticalSolidList"/>
    <dgm:cxn modelId="{F7158306-85CF-44DA-A368-87A4AE0008AA}" type="presParOf" srcId="{46E0C117-3955-4936-AA19-932E4548AD7F}" destId="{E2572E45-1A76-4A27-AEFE-3E989283D5E0}" srcOrd="1" destOrd="0" presId="urn:microsoft.com/office/officeart/2018/2/layout/IconVerticalSolidList"/>
    <dgm:cxn modelId="{67FDB3F5-9446-42DF-90D0-A80703BC3DD0}" type="presParOf" srcId="{46E0C117-3955-4936-AA19-932E4548AD7F}" destId="{6D98D5D1-586D-4C98-9824-5C1A63E34DE1}" srcOrd="2" destOrd="0" presId="urn:microsoft.com/office/officeart/2018/2/layout/IconVerticalSolidList"/>
    <dgm:cxn modelId="{E8E3A8FB-E63C-42DD-A83E-9F1346F6091C}" type="presParOf" srcId="{46E0C117-3955-4936-AA19-932E4548AD7F}" destId="{A69559CA-CE85-482C-9AE5-EE2FC096D3C5}" srcOrd="3" destOrd="0" presId="urn:microsoft.com/office/officeart/2018/2/layout/IconVerticalSolidList"/>
    <dgm:cxn modelId="{93048B29-AA02-4DEF-8B16-206705FD4EC5}" type="presParOf" srcId="{E8B0E5BF-CE0F-44E8-A267-508A331B67C0}" destId="{34E64D73-76B5-4F0C-A758-0397309B7877}" srcOrd="1" destOrd="0" presId="urn:microsoft.com/office/officeart/2018/2/layout/IconVerticalSolidList"/>
    <dgm:cxn modelId="{926C283B-B710-45E6-B353-03810F054605}" type="presParOf" srcId="{E8B0E5BF-CE0F-44E8-A267-508A331B67C0}" destId="{04AA384D-3885-4BA6-8234-ABFD56A395EA}" srcOrd="2" destOrd="0" presId="urn:microsoft.com/office/officeart/2018/2/layout/IconVerticalSolidList"/>
    <dgm:cxn modelId="{4EEC93D3-820C-41E7-B521-51ECA0BD4FEC}" type="presParOf" srcId="{04AA384D-3885-4BA6-8234-ABFD56A395EA}" destId="{192595A0-0261-487F-A52E-415559600224}" srcOrd="0" destOrd="0" presId="urn:microsoft.com/office/officeart/2018/2/layout/IconVerticalSolidList"/>
    <dgm:cxn modelId="{C1C60AB9-A37C-4184-8D8A-13BC8F77D3EB}" type="presParOf" srcId="{04AA384D-3885-4BA6-8234-ABFD56A395EA}" destId="{A7112DD9-3E34-4194-9FFB-904C0CA5BD96}" srcOrd="1" destOrd="0" presId="urn:microsoft.com/office/officeart/2018/2/layout/IconVerticalSolidList"/>
    <dgm:cxn modelId="{2670F510-23DD-46F9-AB9B-9829289E7930}" type="presParOf" srcId="{04AA384D-3885-4BA6-8234-ABFD56A395EA}" destId="{F1CA9633-8027-4C3A-84C0-4A8B70F3E09B}" srcOrd="2" destOrd="0" presId="urn:microsoft.com/office/officeart/2018/2/layout/IconVerticalSolidList"/>
    <dgm:cxn modelId="{E4AEDDF6-827C-4108-96DB-15B312CF96C7}" type="presParOf" srcId="{04AA384D-3885-4BA6-8234-ABFD56A395EA}" destId="{455DEA6D-B262-4CD0-B3CE-5BE9DF76132A}" srcOrd="3" destOrd="0" presId="urn:microsoft.com/office/officeart/2018/2/layout/IconVerticalSolidList"/>
    <dgm:cxn modelId="{ED950CB0-C105-471B-B824-EBBB1E215A63}" type="presParOf" srcId="{E8B0E5BF-CE0F-44E8-A267-508A331B67C0}" destId="{B9D734F2-0D30-4589-BCA7-B51282585132}" srcOrd="3" destOrd="0" presId="urn:microsoft.com/office/officeart/2018/2/layout/IconVerticalSolidList"/>
    <dgm:cxn modelId="{1758ABDA-EF9A-4C1A-BEBA-6788B9751010}" type="presParOf" srcId="{E8B0E5BF-CE0F-44E8-A267-508A331B67C0}" destId="{659898CB-7E0D-445F-9D00-C8BC43D95E0C}" srcOrd="4" destOrd="0" presId="urn:microsoft.com/office/officeart/2018/2/layout/IconVerticalSolidList"/>
    <dgm:cxn modelId="{EDBB1153-EF18-4233-A9BC-C790E9E4A6FE}" type="presParOf" srcId="{659898CB-7E0D-445F-9D00-C8BC43D95E0C}" destId="{4E94D628-1437-4686-8804-FF46762A4377}" srcOrd="0" destOrd="0" presId="urn:microsoft.com/office/officeart/2018/2/layout/IconVerticalSolidList"/>
    <dgm:cxn modelId="{E189B97F-0ED7-4EB9-9CE4-EF0593D9797D}" type="presParOf" srcId="{659898CB-7E0D-445F-9D00-C8BC43D95E0C}" destId="{93C6EEA2-5A00-4863-AAB3-08BCA27BAC1C}" srcOrd="1" destOrd="0" presId="urn:microsoft.com/office/officeart/2018/2/layout/IconVerticalSolidList"/>
    <dgm:cxn modelId="{A9E0B46A-A874-418B-BB42-91EAA0988D6E}" type="presParOf" srcId="{659898CB-7E0D-445F-9D00-C8BC43D95E0C}" destId="{DC82E20A-0334-42B0-B713-8DCBAD3048BB}" srcOrd="2" destOrd="0" presId="urn:microsoft.com/office/officeart/2018/2/layout/IconVerticalSolidList"/>
    <dgm:cxn modelId="{8312BCD0-9C00-414A-93C2-15B8BB97A3B0}" type="presParOf" srcId="{659898CB-7E0D-445F-9D00-C8BC43D95E0C}" destId="{5969289B-BB9F-43CF-9E2B-09D5177C2BEA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BBFE278-62D4-4B83-AD84-1819373900E0}" type="doc">
      <dgm:prSet loTypeId="urn:microsoft.com/office/officeart/2009/layout/ReverseList" loCatId="relationship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n-AU"/>
        </a:p>
      </dgm:t>
    </dgm:pt>
    <dgm:pt modelId="{14EEDFE6-D775-4DFB-AA07-C96EEBE45AB7}">
      <dgm:prSet phldrT="[Text]" phldr="0" custT="1"/>
      <dgm:spPr/>
      <dgm:t>
        <a:bodyPr/>
        <a:lstStyle/>
        <a:p>
          <a:pPr algn="ctr"/>
          <a:r>
            <a:rPr lang="en-US" sz="1600" b="1">
              <a:latin typeface="Satoshi" pitchFamily="50" charset="0"/>
            </a:rPr>
            <a:t>Economic Development</a:t>
          </a:r>
        </a:p>
        <a:p>
          <a:pPr algn="ctr"/>
          <a:r>
            <a:rPr lang="en-AU" sz="1500" b="0">
              <a:latin typeface="Satoshi" pitchFamily="50" charset="0"/>
            </a:rPr>
            <a:t>E.g. attracting investment, supporting industry growth, building infrastructure, enabling export opportunities, supply chain and industry cluster development</a:t>
          </a:r>
        </a:p>
      </dgm:t>
    </dgm:pt>
    <dgm:pt modelId="{14558EEB-51BB-4D27-BF6B-0E86D78D04FA}" type="parTrans" cxnId="{7B07CE3C-CF45-441F-8AB5-F7DDB361D3EE}">
      <dgm:prSet/>
      <dgm:spPr/>
      <dgm:t>
        <a:bodyPr/>
        <a:lstStyle/>
        <a:p>
          <a:pPr algn="ctr"/>
          <a:endParaRPr lang="en-AU"/>
        </a:p>
      </dgm:t>
    </dgm:pt>
    <dgm:pt modelId="{30F640B2-5825-448C-BE9A-B7EB0B742034}" type="sibTrans" cxnId="{7B07CE3C-CF45-441F-8AB5-F7DDB361D3EE}">
      <dgm:prSet/>
      <dgm:spPr/>
      <dgm:t>
        <a:bodyPr/>
        <a:lstStyle/>
        <a:p>
          <a:pPr algn="ctr"/>
          <a:endParaRPr lang="en-AU"/>
        </a:p>
      </dgm:t>
    </dgm:pt>
    <dgm:pt modelId="{40590EF8-71AF-4F18-B479-4C7C958A1605}">
      <dgm:prSet phldrT="[Text]" phldr="0" custT="1"/>
      <dgm:spPr/>
      <dgm:t>
        <a:bodyPr/>
        <a:lstStyle/>
        <a:p>
          <a:pPr algn="ctr">
            <a:tabLst/>
          </a:pPr>
          <a:r>
            <a:rPr lang="en-US" sz="1600" b="1">
              <a:latin typeface="Satoshi" pitchFamily="50" charset="0"/>
            </a:rPr>
            <a:t>Workforce Development</a:t>
          </a:r>
        </a:p>
        <a:p>
          <a:pPr algn="ctr"/>
          <a:r>
            <a:rPr lang="en-AU" sz="1500" b="0">
              <a:latin typeface="Satoshi" pitchFamily="50" charset="0"/>
            </a:rPr>
            <a:t>E.g. workforce attraction and retention, strengthening workforce pathways and supply, workforce upskilling and reskilling, industry-education partnerships</a:t>
          </a:r>
          <a:endParaRPr lang="en-AU" sz="1500" b="1">
            <a:latin typeface="Satoshi" pitchFamily="50" charset="0"/>
          </a:endParaRPr>
        </a:p>
      </dgm:t>
    </dgm:pt>
    <dgm:pt modelId="{41C644C1-805E-4FAC-A3C2-053FEC1F92CD}" type="parTrans" cxnId="{6571747F-D693-48CC-A675-6FE301945CEF}">
      <dgm:prSet/>
      <dgm:spPr/>
      <dgm:t>
        <a:bodyPr/>
        <a:lstStyle/>
        <a:p>
          <a:pPr algn="ctr"/>
          <a:endParaRPr lang="en-AU"/>
        </a:p>
      </dgm:t>
    </dgm:pt>
    <dgm:pt modelId="{4F834CE8-EF11-469D-AA20-F109D8422D8F}" type="sibTrans" cxnId="{6571747F-D693-48CC-A675-6FE301945CEF}">
      <dgm:prSet/>
      <dgm:spPr/>
      <dgm:t>
        <a:bodyPr/>
        <a:lstStyle/>
        <a:p>
          <a:pPr algn="ctr"/>
          <a:endParaRPr lang="en-AU"/>
        </a:p>
      </dgm:t>
    </dgm:pt>
    <dgm:pt modelId="{F2FC66FF-DB7D-44AC-9B3A-9E5D6134141D}" type="pres">
      <dgm:prSet presAssocID="{3BBFE278-62D4-4B83-AD84-1819373900E0}" presName="Name0" presStyleCnt="0">
        <dgm:presLayoutVars>
          <dgm:chMax val="2"/>
          <dgm:chPref val="2"/>
          <dgm:animLvl val="lvl"/>
        </dgm:presLayoutVars>
      </dgm:prSet>
      <dgm:spPr/>
    </dgm:pt>
    <dgm:pt modelId="{EE772EF8-D778-4137-ADD3-98518B2EAC8A}" type="pres">
      <dgm:prSet presAssocID="{3BBFE278-62D4-4B83-AD84-1819373900E0}" presName="LeftText" presStyleLbl="revTx" presStyleIdx="0" presStyleCnt="0">
        <dgm:presLayoutVars>
          <dgm:bulletEnabled val="1"/>
        </dgm:presLayoutVars>
      </dgm:prSet>
      <dgm:spPr/>
    </dgm:pt>
    <dgm:pt modelId="{E20287D0-DEB2-4E51-90ED-8DC06CCC7168}" type="pres">
      <dgm:prSet presAssocID="{3BBFE278-62D4-4B83-AD84-1819373900E0}" presName="LeftNode" presStyleLbl="bgImgPlace1" presStyleIdx="0" presStyleCnt="2" custLinFactNeighborX="-895" custLinFactNeighborY="-8">
        <dgm:presLayoutVars>
          <dgm:chMax val="2"/>
          <dgm:chPref val="2"/>
        </dgm:presLayoutVars>
      </dgm:prSet>
      <dgm:spPr/>
    </dgm:pt>
    <dgm:pt modelId="{4EB075D2-137D-49DA-8655-E7BDE66372E0}" type="pres">
      <dgm:prSet presAssocID="{3BBFE278-62D4-4B83-AD84-1819373900E0}" presName="RightText" presStyleLbl="revTx" presStyleIdx="0" presStyleCnt="0">
        <dgm:presLayoutVars>
          <dgm:bulletEnabled val="1"/>
        </dgm:presLayoutVars>
      </dgm:prSet>
      <dgm:spPr/>
    </dgm:pt>
    <dgm:pt modelId="{D686608A-D92F-4E26-8915-40D5149ACF86}" type="pres">
      <dgm:prSet presAssocID="{3BBFE278-62D4-4B83-AD84-1819373900E0}" presName="RightNode" presStyleLbl="bgImgPlace1" presStyleIdx="1" presStyleCnt="2">
        <dgm:presLayoutVars>
          <dgm:chMax val="0"/>
          <dgm:chPref val="0"/>
        </dgm:presLayoutVars>
      </dgm:prSet>
      <dgm:spPr/>
    </dgm:pt>
    <dgm:pt modelId="{CCE3045B-FAF3-456D-A12B-A5AFB935ADB7}" type="pres">
      <dgm:prSet presAssocID="{3BBFE278-62D4-4B83-AD84-1819373900E0}" presName="TopArrow" presStyleLbl="node1" presStyleIdx="0" presStyleCnt="2" custScaleX="100785" custScaleY="75908" custLinFactNeighborY="-3573"/>
      <dgm:spPr/>
    </dgm:pt>
    <dgm:pt modelId="{BACB5EC9-9657-4CC2-9F7B-30646E16D981}" type="pres">
      <dgm:prSet presAssocID="{3BBFE278-62D4-4B83-AD84-1819373900E0}" presName="BottomArrow" presStyleLbl="node1" presStyleIdx="1" presStyleCnt="2" custScaleX="91937" custScaleY="71465" custLinFactNeighborY="7657"/>
      <dgm:spPr/>
    </dgm:pt>
  </dgm:ptLst>
  <dgm:cxnLst>
    <dgm:cxn modelId="{6962C715-A1B5-4D03-A22F-7DE91D3FCB2C}" type="presOf" srcId="{40590EF8-71AF-4F18-B479-4C7C958A1605}" destId="{D686608A-D92F-4E26-8915-40D5149ACF86}" srcOrd="1" destOrd="0" presId="urn:microsoft.com/office/officeart/2009/layout/ReverseList"/>
    <dgm:cxn modelId="{6A621129-1BB9-494E-9A99-84ABE378E170}" type="presOf" srcId="{40590EF8-71AF-4F18-B479-4C7C958A1605}" destId="{4EB075D2-137D-49DA-8655-E7BDE66372E0}" srcOrd="0" destOrd="0" presId="urn:microsoft.com/office/officeart/2009/layout/ReverseList"/>
    <dgm:cxn modelId="{B75AF02D-29FB-4992-93B4-DCAD9F5F4454}" type="presOf" srcId="{14EEDFE6-D775-4DFB-AA07-C96EEBE45AB7}" destId="{E20287D0-DEB2-4E51-90ED-8DC06CCC7168}" srcOrd="1" destOrd="0" presId="urn:microsoft.com/office/officeart/2009/layout/ReverseList"/>
    <dgm:cxn modelId="{E6DD9E35-5786-4491-96D1-92695908ECB4}" type="presOf" srcId="{3BBFE278-62D4-4B83-AD84-1819373900E0}" destId="{F2FC66FF-DB7D-44AC-9B3A-9E5D6134141D}" srcOrd="0" destOrd="0" presId="urn:microsoft.com/office/officeart/2009/layout/ReverseList"/>
    <dgm:cxn modelId="{7B07CE3C-CF45-441F-8AB5-F7DDB361D3EE}" srcId="{3BBFE278-62D4-4B83-AD84-1819373900E0}" destId="{14EEDFE6-D775-4DFB-AA07-C96EEBE45AB7}" srcOrd="0" destOrd="0" parTransId="{14558EEB-51BB-4D27-BF6B-0E86D78D04FA}" sibTransId="{30F640B2-5825-448C-BE9A-B7EB0B742034}"/>
    <dgm:cxn modelId="{62F1254A-8F46-4808-A1D4-E5B5A1EF2AD6}" type="presOf" srcId="{14EEDFE6-D775-4DFB-AA07-C96EEBE45AB7}" destId="{EE772EF8-D778-4137-ADD3-98518B2EAC8A}" srcOrd="0" destOrd="0" presId="urn:microsoft.com/office/officeart/2009/layout/ReverseList"/>
    <dgm:cxn modelId="{6571747F-D693-48CC-A675-6FE301945CEF}" srcId="{3BBFE278-62D4-4B83-AD84-1819373900E0}" destId="{40590EF8-71AF-4F18-B479-4C7C958A1605}" srcOrd="1" destOrd="0" parTransId="{41C644C1-805E-4FAC-A3C2-053FEC1F92CD}" sibTransId="{4F834CE8-EF11-469D-AA20-F109D8422D8F}"/>
    <dgm:cxn modelId="{7E487132-F990-45C9-906A-754A88D4E4B5}" type="presParOf" srcId="{F2FC66FF-DB7D-44AC-9B3A-9E5D6134141D}" destId="{EE772EF8-D778-4137-ADD3-98518B2EAC8A}" srcOrd="0" destOrd="0" presId="urn:microsoft.com/office/officeart/2009/layout/ReverseList"/>
    <dgm:cxn modelId="{9CC2CDC1-4158-4D50-9EB8-5170421636E8}" type="presParOf" srcId="{F2FC66FF-DB7D-44AC-9B3A-9E5D6134141D}" destId="{E20287D0-DEB2-4E51-90ED-8DC06CCC7168}" srcOrd="1" destOrd="0" presId="urn:microsoft.com/office/officeart/2009/layout/ReverseList"/>
    <dgm:cxn modelId="{E5F53883-09ED-4B02-84AE-1ED82FBCA861}" type="presParOf" srcId="{F2FC66FF-DB7D-44AC-9B3A-9E5D6134141D}" destId="{4EB075D2-137D-49DA-8655-E7BDE66372E0}" srcOrd="2" destOrd="0" presId="urn:microsoft.com/office/officeart/2009/layout/ReverseList"/>
    <dgm:cxn modelId="{1130318D-764A-4759-B784-7DD84E012890}" type="presParOf" srcId="{F2FC66FF-DB7D-44AC-9B3A-9E5D6134141D}" destId="{D686608A-D92F-4E26-8915-40D5149ACF86}" srcOrd="3" destOrd="0" presId="urn:microsoft.com/office/officeart/2009/layout/ReverseList"/>
    <dgm:cxn modelId="{7812D1DD-BC61-43F9-A289-13332C0D8FF0}" type="presParOf" srcId="{F2FC66FF-DB7D-44AC-9B3A-9E5D6134141D}" destId="{CCE3045B-FAF3-456D-A12B-A5AFB935ADB7}" srcOrd="4" destOrd="0" presId="urn:microsoft.com/office/officeart/2009/layout/ReverseList"/>
    <dgm:cxn modelId="{77EDB766-3A51-4597-A305-1601AC29A95C}" type="presParOf" srcId="{F2FC66FF-DB7D-44AC-9B3A-9E5D6134141D}" destId="{BACB5EC9-9657-4CC2-9F7B-30646E16D981}" srcOrd="5" destOrd="0" presId="urn:microsoft.com/office/officeart/2009/layout/Revers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18F183-38F7-4D57-B4A2-D93C07A0F0E6}">
      <dsp:nvSpPr>
        <dsp:cNvPr id="0" name=""/>
        <dsp:cNvSpPr/>
      </dsp:nvSpPr>
      <dsp:spPr>
        <a:xfrm>
          <a:off x="0" y="3854"/>
          <a:ext cx="11472863" cy="82104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997B96C-2525-4833-AED5-D1F9FE72D170}">
      <dsp:nvSpPr>
        <dsp:cNvPr id="0" name=""/>
        <dsp:cNvSpPr/>
      </dsp:nvSpPr>
      <dsp:spPr>
        <a:xfrm>
          <a:off x="248364" y="188588"/>
          <a:ext cx="451572" cy="451572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73B274-284E-4771-9B31-D7D9EA6B717E}">
      <dsp:nvSpPr>
        <dsp:cNvPr id="0" name=""/>
        <dsp:cNvSpPr/>
      </dsp:nvSpPr>
      <dsp:spPr>
        <a:xfrm>
          <a:off x="948301" y="3854"/>
          <a:ext cx="10524561" cy="8210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6893" tIns="86893" rIns="86893" bIns="86893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>
              <a:latin typeface="Satoshi"/>
            </a:rPr>
            <a:t>National focus on skills: </a:t>
          </a:r>
          <a:r>
            <a:rPr lang="en-US" sz="1700" kern="1200">
              <a:latin typeface="Satoshi"/>
            </a:rPr>
            <a:t>National Skills Agreement between the Australian Government and all States and Territories underpinned by approx. $30 billion investment over 5 years</a:t>
          </a:r>
        </a:p>
      </dsp:txBody>
      <dsp:txXfrm>
        <a:off x="948301" y="3854"/>
        <a:ext cx="10524561" cy="821040"/>
      </dsp:txXfrm>
    </dsp:sp>
    <dsp:sp modelId="{23D7CEFA-67EA-46AB-A2EE-570B0BA204FA}">
      <dsp:nvSpPr>
        <dsp:cNvPr id="0" name=""/>
        <dsp:cNvSpPr/>
      </dsp:nvSpPr>
      <dsp:spPr>
        <a:xfrm>
          <a:off x="0" y="1030154"/>
          <a:ext cx="11472863" cy="82104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2F8D716-2AB7-4CAF-980B-E228900C83EB}">
      <dsp:nvSpPr>
        <dsp:cNvPr id="0" name=""/>
        <dsp:cNvSpPr/>
      </dsp:nvSpPr>
      <dsp:spPr>
        <a:xfrm>
          <a:off x="309046" y="2215658"/>
          <a:ext cx="451572" cy="451572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9C88886-94FB-4A81-84D4-D93C9FBBA773}">
      <dsp:nvSpPr>
        <dsp:cNvPr id="0" name=""/>
        <dsp:cNvSpPr/>
      </dsp:nvSpPr>
      <dsp:spPr>
        <a:xfrm>
          <a:off x="948301" y="1030154"/>
          <a:ext cx="10524561" cy="8210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6893" tIns="86893" rIns="86893" bIns="86893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>
              <a:latin typeface="Satoshi"/>
            </a:rPr>
            <a:t>New system architecture: </a:t>
          </a:r>
          <a:r>
            <a:rPr lang="en-US" sz="1700" kern="1200">
              <a:latin typeface="Satoshi"/>
            </a:rPr>
            <a:t>Tripartite advisory arrangements through Jobs and Skills Australia and 10 Jobs and Skills Councils, new National Skills Taxonomy</a:t>
          </a:r>
        </a:p>
      </dsp:txBody>
      <dsp:txXfrm>
        <a:off x="948301" y="1030154"/>
        <a:ext cx="10524561" cy="821040"/>
      </dsp:txXfrm>
    </dsp:sp>
    <dsp:sp modelId="{AE395378-820E-4142-BCF2-D5EC580D83DF}">
      <dsp:nvSpPr>
        <dsp:cNvPr id="0" name=""/>
        <dsp:cNvSpPr/>
      </dsp:nvSpPr>
      <dsp:spPr>
        <a:xfrm>
          <a:off x="0" y="2030920"/>
          <a:ext cx="11472863" cy="82104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AD6417-5220-47BE-B7B1-EE05C5197285}">
      <dsp:nvSpPr>
        <dsp:cNvPr id="0" name=""/>
        <dsp:cNvSpPr/>
      </dsp:nvSpPr>
      <dsp:spPr>
        <a:xfrm>
          <a:off x="213354" y="1209829"/>
          <a:ext cx="451572" cy="451572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F1F216-8716-4385-8B99-A2E57A04FC2D}">
      <dsp:nvSpPr>
        <dsp:cNvPr id="0" name=""/>
        <dsp:cNvSpPr/>
      </dsp:nvSpPr>
      <dsp:spPr>
        <a:xfrm>
          <a:off x="948301" y="2056454"/>
          <a:ext cx="10524561" cy="8210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6893" tIns="86893" rIns="86893" bIns="86893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>
              <a:latin typeface="Satoshi"/>
            </a:rPr>
            <a:t>Reduced financial barriers to training: </a:t>
          </a:r>
          <a:r>
            <a:rPr lang="en-US" sz="1700" kern="1200">
              <a:latin typeface="Satoshi"/>
            </a:rPr>
            <a:t>Substantial increase in availability of free qualifications across a range of priority areas through Free TAFE initiatives</a:t>
          </a:r>
        </a:p>
      </dsp:txBody>
      <dsp:txXfrm>
        <a:off x="948301" y="2056454"/>
        <a:ext cx="10524561" cy="821040"/>
      </dsp:txXfrm>
    </dsp:sp>
    <dsp:sp modelId="{DA286E0D-566B-4E9B-913D-5A8E26245863}">
      <dsp:nvSpPr>
        <dsp:cNvPr id="0" name=""/>
        <dsp:cNvSpPr/>
      </dsp:nvSpPr>
      <dsp:spPr>
        <a:xfrm>
          <a:off x="0" y="3082755"/>
          <a:ext cx="11472863" cy="82104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9750FA1-841C-4B47-B930-00C1403146C5}">
      <dsp:nvSpPr>
        <dsp:cNvPr id="0" name=""/>
        <dsp:cNvSpPr/>
      </dsp:nvSpPr>
      <dsp:spPr>
        <a:xfrm>
          <a:off x="248364" y="3267489"/>
          <a:ext cx="451572" cy="451572"/>
        </a:xfrm>
        <a:prstGeom prst="rect">
          <a:avLst/>
        </a:prstGeom>
        <a:blipFill rotWithShape="1"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352AB3-C609-488E-9768-7FD63F5A5DC7}">
      <dsp:nvSpPr>
        <dsp:cNvPr id="0" name=""/>
        <dsp:cNvSpPr/>
      </dsp:nvSpPr>
      <dsp:spPr>
        <a:xfrm>
          <a:off x="948301" y="3082755"/>
          <a:ext cx="10524561" cy="8210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6893" tIns="86893" rIns="86893" bIns="86893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>
              <a:latin typeface="Satoshi"/>
            </a:rPr>
            <a:t>Tertiary </a:t>
          </a:r>
          <a:r>
            <a:rPr lang="en-US" sz="1700" b="1" kern="1200" err="1">
              <a:latin typeface="Satoshi"/>
            </a:rPr>
            <a:t>harmonisation</a:t>
          </a:r>
          <a:r>
            <a:rPr lang="en-US" sz="1700" b="1" kern="1200">
              <a:latin typeface="Satoshi"/>
            </a:rPr>
            <a:t>: </a:t>
          </a:r>
          <a:r>
            <a:rPr lang="en-US" sz="1700" kern="1200">
              <a:latin typeface="Satoshi"/>
            </a:rPr>
            <a:t>Progress towards a connected and coherent tertiary system across VET and higher education, including through Australian Tertiary Education Commission and increased focus on higher-level apprenticeships</a:t>
          </a:r>
        </a:p>
      </dsp:txBody>
      <dsp:txXfrm>
        <a:off x="948301" y="3082755"/>
        <a:ext cx="10524561" cy="821040"/>
      </dsp:txXfrm>
    </dsp:sp>
    <dsp:sp modelId="{17E64FCF-D207-4ACF-B9D7-CC80743F6CE0}">
      <dsp:nvSpPr>
        <dsp:cNvPr id="0" name=""/>
        <dsp:cNvSpPr/>
      </dsp:nvSpPr>
      <dsp:spPr>
        <a:xfrm>
          <a:off x="0" y="4059267"/>
          <a:ext cx="11472863" cy="82104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D37A0DB-ECD8-41C8-9158-77A613D9355E}">
      <dsp:nvSpPr>
        <dsp:cNvPr id="0" name=""/>
        <dsp:cNvSpPr/>
      </dsp:nvSpPr>
      <dsp:spPr>
        <a:xfrm>
          <a:off x="248364" y="4293789"/>
          <a:ext cx="451572" cy="451572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FC31A4-324E-4A16-A2D7-C625EF8B6F78}">
      <dsp:nvSpPr>
        <dsp:cNvPr id="0" name=""/>
        <dsp:cNvSpPr/>
      </dsp:nvSpPr>
      <dsp:spPr>
        <a:xfrm>
          <a:off x="948301" y="4109055"/>
          <a:ext cx="10524561" cy="8210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6893" tIns="86893" rIns="86893" bIns="86893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>
              <a:latin typeface="Satoshi"/>
            </a:rPr>
            <a:t>Innovation to meet industry needs: </a:t>
          </a:r>
          <a:r>
            <a:rPr lang="en-US" sz="1700" kern="1200">
              <a:latin typeface="Satoshi"/>
            </a:rPr>
            <a:t>20 TAFE </a:t>
          </a:r>
          <a:r>
            <a:rPr lang="en-US" sz="1700" kern="1200" err="1">
              <a:latin typeface="Satoshi"/>
            </a:rPr>
            <a:t>Centres</a:t>
          </a:r>
          <a:r>
            <a:rPr lang="en-US" sz="1700" kern="1200">
              <a:latin typeface="Satoshi"/>
            </a:rPr>
            <a:t> of Excellence delivering high-priority, industry-aligned skills for critical and emerging sectors, artificial intelligence (AI) capability agenda</a:t>
          </a:r>
        </a:p>
      </dsp:txBody>
      <dsp:txXfrm>
        <a:off x="948301" y="4109055"/>
        <a:ext cx="10524561" cy="82104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4BF2C3-6B5D-4ADC-B83B-1F6DC8A64E8D}">
      <dsp:nvSpPr>
        <dsp:cNvPr id="0" name=""/>
        <dsp:cNvSpPr/>
      </dsp:nvSpPr>
      <dsp:spPr>
        <a:xfrm>
          <a:off x="0" y="602"/>
          <a:ext cx="11472863" cy="1409355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572E45-1A76-4A27-AEFE-3E989283D5E0}">
      <dsp:nvSpPr>
        <dsp:cNvPr id="0" name=""/>
        <dsp:cNvSpPr/>
      </dsp:nvSpPr>
      <dsp:spPr>
        <a:xfrm>
          <a:off x="426330" y="317707"/>
          <a:ext cx="775145" cy="775145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9559CA-CE85-482C-9AE5-EE2FC096D3C5}">
      <dsp:nvSpPr>
        <dsp:cNvPr id="0" name=""/>
        <dsp:cNvSpPr/>
      </dsp:nvSpPr>
      <dsp:spPr>
        <a:xfrm>
          <a:off x="1627805" y="602"/>
          <a:ext cx="9845057" cy="14093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157" tIns="149157" rIns="149157" bIns="149157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0" kern="1200">
              <a:latin typeface="Satoshi"/>
            </a:rPr>
            <a:t>Strengthen apprenticeships and traineeships as the skills pathway to many jobs in demand</a:t>
          </a:r>
        </a:p>
      </dsp:txBody>
      <dsp:txXfrm>
        <a:off x="1627805" y="602"/>
        <a:ext cx="9845057" cy="1409355"/>
      </dsp:txXfrm>
    </dsp:sp>
    <dsp:sp modelId="{192595A0-0261-487F-A52E-415559600224}">
      <dsp:nvSpPr>
        <dsp:cNvPr id="0" name=""/>
        <dsp:cNvSpPr/>
      </dsp:nvSpPr>
      <dsp:spPr>
        <a:xfrm>
          <a:off x="0" y="1762297"/>
          <a:ext cx="11472863" cy="1409355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7112DD9-3E34-4194-9FFB-904C0CA5BD96}">
      <dsp:nvSpPr>
        <dsp:cNvPr id="0" name=""/>
        <dsp:cNvSpPr/>
      </dsp:nvSpPr>
      <dsp:spPr>
        <a:xfrm>
          <a:off x="426330" y="2079402"/>
          <a:ext cx="775145" cy="775145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5DEA6D-B262-4CD0-B3CE-5BE9DF76132A}">
      <dsp:nvSpPr>
        <dsp:cNvPr id="0" name=""/>
        <dsp:cNvSpPr/>
      </dsp:nvSpPr>
      <dsp:spPr>
        <a:xfrm>
          <a:off x="1627805" y="1762297"/>
          <a:ext cx="9845057" cy="14093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157" tIns="149157" rIns="149157" bIns="149157" numCol="1" spcCol="1270" anchor="ctr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0" kern="1200">
              <a:latin typeface="Satoshi"/>
            </a:rPr>
            <a:t>Boost lifelong learning in the workplace context</a:t>
          </a:r>
        </a:p>
      </dsp:txBody>
      <dsp:txXfrm>
        <a:off x="1627805" y="1762297"/>
        <a:ext cx="9845057" cy="1409355"/>
      </dsp:txXfrm>
    </dsp:sp>
    <dsp:sp modelId="{4E94D628-1437-4686-8804-FF46762A4377}">
      <dsp:nvSpPr>
        <dsp:cNvPr id="0" name=""/>
        <dsp:cNvSpPr/>
      </dsp:nvSpPr>
      <dsp:spPr>
        <a:xfrm>
          <a:off x="0" y="3523991"/>
          <a:ext cx="11472863" cy="1409355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3C6EEA2-5A00-4863-AAB3-08BCA27BAC1C}">
      <dsp:nvSpPr>
        <dsp:cNvPr id="0" name=""/>
        <dsp:cNvSpPr/>
      </dsp:nvSpPr>
      <dsp:spPr>
        <a:xfrm>
          <a:off x="426330" y="3841096"/>
          <a:ext cx="775145" cy="775145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69289B-BB9F-43CF-9E2B-09D5177C2BEA}">
      <dsp:nvSpPr>
        <dsp:cNvPr id="0" name=""/>
        <dsp:cNvSpPr/>
      </dsp:nvSpPr>
      <dsp:spPr>
        <a:xfrm>
          <a:off x="1627805" y="3523991"/>
          <a:ext cx="9845057" cy="14093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157" tIns="149157" rIns="149157" bIns="149157" numCol="1" spcCol="1270" anchor="ctr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0" kern="1200">
              <a:latin typeface="Satoshi"/>
            </a:rPr>
            <a:t>Improve productivity through learning at work &amp; better linking skills policy with economic development</a:t>
          </a:r>
        </a:p>
      </dsp:txBody>
      <dsp:txXfrm>
        <a:off x="1627805" y="3523991"/>
        <a:ext cx="9845057" cy="140935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0287D0-DEB2-4E51-90ED-8DC06CCC7168}">
      <dsp:nvSpPr>
        <dsp:cNvPr id="0" name=""/>
        <dsp:cNvSpPr/>
      </dsp:nvSpPr>
      <dsp:spPr>
        <a:xfrm rot="16200000">
          <a:off x="1542135" y="1557560"/>
          <a:ext cx="3249884" cy="1986023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101600" rIns="91440" bIns="10160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>
              <a:latin typeface="Satoshi" pitchFamily="50" charset="0"/>
            </a:rPr>
            <a:t>Economic Development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500" b="0" kern="1200">
              <a:latin typeface="Satoshi" pitchFamily="50" charset="0"/>
            </a:rPr>
            <a:t>E.g. attracting investment, supporting industry growth, building infrastructure, enabling export opportunities, supply chain and industry cluster development</a:t>
          </a:r>
        </a:p>
      </dsp:txBody>
      <dsp:txXfrm rot="5400000">
        <a:off x="2271033" y="1022597"/>
        <a:ext cx="1889056" cy="3055950"/>
      </dsp:txXfrm>
    </dsp:sp>
    <dsp:sp modelId="{D686608A-D92F-4E26-8915-40D5149ACF86}">
      <dsp:nvSpPr>
        <dsp:cNvPr id="0" name=""/>
        <dsp:cNvSpPr/>
      </dsp:nvSpPr>
      <dsp:spPr>
        <a:xfrm rot="5400000">
          <a:off x="3636115" y="1557820"/>
          <a:ext cx="3249884" cy="1986023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101600" rIns="60960" bIns="10160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tabLst/>
          </a:pPr>
          <a:r>
            <a:rPr lang="en-US" sz="1600" b="1" kern="1200">
              <a:latin typeface="Satoshi" pitchFamily="50" charset="0"/>
            </a:rPr>
            <a:t>Workforce Development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500" b="0" kern="1200">
              <a:latin typeface="Satoshi" pitchFamily="50" charset="0"/>
            </a:rPr>
            <a:t>E.g. workforce attraction and retention, strengthening workforce pathways and supply, workforce upskilling and reskilling, industry-education partnerships</a:t>
          </a:r>
          <a:endParaRPr lang="en-AU" sz="1500" b="1" kern="1200">
            <a:latin typeface="Satoshi" pitchFamily="50" charset="0"/>
          </a:endParaRPr>
        </a:p>
      </dsp:txBody>
      <dsp:txXfrm rot="-5400000">
        <a:off x="4268046" y="1022857"/>
        <a:ext cx="1889056" cy="3055950"/>
      </dsp:txXfrm>
    </dsp:sp>
    <dsp:sp modelId="{CCE3045B-FAF3-456D-A12B-A5AFB935ADB7}">
      <dsp:nvSpPr>
        <dsp:cNvPr id="0" name=""/>
        <dsp:cNvSpPr/>
      </dsp:nvSpPr>
      <dsp:spPr>
        <a:xfrm>
          <a:off x="3176500" y="198968"/>
          <a:ext cx="2092503" cy="1575929"/>
        </a:xfrm>
        <a:prstGeom prst="circularArrow">
          <a:avLst>
            <a:gd name="adj1" fmla="val 12500"/>
            <a:gd name="adj2" fmla="val 1142322"/>
            <a:gd name="adj3" fmla="val 20457678"/>
            <a:gd name="adj4" fmla="val 108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ACB5EC9-9657-4CC2-9F7B-30646E16D981}">
      <dsp:nvSpPr>
        <dsp:cNvPr id="0" name=""/>
        <dsp:cNvSpPr/>
      </dsp:nvSpPr>
      <dsp:spPr>
        <a:xfrm rot="10800000">
          <a:off x="3268351" y="3457170"/>
          <a:ext cx="1908800" cy="1483688"/>
        </a:xfrm>
        <a:prstGeom prst="circularArrow">
          <a:avLst>
            <a:gd name="adj1" fmla="val 12500"/>
            <a:gd name="adj2" fmla="val 1142322"/>
            <a:gd name="adj3" fmla="val 20457678"/>
            <a:gd name="adj4" fmla="val 108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layout/ReverseList">
  <dgm:title val=""/>
  <dgm:desc val=""/>
  <dgm:catLst>
    <dgm:cat type="relationship" pri="38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clrData>
  <dgm:layoutNode name="Name0">
    <dgm:varLst>
      <dgm:chMax val="2"/>
      <dgm:chPref val="2"/>
      <dgm:animLvl val="lvl"/>
    </dgm:varLst>
    <dgm:choose name="Name1">
      <dgm:if name="Name2" axis="ch" ptType="node" func="cnt" op="lte" val="1">
        <dgm:alg type="composite">
          <dgm:param type="ar" val="0.9993"/>
        </dgm:alg>
      </dgm:if>
      <dgm:else name="Name3">
        <dgm:alg type="composite">
          <dgm:param type="ar" val="0.8036"/>
        </dgm:alg>
      </dgm:else>
    </dgm:choose>
    <dgm:shape xmlns:r="http://schemas.openxmlformats.org/officeDocument/2006/relationships" r:blip="">
      <dgm:adjLst/>
    </dgm:shape>
    <dgm:choose name="Name4">
      <dgm:if name="Name5" axis="ch" ptType="node" func="cnt" op="lte" val="1">
        <dgm:constrLst>
          <dgm:constr type="primFontSz" for="des" ptType="node" op="equ" val="65"/>
          <dgm:constr type="l" for="ch" forName="LeftNode" refType="w" fact="0"/>
          <dgm:constr type="t" for="ch" forName="LeftNode" refType="h" fact="0.25"/>
          <dgm:constr type="w" for="ch" forName="LeftNode" refType="w" fact="0.5"/>
          <dgm:constr type="h" for="ch" forName="LeftNode" refType="h"/>
          <dgm:constr type="l" for="ch" forName="LeftText" refType="w" fact="0"/>
          <dgm:constr type="t" for="ch" forName="LeftText" refType="h" fact="0.25"/>
          <dgm:constr type="w" for="ch" forName="LeftText" refType="w" fact="0.5"/>
          <dgm:constr type="h" for="ch" forName="LeftText" refType="h"/>
        </dgm:constrLst>
      </dgm:if>
      <dgm:else name="Name6">
        <dgm:constrLst>
          <dgm:constr type="primFontSz" for="des" ptType="node" op="equ" val="65"/>
          <dgm:constr type="l" for="ch" forName="LeftNode" refType="w" fact="0"/>
          <dgm:constr type="t" for="ch" forName="LeftNode" refType="h" fact="0.1786"/>
          <dgm:constr type="w" for="ch" forName="LeftNode" refType="w" fact="0.4889"/>
          <dgm:constr type="h" for="ch" forName="LeftNode" refType="h" fact="0.6429"/>
          <dgm:constr type="l" for="ch" forName="LeftText" refType="w" fact="0"/>
          <dgm:constr type="t" for="ch" forName="LeftText" refType="h" fact="0.1786"/>
          <dgm:constr type="w" for="ch" forName="LeftText" refType="w" fact="0.4889"/>
          <dgm:constr type="h" for="ch" forName="LeftText" refType="h" fact="0.6429"/>
          <dgm:constr type="l" for="ch" forName="RightNode" refType="w" fact="0.5111"/>
          <dgm:constr type="t" for="ch" forName="RightNode" refType="h" fact="0.1786"/>
          <dgm:constr type="w" for="ch" forName="RightNode" refType="w" fact="0.4889"/>
          <dgm:constr type="h" for="ch" forName="RightNode" refType="h" fact="0.6429"/>
          <dgm:constr type="l" for="ch" forName="RightText" refType="w" fact="0.5111"/>
          <dgm:constr type="t" for="ch" forName="RightText" refType="h" fact="0.1786"/>
          <dgm:constr type="w" for="ch" forName="RightText" refType="w" fact="0.4889"/>
          <dgm:constr type="h" for="ch" forName="RightText" refType="h" fact="0.6429"/>
          <dgm:constr type="l" for="ch" forName="TopArrow" refType="w" fact="0.2444"/>
          <dgm:constr type="t" for="ch" forName="TopArrow" refType="h" fact="0"/>
          <dgm:constr type="w" for="ch" forName="TopArrow" refType="w" fact="0.5111"/>
          <dgm:constr type="h" for="ch" forName="TopArrow" refType="h" fact="0.4107"/>
          <dgm:constr type="l" for="ch" forName="BottomArrow" refType="w" fact="0.2444"/>
          <dgm:constr type="t" for="ch" forName="BottomArrow" refType="h" fact="0.5893"/>
          <dgm:constr type="w" for="ch" forName="BottomArrow" refType="w" fact="0.5111"/>
          <dgm:constr type="h" for="ch" forName="BottomArrow" refType="h" fact="0.4107"/>
        </dgm:constrLst>
      </dgm:else>
    </dgm:choose>
    <dgm:choose name="Name7">
      <dgm:if name="Name8" axis="ch" ptType="node" func="cnt" op="gte" val="1">
        <dgm:layoutNode name="LeftText" styleLbl="revTx" moveWith="LeftNode">
          <dgm:varLst>
            <dgm:bulletEnabled val="1"/>
          </dgm:varLst>
          <dgm:alg type="tx">
            <dgm:param type="txAnchorVert" val="t"/>
            <dgm:param type="parTxLTRAlign" val="l"/>
          </dgm:alg>
          <dgm:choose name="Name9">
            <dgm:if name="Name10" axis="ch" ptType="node" func="cnt" op="lte" val="1">
              <dgm:shape xmlns:r="http://schemas.openxmlformats.org/officeDocument/2006/relationships" type="round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5"/>
                <dgm:constr type="bMarg" refType="primFontSz" fact="0.5"/>
              </dgm:constrLst>
            </dgm:if>
            <dgm:else name="Name11">
              <dgm:shape xmlns:r="http://schemas.openxmlformats.org/officeDocument/2006/relationships" rot="27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45"/>
                <dgm:constr type="tMarg" refType="primFontSz" fact="0.5"/>
                <dgm:constr type="bMarg" refType="primFontSz" fact="0.5"/>
              </dgm:constrLst>
            </dgm:else>
          </dgm:choose>
          <dgm:ruleLst>
            <dgm:rule type="primFontSz" val="5" fact="NaN" max="NaN"/>
          </dgm:ruleLst>
        </dgm:layoutNode>
        <dgm:layoutNode name="LeftNode" styleLbl="bgImgPlace1">
          <dgm:varLst>
            <dgm:chMax val="2"/>
            <dgm:chPref val="2"/>
          </dgm:varLst>
          <dgm:alg type="sp"/>
          <dgm:choose name="Name12">
            <dgm:if name="Name13" axis="ch" ptType="node" func="cnt" op="lte" val="1">
              <dgm:shape xmlns:r="http://schemas.openxmlformats.org/officeDocument/2006/relationships" type="roundRect" r:blip="">
                <dgm:adjLst>
                  <dgm:adj idx="1" val="0.1667"/>
                  <dgm:adj idx="2" val="0"/>
                </dgm:adjLst>
              </dgm:shape>
            </dgm:if>
            <dgm:else name="Name14">
              <dgm:shape xmlns:r="http://schemas.openxmlformats.org/officeDocument/2006/relationships" rot="270" type="round2SameRect" r:blip="">
                <dgm:adjLst>
                  <dgm:adj idx="1" val="0.1667"/>
                  <dgm:adj idx="2" val="0"/>
                </dgm:adjLst>
              </dgm:shape>
            </dgm:else>
          </dgm:choose>
          <dgm:presOf axis="ch desOrSelf" ptType="node node" st="1 1" cnt="1 0"/>
        </dgm:layoutNode>
        <dgm:choose name="Name15">
          <dgm:if name="Name16" axis="ch" ptType="node" func="cnt" op="gte" val="2">
            <dgm:layoutNode name="RightText" styleLbl="revTx" moveWith="RightNode">
              <dgm:varLst>
                <dgm:bulletEnabled val="1"/>
              </dgm:varLst>
              <dgm:alg type="tx">
                <dgm:param type="txAnchorVert" val="t"/>
                <dgm:param type="parTxLTRAlign" val="l"/>
              </dgm:alg>
              <dgm:shape xmlns:r="http://schemas.openxmlformats.org/officeDocument/2006/relationships" rot="9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  <dgm:constrLst>
                <dgm:constr type="lMarg" refType="primFontSz" fact="0.45"/>
                <dgm:constr type="rMarg" refType="primFontSz" fact="0.3"/>
                <dgm:constr type="tMarg" refType="primFontSz" fact="0.5"/>
                <dgm:constr type="bMarg" refType="primFontSz" fact="0.5"/>
              </dgm:constrLst>
              <dgm:ruleLst>
                <dgm:rule type="primFontSz" val="5" fact="NaN" max="NaN"/>
              </dgm:ruleLst>
            </dgm:layoutNode>
            <dgm:layoutNode name="RightNode" styleLbl="bgImgPlace1">
              <dgm:varLst>
                <dgm:chMax val="0"/>
                <dgm:chPref val="0"/>
              </dgm:varLst>
              <dgm:alg type="sp"/>
              <dgm:shape xmlns:r="http://schemas.openxmlformats.org/officeDocument/2006/relationships" rot="90" type="round2SameRect" r:blip="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</dgm:layoutNode>
            <dgm:layoutNode name="TopArrow">
              <dgm:alg type="sp"/>
              <dgm:shape xmlns:r="http://schemas.openxmlformats.org/officeDocument/2006/relationships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  <dgm:layoutNode name="BottomArrow">
              <dgm:alg type="sp"/>
              <dgm:shape xmlns:r="http://schemas.openxmlformats.org/officeDocument/2006/relationships" rot="180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</dgm:if>
          <dgm:else name="Name17"/>
        </dgm:choose>
      </dgm:if>
      <dgm:else name="Name1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6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EC14A3A-7739-9F4F-9398-6F92ECAC031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7B3414B-A56F-C64F-96F2-768086284D6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2432E8-773E-6940-8C67-779BCEF177A8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5DF468-3FA6-BD42-94C9-408743C404C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DAB6CF-5DAA-EA47-9270-47F358AEC58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9F97A6-5388-7C42-B22C-E73F7FD878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1314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FE13C4-6E8C-BA45-B0FD-569B416EF7B7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A64345-D14A-904B-90E2-3747E001C6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8480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602E88-7D03-8C4A-8A8B-6088211302B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9232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4FD34C-0C40-D17D-64F2-FC6CDBBADB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2168843-0C94-8BBE-CD95-B4CA712C74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B9F87BE-2D54-883E-4A64-FEEDCC5B83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C16070-82FD-94F1-191D-D8AAD0291D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602E88-7D03-8C4A-8A8B-6088211302B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33792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C482DA-44C8-1C88-AC77-E45C1AFC24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5D5A0E9-13A8-99D6-F00E-D39A922097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D07C5DB-1DAC-1ED2-7A50-00AEB48790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9BB7DE-F36F-0C82-6D42-4B35B7FE43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A64345-D14A-904B-90E2-3747E001C69F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826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sv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sv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sv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sv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19DF6CEB-3F0E-484B-8389-5E943FDA4004}"/>
              </a:ext>
            </a:extLst>
          </p:cNvPr>
          <p:cNvSpPr/>
          <p:nvPr userDrawn="1"/>
        </p:nvSpPr>
        <p:spPr>
          <a:xfrm>
            <a:off x="201706" y="215153"/>
            <a:ext cx="457200" cy="10623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696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78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0B19047E-D43F-5444-94A1-890DAFB75692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797858" y="520305"/>
            <a:ext cx="10605912" cy="570517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 sz="2400" b="0" i="0" spc="1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6E85443E-FADA-C44B-9821-2EF03669D251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797857" y="1491810"/>
            <a:ext cx="10605913" cy="48137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 sz="1600" b="0" i="0" spc="1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r>
              <a:rPr lang="en-US"/>
              <a:t>Click to edit Master text styles</a:t>
            </a:r>
          </a:p>
          <a:p>
            <a:endParaRPr lang="en-US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2BE9A0FD-E392-094B-8A20-AE9A0E1CB48A}"/>
              </a:ext>
            </a:extLst>
          </p:cNvPr>
          <p:cNvCxnSpPr>
            <a:cxnSpLocks/>
          </p:cNvCxnSpPr>
          <p:nvPr userDrawn="1"/>
        </p:nvCxnSpPr>
        <p:spPr>
          <a:xfrm>
            <a:off x="797857" y="1321728"/>
            <a:ext cx="10627381" cy="0"/>
          </a:xfrm>
          <a:prstGeom prst="line">
            <a:avLst/>
          </a:prstGeom>
          <a:ln>
            <a:solidFill>
              <a:srgbClr val="9A9FA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903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7174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D85F2CF8-E565-724E-A4D0-8EFC8659580A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797858" y="463153"/>
            <a:ext cx="10596283" cy="570517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 sz="2400" b="0" i="0" spc="10" baseline="0">
                <a:solidFill>
                  <a:srgbClr val="323E48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r>
              <a:rPr lang="en-US"/>
              <a:t>Ai Group </a:t>
            </a:r>
            <a:r>
              <a:rPr lang="en-US" err="1"/>
              <a:t>colour</a:t>
            </a:r>
            <a:r>
              <a:rPr lang="en-US"/>
              <a:t> swatches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9EB47B4-F01D-C040-AEE6-6D2C3FDF69D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37127" y="1899400"/>
            <a:ext cx="5493012" cy="3593625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3CB9D6F-7000-3745-B1E9-91C85A00B0D6}"/>
              </a:ext>
            </a:extLst>
          </p:cNvPr>
          <p:cNvCxnSpPr>
            <a:cxnSpLocks/>
          </p:cNvCxnSpPr>
          <p:nvPr userDrawn="1"/>
        </p:nvCxnSpPr>
        <p:spPr>
          <a:xfrm>
            <a:off x="797857" y="1321728"/>
            <a:ext cx="10627381" cy="0"/>
          </a:xfrm>
          <a:prstGeom prst="line">
            <a:avLst/>
          </a:prstGeom>
          <a:ln>
            <a:solidFill>
              <a:srgbClr val="9A9FA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81351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799139" y="4366315"/>
            <a:ext cx="10596283" cy="94129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 sz="1200" b="0" i="0" spc="20" baseline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/>
              <a:t>Click to edit Master text styles</a:t>
            </a:r>
          </a:p>
          <a:p>
            <a:r>
              <a:rPr lang="en-US"/>
              <a:t>Click to edit Master text styles</a:t>
            </a:r>
          </a:p>
          <a:p>
            <a:r>
              <a:rPr lang="en-US"/>
              <a:t>Click to edit Master text styles</a:t>
            </a:r>
          </a:p>
          <a:p>
            <a:endParaRPr lang="en-US"/>
          </a:p>
        </p:txBody>
      </p:sp>
      <p:sp>
        <p:nvSpPr>
          <p:cNvPr id="6" name="Text Placeholder 2"/>
          <p:cNvSpPr>
            <a:spLocks noGrp="1"/>
          </p:cNvSpPr>
          <p:nvPr>
            <p:ph idx="13"/>
          </p:nvPr>
        </p:nvSpPr>
        <p:spPr>
          <a:xfrm>
            <a:off x="799139" y="5452435"/>
            <a:ext cx="10596283" cy="77564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 b="0" i="0" spc="20" baseline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/>
              <a:t>Click to edit Master text styles</a:t>
            </a:r>
          </a:p>
          <a:p>
            <a:r>
              <a:rPr lang="en-US"/>
              <a:t>Click to edit Master text styles</a:t>
            </a:r>
          </a:p>
          <a:p>
            <a:r>
              <a:rPr lang="en-US"/>
              <a:t>Click to edit Master text styles</a:t>
            </a:r>
          </a:p>
          <a:p>
            <a:endParaRPr lang="en-US"/>
          </a:p>
        </p:txBody>
      </p:sp>
      <p:sp>
        <p:nvSpPr>
          <p:cNvPr id="11" name="Text Placeholder 2"/>
          <p:cNvSpPr>
            <a:spLocks noGrp="1"/>
          </p:cNvSpPr>
          <p:nvPr>
            <p:ph idx="15"/>
          </p:nvPr>
        </p:nvSpPr>
        <p:spPr>
          <a:xfrm>
            <a:off x="799139" y="1599267"/>
            <a:ext cx="10596283" cy="90567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 sz="4200" b="0" i="0">
                <a:solidFill>
                  <a:schemeClr val="tx1"/>
                </a:solidFill>
                <a:latin typeface="Roboto Thin" panose="02000000000000000000" pitchFamily="2" charset="0"/>
                <a:ea typeface="Roboto Thin" panose="02000000000000000000" pitchFamily="2" charset="0"/>
                <a:cs typeface="Roboto Thin" panose="02000000000000000000" pitchFamily="2" charset="0"/>
              </a:defRPr>
            </a:lvl1pPr>
          </a:lstStyle>
          <a:p>
            <a:r>
              <a:rPr lang="en-US"/>
              <a:t>Click to edit Master text styles</a:t>
            </a:r>
          </a:p>
          <a:p>
            <a:endParaRPr lang="en-US"/>
          </a:p>
        </p:txBody>
      </p:sp>
      <p:sp>
        <p:nvSpPr>
          <p:cNvPr id="13" name="Text Placeholder 2"/>
          <p:cNvSpPr>
            <a:spLocks noGrp="1"/>
          </p:cNvSpPr>
          <p:nvPr>
            <p:ph idx="16"/>
          </p:nvPr>
        </p:nvSpPr>
        <p:spPr>
          <a:xfrm>
            <a:off x="799139" y="2628553"/>
            <a:ext cx="10596283" cy="76648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 sz="2400" b="0" i="0" spc="1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r>
              <a:rPr lang="en-US"/>
              <a:t>Click to edit Master text styles</a:t>
            </a:r>
          </a:p>
          <a:p>
            <a:endParaRPr lang="en-US"/>
          </a:p>
        </p:txBody>
      </p:sp>
      <p:sp>
        <p:nvSpPr>
          <p:cNvPr id="15" name="Text Placeholder 2"/>
          <p:cNvSpPr>
            <a:spLocks noGrp="1"/>
          </p:cNvSpPr>
          <p:nvPr>
            <p:ph idx="17"/>
          </p:nvPr>
        </p:nvSpPr>
        <p:spPr>
          <a:xfrm>
            <a:off x="799139" y="3518647"/>
            <a:ext cx="10596283" cy="74526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 sz="1600" b="0" i="0" spc="1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r>
              <a:rPr lang="en-US"/>
              <a:t>Click to edit Master text styles</a:t>
            </a:r>
          </a:p>
          <a:p>
            <a:endParaRPr lang="en-US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3FCF5D48-E92F-B14A-AEFD-02DFCF3F0FBB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797858" y="520305"/>
            <a:ext cx="10627380" cy="570517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 sz="2400" b="0" i="0" spc="1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635268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9904428-BABA-B841-9DA4-553F017CD328}"/>
              </a:ext>
            </a:extLst>
          </p:cNvPr>
          <p:cNvSpPr/>
          <p:nvPr userDrawn="1"/>
        </p:nvSpPr>
        <p:spPr>
          <a:xfrm>
            <a:off x="412230" y="446400"/>
            <a:ext cx="11299605" cy="5816613"/>
          </a:xfrm>
          <a:prstGeom prst="rect">
            <a:avLst/>
          </a:prstGeom>
          <a:solidFill>
            <a:srgbClr val="F2F5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799139" y="4366315"/>
            <a:ext cx="10596283" cy="74526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 sz="1200" b="0" i="0" spc="20" baseline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/>
              <a:t>Click to edit Master text styles</a:t>
            </a:r>
          </a:p>
          <a:p>
            <a:r>
              <a:rPr lang="en-US"/>
              <a:t>Click to edit Master text styles</a:t>
            </a:r>
          </a:p>
          <a:p>
            <a:r>
              <a:rPr lang="en-US"/>
              <a:t>Click to edit Master text styles</a:t>
            </a:r>
          </a:p>
          <a:p>
            <a:endParaRPr lang="en-US"/>
          </a:p>
        </p:txBody>
      </p:sp>
      <p:sp>
        <p:nvSpPr>
          <p:cNvPr id="6" name="Text Placeholder 2"/>
          <p:cNvSpPr>
            <a:spLocks noGrp="1"/>
          </p:cNvSpPr>
          <p:nvPr>
            <p:ph idx="13"/>
          </p:nvPr>
        </p:nvSpPr>
        <p:spPr>
          <a:xfrm>
            <a:off x="799139" y="5211551"/>
            <a:ext cx="10596283" cy="77564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 b="0" i="0" spc="20" baseline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/>
              <a:t>Click to edit Master text styles</a:t>
            </a:r>
          </a:p>
          <a:p>
            <a:r>
              <a:rPr lang="en-US"/>
              <a:t>Click to edit Master text styles</a:t>
            </a:r>
          </a:p>
          <a:p>
            <a:r>
              <a:rPr lang="en-US"/>
              <a:t>Click to edit Master text styles</a:t>
            </a:r>
          </a:p>
          <a:p>
            <a:endParaRPr lang="en-US"/>
          </a:p>
        </p:txBody>
      </p:sp>
      <p:sp>
        <p:nvSpPr>
          <p:cNvPr id="11" name="Text Placeholder 2"/>
          <p:cNvSpPr>
            <a:spLocks noGrp="1"/>
          </p:cNvSpPr>
          <p:nvPr>
            <p:ph idx="15"/>
          </p:nvPr>
        </p:nvSpPr>
        <p:spPr>
          <a:xfrm>
            <a:off x="799139" y="1599267"/>
            <a:ext cx="10596283" cy="90567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 sz="4200" b="0" i="0">
                <a:solidFill>
                  <a:schemeClr val="tx1"/>
                </a:solidFill>
                <a:latin typeface="Roboto Thin" panose="02000000000000000000" pitchFamily="2" charset="0"/>
                <a:ea typeface="Roboto Thin" panose="02000000000000000000" pitchFamily="2" charset="0"/>
                <a:cs typeface="Roboto Thin" panose="02000000000000000000" pitchFamily="2" charset="0"/>
              </a:defRPr>
            </a:lvl1pPr>
          </a:lstStyle>
          <a:p>
            <a:r>
              <a:rPr lang="en-US"/>
              <a:t>Click to edit Master text styles</a:t>
            </a:r>
          </a:p>
          <a:p>
            <a:endParaRPr lang="en-US"/>
          </a:p>
        </p:txBody>
      </p:sp>
      <p:sp>
        <p:nvSpPr>
          <p:cNvPr id="13" name="Text Placeholder 2"/>
          <p:cNvSpPr>
            <a:spLocks noGrp="1"/>
          </p:cNvSpPr>
          <p:nvPr>
            <p:ph idx="16"/>
          </p:nvPr>
        </p:nvSpPr>
        <p:spPr>
          <a:xfrm>
            <a:off x="799139" y="2628553"/>
            <a:ext cx="10596283" cy="76648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 sz="2400" b="0" i="0" spc="1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r>
              <a:rPr lang="en-US"/>
              <a:t>Click to edit Master text styles</a:t>
            </a:r>
          </a:p>
          <a:p>
            <a:endParaRPr lang="en-US"/>
          </a:p>
        </p:txBody>
      </p:sp>
      <p:sp>
        <p:nvSpPr>
          <p:cNvPr id="15" name="Text Placeholder 2"/>
          <p:cNvSpPr>
            <a:spLocks noGrp="1"/>
          </p:cNvSpPr>
          <p:nvPr>
            <p:ph idx="17"/>
          </p:nvPr>
        </p:nvSpPr>
        <p:spPr>
          <a:xfrm>
            <a:off x="799139" y="3518647"/>
            <a:ext cx="10596283" cy="74526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 sz="1600" b="0" i="0" spc="1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r>
              <a:rPr lang="en-US"/>
              <a:t>Click to edit Master text styles</a:t>
            </a:r>
          </a:p>
          <a:p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5063BB4-8601-7E45-8034-A64132AC266E}"/>
              </a:ext>
            </a:extLst>
          </p:cNvPr>
          <p:cNvCxnSpPr>
            <a:cxnSpLocks/>
          </p:cNvCxnSpPr>
          <p:nvPr userDrawn="1"/>
        </p:nvCxnSpPr>
        <p:spPr>
          <a:xfrm>
            <a:off x="445515" y="446400"/>
            <a:ext cx="0" cy="576000"/>
          </a:xfrm>
          <a:prstGeom prst="line">
            <a:avLst/>
          </a:prstGeom>
          <a:ln w="635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3908383-FBC8-DB4A-81E7-78DE9B8BB772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797858" y="520305"/>
            <a:ext cx="10627380" cy="570517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 sz="2400" b="0" i="0" spc="1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41176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1B968FB-17EC-2540-889D-48036F1EAB32}"/>
              </a:ext>
            </a:extLst>
          </p:cNvPr>
          <p:cNvCxnSpPr>
            <a:cxnSpLocks/>
          </p:cNvCxnSpPr>
          <p:nvPr userDrawn="1"/>
        </p:nvCxnSpPr>
        <p:spPr>
          <a:xfrm>
            <a:off x="797857" y="1321728"/>
            <a:ext cx="10627381" cy="0"/>
          </a:xfrm>
          <a:prstGeom prst="line">
            <a:avLst/>
          </a:prstGeom>
          <a:ln>
            <a:solidFill>
              <a:srgbClr val="9A9FA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5B220CAA-E4CD-2041-A9FF-A4A71E50A595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797858" y="520305"/>
            <a:ext cx="10627380" cy="570517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 sz="2400" b="0" i="0" spc="1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44CBB168-7092-F646-8525-61BAE11BBF41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797857" y="1491810"/>
            <a:ext cx="10605913" cy="51345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 sz="1600" b="0" i="0" spc="1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r>
              <a:rPr lang="en-US"/>
              <a:t>Click to edit Master text styles</a:t>
            </a:r>
          </a:p>
          <a:p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32F7B4C2-D275-634E-935B-7FB76969EDC0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797857" y="6016488"/>
            <a:ext cx="8240126" cy="281452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 sz="800" b="0" i="0" spc="3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/>
              <a:t>Click to edit Master text style</a:t>
            </a:r>
          </a:p>
        </p:txBody>
      </p:sp>
    </p:spTree>
    <p:extLst>
      <p:ext uri="{BB962C8B-B14F-4D97-AF65-F5344CB8AC3E}">
        <p14:creationId xmlns:p14="http://schemas.microsoft.com/office/powerpoint/2010/main" val="8833449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79" userDrawn="1">
          <p15:clr>
            <a:srgbClr val="FBAE40"/>
          </p15:clr>
        </p15:guide>
        <p15:guide id="3" pos="7197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BC583683-917D-1B4A-9F64-8496DC0789D8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797858" y="1511873"/>
            <a:ext cx="4859998" cy="36294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 sz="1600" b="0" i="0" spc="1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r>
              <a:rPr lang="en-US"/>
              <a:t>Click to edit Master text styles</a:t>
            </a:r>
          </a:p>
          <a:p>
            <a:endParaRPr lang="en-US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294E1606-7A07-BF4D-8886-8A22F21333AC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797858" y="520305"/>
            <a:ext cx="10632150" cy="570517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 sz="2400" b="0" i="0" spc="1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r>
              <a:rPr lang="en-US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65992A2-42DC-A04F-8ACE-0B7540A6CBBA}"/>
              </a:ext>
            </a:extLst>
          </p:cNvPr>
          <p:cNvCxnSpPr>
            <a:cxnSpLocks/>
          </p:cNvCxnSpPr>
          <p:nvPr userDrawn="1"/>
        </p:nvCxnSpPr>
        <p:spPr>
          <a:xfrm>
            <a:off x="797857" y="1284150"/>
            <a:ext cx="4859999" cy="0"/>
          </a:xfrm>
          <a:prstGeom prst="line">
            <a:avLst/>
          </a:prstGeom>
          <a:ln>
            <a:solidFill>
              <a:srgbClr val="9A9FA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C93B72A3-CD42-804B-A903-7645C585AC33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797857" y="2068154"/>
            <a:ext cx="4860000" cy="373723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charset="0"/>
              <a:buNone/>
              <a:tabLst/>
              <a:defRPr sz="1200" b="0" i="0" spc="1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/>
              <a:t>Click to edit Master text styles</a:t>
            </a:r>
          </a:p>
          <a:p>
            <a:endParaRPr lang="en-US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FAA3FD34-FE22-314D-A2B7-1055A98A2C9A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589058" y="1511873"/>
            <a:ext cx="4859998" cy="36294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 sz="1600" b="0" i="0" spc="1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r>
              <a:rPr lang="en-US"/>
              <a:t>Click to edit Master text styles</a:t>
            </a:r>
          </a:p>
          <a:p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6957B3C-64B8-C74B-860A-C01D4A865F59}"/>
              </a:ext>
            </a:extLst>
          </p:cNvPr>
          <p:cNvSpPr>
            <a:spLocks noGrp="1"/>
          </p:cNvSpPr>
          <p:nvPr>
            <p:ph idx="22"/>
          </p:nvPr>
        </p:nvSpPr>
        <p:spPr>
          <a:xfrm>
            <a:off x="6589057" y="2068154"/>
            <a:ext cx="4860000" cy="373723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charset="0"/>
              <a:buNone/>
              <a:tabLst/>
              <a:defRPr sz="1200" b="0" i="0" spc="1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/>
              <a:t>Click to edit Master text styles</a:t>
            </a:r>
          </a:p>
          <a:p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61109C3-6C88-B34F-AA48-C3283E2790A6}"/>
              </a:ext>
            </a:extLst>
          </p:cNvPr>
          <p:cNvCxnSpPr>
            <a:cxnSpLocks/>
          </p:cNvCxnSpPr>
          <p:nvPr userDrawn="1"/>
        </p:nvCxnSpPr>
        <p:spPr>
          <a:xfrm>
            <a:off x="6549301" y="1284150"/>
            <a:ext cx="4859999" cy="0"/>
          </a:xfrm>
          <a:prstGeom prst="line">
            <a:avLst/>
          </a:prstGeom>
          <a:ln>
            <a:solidFill>
              <a:srgbClr val="9A9FA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46B3751E-C208-F147-A815-DE176E0B10B4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797857" y="6016488"/>
            <a:ext cx="8240126" cy="281452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 sz="800" b="0" i="0" spc="3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/>
              <a:t>Click to edit Master text style</a:t>
            </a:r>
          </a:p>
        </p:txBody>
      </p:sp>
    </p:spTree>
    <p:extLst>
      <p:ext uri="{BB962C8B-B14F-4D97-AF65-F5344CB8AC3E}">
        <p14:creationId xmlns:p14="http://schemas.microsoft.com/office/powerpoint/2010/main" val="11616111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F0746A5C-B561-2B4F-BB23-72C5770851D9}"/>
              </a:ext>
            </a:extLst>
          </p:cNvPr>
          <p:cNvCxnSpPr>
            <a:cxnSpLocks/>
          </p:cNvCxnSpPr>
          <p:nvPr userDrawn="1"/>
        </p:nvCxnSpPr>
        <p:spPr>
          <a:xfrm>
            <a:off x="797857" y="1284150"/>
            <a:ext cx="10650932" cy="0"/>
          </a:xfrm>
          <a:prstGeom prst="line">
            <a:avLst/>
          </a:prstGeom>
          <a:ln>
            <a:solidFill>
              <a:srgbClr val="9A9FA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294E1606-7A07-BF4D-8886-8A22F21333AC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797858" y="520305"/>
            <a:ext cx="10632150" cy="570517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 sz="2400" b="0" i="0" spc="1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1223D552-6900-9E4D-B895-1AFDF10BFD21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797857" y="1511873"/>
            <a:ext cx="10640163" cy="38109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 sz="1600" b="0" i="0" spc="1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r>
              <a:rPr lang="en-US"/>
              <a:t>Click to edit Master text styles</a:t>
            </a:r>
          </a:p>
          <a:p>
            <a:endParaRPr lang="en-US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C5511AF5-B7F3-924D-A5BA-64B2DCCE4125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797857" y="1973179"/>
            <a:ext cx="10625879" cy="4251158"/>
          </a:xfrm>
          <a:prstGeom prst="rect">
            <a:avLst/>
          </a:prstGeom>
        </p:spPr>
        <p:txBody>
          <a:bodyPr vert="horz" lIns="0" tIns="0" rIns="0" bIns="0" numCol="2" spcCol="540000" rtlCol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charset="0"/>
              <a:buNone/>
              <a:tabLst/>
              <a:defRPr sz="1200" b="0" i="0" spc="1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/>
              <a:t>Click to edit Master text styles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4220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F0746A5C-B561-2B4F-BB23-72C5770851D9}"/>
              </a:ext>
            </a:extLst>
          </p:cNvPr>
          <p:cNvCxnSpPr>
            <a:cxnSpLocks/>
          </p:cNvCxnSpPr>
          <p:nvPr userDrawn="1"/>
        </p:nvCxnSpPr>
        <p:spPr>
          <a:xfrm>
            <a:off x="797857" y="1284150"/>
            <a:ext cx="10650932" cy="0"/>
          </a:xfrm>
          <a:prstGeom prst="line">
            <a:avLst/>
          </a:prstGeom>
          <a:ln>
            <a:solidFill>
              <a:srgbClr val="9A9FA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294E1606-7A07-BF4D-8886-8A22F21333AC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797858" y="520305"/>
            <a:ext cx="10632150" cy="570517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 sz="2400" b="0" i="0" spc="1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1223D552-6900-9E4D-B895-1AFDF10BFD21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797858" y="1511873"/>
            <a:ext cx="6480000" cy="38109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 sz="1600" b="0" i="0" spc="1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r>
              <a:rPr lang="en-US"/>
              <a:t>Click to edit Master text styles</a:t>
            </a:r>
          </a:p>
          <a:p>
            <a:endParaRPr lang="en-US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C5511AF5-B7F3-924D-A5BA-64B2DCCE4125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797857" y="2118951"/>
            <a:ext cx="6480000" cy="4171638"/>
          </a:xfrm>
          <a:prstGeom prst="rect">
            <a:avLst/>
          </a:prstGeom>
        </p:spPr>
        <p:txBody>
          <a:bodyPr vert="horz" lIns="0" tIns="0" rIns="0" bIns="0" numCol="1" spcCol="540000" rtlCol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charset="0"/>
              <a:buNone/>
              <a:tabLst/>
              <a:defRPr sz="1200" b="0" i="0" spc="1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/>
              <a:t>Click to edit Master text styles</a:t>
            </a:r>
          </a:p>
          <a:p>
            <a:endParaRPr lang="en-US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D9F3790-5E97-C942-A846-2E802D8B00EC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8007039" y="2118951"/>
            <a:ext cx="3441750" cy="4171642"/>
          </a:xfrm>
          <a:prstGeom prst="rect">
            <a:avLst/>
          </a:prstGeom>
        </p:spPr>
        <p:txBody>
          <a:bodyPr vert="horz" lIns="0" tIns="0" rIns="0" bIns="0" numCol="1" spcCol="540000" rtlCol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charset="0"/>
              <a:buNone/>
              <a:tabLst/>
              <a:defRPr sz="1200" b="0" i="0" spc="1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/>
              <a:t>Click to edit Master text styles</a:t>
            </a:r>
          </a:p>
          <a:p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2F3E0AA-F8E6-8B49-AAA0-CF916E9EEECD}"/>
              </a:ext>
            </a:extLst>
          </p:cNvPr>
          <p:cNvCxnSpPr>
            <a:cxnSpLocks/>
          </p:cNvCxnSpPr>
          <p:nvPr userDrawn="1"/>
        </p:nvCxnSpPr>
        <p:spPr>
          <a:xfrm>
            <a:off x="7633252" y="1511873"/>
            <a:ext cx="0" cy="4778724"/>
          </a:xfrm>
          <a:prstGeom prst="line">
            <a:avLst/>
          </a:prstGeom>
          <a:ln w="25400" cap="rnd">
            <a:solidFill>
              <a:srgbClr val="C1C5C8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E649335A-17DF-D445-AA90-DA84011041B5}"/>
              </a:ext>
            </a:extLst>
          </p:cNvPr>
          <p:cNvSpPr>
            <a:spLocks noGrp="1"/>
          </p:cNvSpPr>
          <p:nvPr>
            <p:ph idx="22"/>
          </p:nvPr>
        </p:nvSpPr>
        <p:spPr>
          <a:xfrm>
            <a:off x="8007038" y="1511873"/>
            <a:ext cx="3422969" cy="38109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 sz="1600" b="0" i="0" spc="1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r>
              <a:rPr lang="en-US"/>
              <a:t>Click to edit Master text styles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6719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F0746A5C-B561-2B4F-BB23-72C5770851D9}"/>
              </a:ext>
            </a:extLst>
          </p:cNvPr>
          <p:cNvCxnSpPr>
            <a:cxnSpLocks/>
          </p:cNvCxnSpPr>
          <p:nvPr userDrawn="1"/>
        </p:nvCxnSpPr>
        <p:spPr>
          <a:xfrm>
            <a:off x="797857" y="1284150"/>
            <a:ext cx="10650932" cy="0"/>
          </a:xfrm>
          <a:prstGeom prst="line">
            <a:avLst/>
          </a:prstGeom>
          <a:ln>
            <a:solidFill>
              <a:srgbClr val="9A9FA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294E1606-7A07-BF4D-8886-8A22F21333AC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797858" y="520305"/>
            <a:ext cx="10632150" cy="570517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 sz="2400" b="0" i="0" spc="1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1223D552-6900-9E4D-B895-1AFDF10BFD21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797858" y="1511873"/>
            <a:ext cx="6480000" cy="38109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 sz="1600" b="0" i="0" spc="1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r>
              <a:rPr lang="en-US"/>
              <a:t>Click to edit Master text styles</a:t>
            </a:r>
          </a:p>
          <a:p>
            <a:endParaRPr lang="en-US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C5511AF5-B7F3-924D-A5BA-64B2DCCE4125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797857" y="2118951"/>
            <a:ext cx="6480000" cy="4171638"/>
          </a:xfrm>
          <a:prstGeom prst="rect">
            <a:avLst/>
          </a:prstGeom>
        </p:spPr>
        <p:txBody>
          <a:bodyPr vert="horz" lIns="0" tIns="0" rIns="0" bIns="0" numCol="1" spcCol="540000" rtlCol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charset="0"/>
              <a:buNone/>
              <a:tabLst/>
              <a:defRPr sz="1200" b="0" i="0" spc="1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/>
              <a:t>Click to edit Master text styles</a:t>
            </a:r>
          </a:p>
          <a:p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2F3E0AA-F8E6-8B49-AAA0-CF916E9EEECD}"/>
              </a:ext>
            </a:extLst>
          </p:cNvPr>
          <p:cNvCxnSpPr>
            <a:cxnSpLocks/>
          </p:cNvCxnSpPr>
          <p:nvPr userDrawn="1"/>
        </p:nvCxnSpPr>
        <p:spPr>
          <a:xfrm>
            <a:off x="7633252" y="1511873"/>
            <a:ext cx="0" cy="4778724"/>
          </a:xfrm>
          <a:prstGeom prst="line">
            <a:avLst/>
          </a:prstGeom>
          <a:ln w="25400" cap="rnd">
            <a:solidFill>
              <a:srgbClr val="C1C5C8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E649335A-17DF-D445-AA90-DA84011041B5}"/>
              </a:ext>
            </a:extLst>
          </p:cNvPr>
          <p:cNvSpPr>
            <a:spLocks noGrp="1"/>
          </p:cNvSpPr>
          <p:nvPr>
            <p:ph idx="22"/>
          </p:nvPr>
        </p:nvSpPr>
        <p:spPr>
          <a:xfrm>
            <a:off x="8007038" y="1511873"/>
            <a:ext cx="3422969" cy="477870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 sz="1600" b="0" i="0" spc="1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r>
              <a:rPr lang="en-US"/>
              <a:t>Click to edit Master text styles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6810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C21920A-5D32-8E42-AF89-EC9D18A67DEA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797858" y="1475243"/>
            <a:ext cx="2340000" cy="74526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 sz="1600" b="0" i="0" spc="1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r>
              <a:rPr lang="en-US"/>
              <a:t>Click to edit Master text styles</a:t>
            </a:r>
          </a:p>
          <a:p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B298683-7710-B141-8437-0DC7F28DCA93}"/>
              </a:ext>
            </a:extLst>
          </p:cNvPr>
          <p:cNvCxnSpPr>
            <a:cxnSpLocks/>
          </p:cNvCxnSpPr>
          <p:nvPr userDrawn="1"/>
        </p:nvCxnSpPr>
        <p:spPr>
          <a:xfrm>
            <a:off x="797857" y="1276096"/>
            <a:ext cx="2340000" cy="0"/>
          </a:xfrm>
          <a:prstGeom prst="line">
            <a:avLst/>
          </a:prstGeom>
          <a:ln>
            <a:solidFill>
              <a:srgbClr val="9A9FA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6412073E-B0CD-C14A-9584-1957027A2C2E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3558727" y="1475243"/>
            <a:ext cx="2340000" cy="74526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 sz="1600" b="0" i="0" spc="1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r>
              <a:rPr lang="en-US"/>
              <a:t>Click to edit Master text styles</a:t>
            </a:r>
          </a:p>
          <a:p>
            <a:endParaRPr lang="en-US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98AE73D-D2B9-5D44-A414-FF32BBD8668E}"/>
              </a:ext>
            </a:extLst>
          </p:cNvPr>
          <p:cNvCxnSpPr>
            <a:cxnSpLocks/>
          </p:cNvCxnSpPr>
          <p:nvPr userDrawn="1"/>
        </p:nvCxnSpPr>
        <p:spPr>
          <a:xfrm>
            <a:off x="3558727" y="1276096"/>
            <a:ext cx="2340000" cy="0"/>
          </a:xfrm>
          <a:prstGeom prst="line">
            <a:avLst/>
          </a:prstGeom>
          <a:ln>
            <a:solidFill>
              <a:srgbClr val="9A9FA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5C988F41-B315-CC43-A456-3DC78345447C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6318088" y="1475243"/>
            <a:ext cx="2340000" cy="74526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 sz="1600" b="0" i="0" spc="1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r>
              <a:rPr lang="en-US"/>
              <a:t>Click to edit Master text styles</a:t>
            </a:r>
          </a:p>
          <a:p>
            <a:endParaRPr lang="en-US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0E5D355-4DB7-9F4D-A71D-D7E0DD766FD5}"/>
              </a:ext>
            </a:extLst>
          </p:cNvPr>
          <p:cNvCxnSpPr>
            <a:cxnSpLocks/>
          </p:cNvCxnSpPr>
          <p:nvPr userDrawn="1"/>
        </p:nvCxnSpPr>
        <p:spPr>
          <a:xfrm>
            <a:off x="6319597" y="1276096"/>
            <a:ext cx="2340000" cy="0"/>
          </a:xfrm>
          <a:prstGeom prst="line">
            <a:avLst/>
          </a:prstGeom>
          <a:ln>
            <a:solidFill>
              <a:srgbClr val="9A9FA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EA6A4647-7937-9242-BC9E-C311161231BE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9080467" y="1475243"/>
            <a:ext cx="2340000" cy="74526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 sz="1600" b="0" i="0" spc="1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r>
              <a:rPr lang="en-US"/>
              <a:t>Click to edit Master text styles</a:t>
            </a:r>
          </a:p>
          <a:p>
            <a:endParaRPr lang="en-US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FBF7CC3D-AABE-164A-8E57-0B3B1191E9AB}"/>
              </a:ext>
            </a:extLst>
          </p:cNvPr>
          <p:cNvCxnSpPr>
            <a:cxnSpLocks/>
          </p:cNvCxnSpPr>
          <p:nvPr userDrawn="1"/>
        </p:nvCxnSpPr>
        <p:spPr>
          <a:xfrm>
            <a:off x="9080466" y="1276096"/>
            <a:ext cx="2340000" cy="0"/>
          </a:xfrm>
          <a:prstGeom prst="line">
            <a:avLst/>
          </a:prstGeom>
          <a:ln>
            <a:solidFill>
              <a:srgbClr val="9A9FA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F6B9D9A2-03E5-2344-BF46-DBFC09074655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797858" y="520305"/>
            <a:ext cx="10967422" cy="570517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 sz="2400" b="0" i="0" spc="1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9498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e 8"/>
          <p:cNvGraphicFramePr>
            <a:graphicFrameLocks noGrp="1"/>
          </p:cNvGraphicFramePr>
          <p:nvPr userDrawn="1"/>
        </p:nvGraphicFramePr>
        <p:xfrm>
          <a:off x="797856" y="2852072"/>
          <a:ext cx="10596283" cy="2298756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32637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500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8242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98772">
                <a:tc gridSpan="3">
                  <a:txBody>
                    <a:bodyPr/>
                    <a:lstStyle/>
                    <a:p>
                      <a:pPr algn="ctr"/>
                      <a:r>
                        <a:rPr lang="en-US" sz="1600" b="0" i="0" spc="10">
                          <a:solidFill>
                            <a:schemeClr val="tx1"/>
                          </a:solidFill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Use </a:t>
                      </a:r>
                      <a:r>
                        <a:rPr lang="en-US" sz="1600" b="0" i="0" spc="10" baseline="0">
                          <a:solidFill>
                            <a:schemeClr val="tx1"/>
                          </a:solidFill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slides in slide sorter for editable table</a:t>
                      </a:r>
                      <a:endParaRPr lang="en-US" sz="1600" b="0" i="0" spc="10">
                        <a:solidFill>
                          <a:schemeClr val="tx1"/>
                        </a:solidFill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101999" marR="1019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499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AU" sz="1100" b="0" i="0" spc="1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Sub head</a:t>
                      </a:r>
                      <a:r>
                        <a:rPr lang="en-AU" sz="1100" b="0" i="0" spc="10" baseline="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 </a:t>
                      </a:r>
                      <a:r>
                        <a:rPr lang="en-AU" sz="1100" b="0" i="0" spc="1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Text</a:t>
                      </a:r>
                    </a:p>
                  </a:txBody>
                  <a:tcPr marL="101999" marR="101999" marT="80276" marB="80276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AU" sz="1100" b="0" i="0" spc="1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text</a:t>
                      </a:r>
                    </a:p>
                  </a:txBody>
                  <a:tcPr marL="101999" marR="1019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en-AU" sz="1100" b="0" i="0" spc="1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text</a:t>
                      </a:r>
                    </a:p>
                  </a:txBody>
                  <a:tcPr marL="101999" marR="1019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499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AU" sz="1100" b="0" i="0" spc="1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Sub head</a:t>
                      </a:r>
                      <a:r>
                        <a:rPr lang="en-AU" sz="1100" b="0" i="0" spc="10" baseline="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 </a:t>
                      </a:r>
                      <a:r>
                        <a:rPr lang="en-AU" sz="1100" b="0" i="0" spc="1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Text</a:t>
                      </a:r>
                    </a:p>
                  </a:txBody>
                  <a:tcPr marL="101999" marR="101999" marT="80276" marB="80276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en-AU" sz="1100" b="0" i="0" spc="1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text</a:t>
                      </a:r>
                    </a:p>
                  </a:txBody>
                  <a:tcPr marL="101999" marR="1019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en-AU" sz="1100" b="0" i="0" spc="1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text</a:t>
                      </a:r>
                    </a:p>
                  </a:txBody>
                  <a:tcPr marL="101999" marR="1019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499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AU" sz="1100" b="0" i="0" spc="1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Sub head</a:t>
                      </a:r>
                      <a:r>
                        <a:rPr lang="en-AU" sz="1100" b="0" i="0" spc="10" baseline="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 </a:t>
                      </a:r>
                      <a:r>
                        <a:rPr lang="en-AU" sz="1100" b="0" i="0" spc="1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Text</a:t>
                      </a:r>
                    </a:p>
                  </a:txBody>
                  <a:tcPr marL="101999" marR="101999" marT="80276" marB="80276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en-AU" sz="1100" b="0" i="0" spc="1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text</a:t>
                      </a:r>
                    </a:p>
                  </a:txBody>
                  <a:tcPr marL="101999" marR="1019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en-AU" sz="1100" b="0" i="0" spc="1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text</a:t>
                      </a:r>
                    </a:p>
                  </a:txBody>
                  <a:tcPr marL="101999" marR="1019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4996">
                <a:tc gridSpan="3">
                  <a:txBody>
                    <a:bodyPr/>
                    <a:lstStyle/>
                    <a:p>
                      <a:pPr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en-AU" sz="1100" b="0" i="0" spc="1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NOTE: 1 Day – is equivalent to 8 hours of the applicable hourly rate type.</a:t>
                      </a:r>
                    </a:p>
                  </a:txBody>
                  <a:tcPr marL="101999" marR="101999" marT="80276" marB="80276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9D989626-0756-F344-98ED-9044C3F899B9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797858" y="1491810"/>
            <a:ext cx="10596282" cy="57051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 sz="1600" b="0" i="0" spc="1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r>
              <a:rPr lang="en-US"/>
              <a:t>Click to edit Master text styles</a:t>
            </a:r>
          </a:p>
          <a:p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C29601D-3271-684F-B6FF-9C132125948E}"/>
              </a:ext>
            </a:extLst>
          </p:cNvPr>
          <p:cNvCxnSpPr>
            <a:cxnSpLocks/>
          </p:cNvCxnSpPr>
          <p:nvPr userDrawn="1"/>
        </p:nvCxnSpPr>
        <p:spPr>
          <a:xfrm>
            <a:off x="797857" y="1284150"/>
            <a:ext cx="10590868" cy="0"/>
          </a:xfrm>
          <a:prstGeom prst="line">
            <a:avLst/>
          </a:prstGeom>
          <a:ln>
            <a:solidFill>
              <a:srgbClr val="9A9FA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201F91A5-1AF1-264B-B51E-D3AB63F9285D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797858" y="520305"/>
            <a:ext cx="10590867" cy="570517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 sz="2400" b="0" i="0" spc="1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391AFFAE-9D30-C74C-B4FD-01B53D22CB78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797857" y="6016488"/>
            <a:ext cx="8240126" cy="281452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 sz="800" b="0" i="0" spc="3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/>
              <a:t>Click to edit Master text style</a:t>
            </a:r>
          </a:p>
        </p:txBody>
      </p:sp>
    </p:spTree>
    <p:extLst>
      <p:ext uri="{BB962C8B-B14F-4D97-AF65-F5344CB8AC3E}">
        <p14:creationId xmlns:p14="http://schemas.microsoft.com/office/powerpoint/2010/main" val="9069406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7174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p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938FAF9-2432-884F-8FAF-6157C4E5F8B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843" y="5536"/>
            <a:ext cx="12172311" cy="6846925"/>
          </a:xfrm>
          <a:prstGeom prst="rect">
            <a:avLst/>
          </a:prstGeom>
        </p:spPr>
      </p:pic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4E5F2622-6DCE-214A-BB8B-54C468501B90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563165" y="1455443"/>
            <a:ext cx="5188278" cy="3240000"/>
          </a:xfrm>
          <a:prstGeom prst="rect">
            <a:avLst/>
          </a:prstGeom>
          <a:ln w="57150">
            <a:noFill/>
          </a:ln>
        </p:spPr>
        <p:txBody>
          <a:bodyPr vert="horz" lIns="0" tIns="0" rIns="0" bIns="0" rtlCol="0" anchor="t" anchorCtr="0">
            <a:noAutofit/>
          </a:bodyPr>
          <a:lstStyle>
            <a:lvl1pPr marL="0" marR="0" indent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 sz="4800" b="0" i="0" spc="50" baseline="0">
                <a:solidFill>
                  <a:schemeClr val="bg1"/>
                </a:solidFill>
                <a:latin typeface="Roboto Thin" panose="02000000000000000000" pitchFamily="2" charset="0"/>
                <a:ea typeface="Roboto Thin" panose="02000000000000000000" pitchFamily="2" charset="0"/>
                <a:cs typeface="Roboto Thin" panose="02000000000000000000" pitchFamily="2" charset="0"/>
              </a:defRPr>
            </a:lvl1pPr>
          </a:lstStyle>
          <a:p>
            <a:r>
              <a:rPr lang="en-US"/>
              <a:t>Click to edit master heading text style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5C19CBDA-D691-4443-901D-C8101C0F86B4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563165" y="5094777"/>
            <a:ext cx="3279965" cy="1451797"/>
          </a:xfrm>
          <a:prstGeom prst="rect">
            <a:avLst/>
          </a:prstGeom>
          <a:ln w="57150">
            <a:noFill/>
          </a:ln>
        </p:spPr>
        <p:txBody>
          <a:bodyPr vert="horz" lIns="0" tIns="0" rIns="0" bIns="0" rtlCol="0" anchor="t" anchorCtr="0">
            <a:noAutofit/>
          </a:bodyPr>
          <a:lstStyle>
            <a:lvl1pPr marL="0" marR="0" indent="0" algn="l" defTabSz="914400" rtl="0" eaLnBrk="1" fontAlgn="t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 sz="1600" b="0" i="0" spc="50" baseline="0">
                <a:solidFill>
                  <a:schemeClr val="bg1"/>
                </a:solidFill>
                <a:latin typeface="Roboto Thin" panose="02000000000000000000" pitchFamily="2" charset="0"/>
                <a:ea typeface="Roboto Thin" panose="02000000000000000000" pitchFamily="2" charset="0"/>
                <a:cs typeface="Roboto Thin" panose="02000000000000000000" pitchFamily="2" charset="0"/>
              </a:defRPr>
            </a:lvl1pPr>
          </a:lstStyle>
          <a:p>
            <a:r>
              <a:rPr lang="en-US"/>
              <a:t>Click to edit master heading text style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2D8637F-4745-A142-82CF-2C294427318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1754" y="545541"/>
            <a:ext cx="2594692" cy="307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00544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p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938FAF9-2432-884F-8FAF-6157C4E5F8B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844" y="5536"/>
            <a:ext cx="12172309" cy="6846924"/>
          </a:xfrm>
          <a:prstGeom prst="rect">
            <a:avLst/>
          </a:prstGeom>
        </p:spPr>
      </p:pic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4E5F2622-6DCE-214A-BB8B-54C468501B90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563165" y="1455443"/>
            <a:ext cx="5188278" cy="3240000"/>
          </a:xfrm>
          <a:prstGeom prst="rect">
            <a:avLst/>
          </a:prstGeom>
          <a:ln w="57150">
            <a:noFill/>
          </a:ln>
        </p:spPr>
        <p:txBody>
          <a:bodyPr vert="horz" lIns="0" tIns="0" rIns="0" bIns="0" rtlCol="0" anchor="t" anchorCtr="0">
            <a:noAutofit/>
          </a:bodyPr>
          <a:lstStyle>
            <a:lvl1pPr marL="0" marR="0" indent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 sz="4800" b="0" i="0" spc="50" baseline="0">
                <a:solidFill>
                  <a:schemeClr val="bg1"/>
                </a:solidFill>
                <a:latin typeface="Roboto Thin" panose="02000000000000000000" pitchFamily="2" charset="0"/>
                <a:ea typeface="Roboto Thin" panose="02000000000000000000" pitchFamily="2" charset="0"/>
                <a:cs typeface="Roboto Thin" panose="02000000000000000000" pitchFamily="2" charset="0"/>
              </a:defRPr>
            </a:lvl1pPr>
          </a:lstStyle>
          <a:p>
            <a:r>
              <a:rPr lang="en-US"/>
              <a:t>Click to edit master heading text style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5C19CBDA-D691-4443-901D-C8101C0F86B4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563165" y="5094777"/>
            <a:ext cx="3279965" cy="1451797"/>
          </a:xfrm>
          <a:prstGeom prst="rect">
            <a:avLst/>
          </a:prstGeom>
          <a:ln w="57150">
            <a:noFill/>
          </a:ln>
        </p:spPr>
        <p:txBody>
          <a:bodyPr vert="horz" lIns="0" tIns="0" rIns="0" bIns="0" rtlCol="0" anchor="t" anchorCtr="0">
            <a:noAutofit/>
          </a:bodyPr>
          <a:lstStyle>
            <a:lvl1pPr marL="0" marR="0" indent="0" algn="l" defTabSz="914400" rtl="0" eaLnBrk="1" fontAlgn="t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 sz="1600" b="0" i="0" spc="50" baseline="0">
                <a:solidFill>
                  <a:schemeClr val="bg1"/>
                </a:solidFill>
                <a:latin typeface="Roboto Thin" panose="02000000000000000000" pitchFamily="2" charset="0"/>
                <a:ea typeface="Roboto Thin" panose="02000000000000000000" pitchFamily="2" charset="0"/>
                <a:cs typeface="Roboto Thin" panose="02000000000000000000" pitchFamily="2" charset="0"/>
              </a:defRPr>
            </a:lvl1pPr>
          </a:lstStyle>
          <a:p>
            <a:r>
              <a:rPr lang="en-US"/>
              <a:t>Click to edit master heading text style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2B2BB1B-1906-D040-9A75-82BDEFD304A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1754" y="545541"/>
            <a:ext cx="2594692" cy="307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9499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p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938FAF9-2432-884F-8FAF-6157C4E5F8B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843" y="5536"/>
            <a:ext cx="12172311" cy="6846924"/>
          </a:xfrm>
          <a:prstGeom prst="rect">
            <a:avLst/>
          </a:prstGeom>
        </p:spPr>
      </p:pic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4E5F2622-6DCE-214A-BB8B-54C468501B90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563165" y="1455443"/>
            <a:ext cx="5188278" cy="3240000"/>
          </a:xfrm>
          <a:prstGeom prst="rect">
            <a:avLst/>
          </a:prstGeom>
          <a:ln w="57150">
            <a:noFill/>
          </a:ln>
        </p:spPr>
        <p:txBody>
          <a:bodyPr vert="horz" lIns="0" tIns="0" rIns="0" bIns="0" rtlCol="0" anchor="t" anchorCtr="0">
            <a:noAutofit/>
          </a:bodyPr>
          <a:lstStyle>
            <a:lvl1pPr marL="0" marR="0" indent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 sz="4800" b="0" i="0" spc="50" baseline="0">
                <a:solidFill>
                  <a:schemeClr val="bg1"/>
                </a:solidFill>
                <a:latin typeface="Roboto Thin" panose="02000000000000000000" pitchFamily="2" charset="0"/>
                <a:ea typeface="Roboto Thin" panose="02000000000000000000" pitchFamily="2" charset="0"/>
                <a:cs typeface="Roboto Thin" panose="02000000000000000000" pitchFamily="2" charset="0"/>
              </a:defRPr>
            </a:lvl1pPr>
          </a:lstStyle>
          <a:p>
            <a:r>
              <a:rPr lang="en-US"/>
              <a:t>Click to edit master heading text style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5C19CBDA-D691-4443-901D-C8101C0F86B4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563165" y="5094777"/>
            <a:ext cx="3279965" cy="1451797"/>
          </a:xfrm>
          <a:prstGeom prst="rect">
            <a:avLst/>
          </a:prstGeom>
          <a:ln w="57150">
            <a:noFill/>
          </a:ln>
        </p:spPr>
        <p:txBody>
          <a:bodyPr vert="horz" lIns="0" tIns="0" rIns="0" bIns="0" rtlCol="0" anchor="t" anchorCtr="0">
            <a:noAutofit/>
          </a:bodyPr>
          <a:lstStyle>
            <a:lvl1pPr marL="0" marR="0" indent="0" algn="l" defTabSz="914400" rtl="0" eaLnBrk="1" fontAlgn="t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 sz="1600" b="0" i="0" spc="50" baseline="0">
                <a:solidFill>
                  <a:schemeClr val="bg1"/>
                </a:solidFill>
                <a:latin typeface="Roboto Thin" panose="02000000000000000000" pitchFamily="2" charset="0"/>
                <a:ea typeface="Roboto Thin" panose="02000000000000000000" pitchFamily="2" charset="0"/>
                <a:cs typeface="Roboto Thin" panose="02000000000000000000" pitchFamily="2" charset="0"/>
              </a:defRPr>
            </a:lvl1pPr>
          </a:lstStyle>
          <a:p>
            <a:r>
              <a:rPr lang="en-US" noProof="0"/>
              <a:t>Click to edit master heading text style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098EFA2-AEB7-CE45-A7DD-6EEABFDE69A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1754" y="545541"/>
            <a:ext cx="2594692" cy="307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5239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sp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938FAF9-2432-884F-8FAF-6157C4E5F8B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844" y="5536"/>
            <a:ext cx="12172309" cy="684692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098EFA2-AEB7-CE45-A7DD-6EEABFDE69A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89523" y="6069519"/>
            <a:ext cx="2594692" cy="307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6433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sp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938FAF9-2432-884F-8FAF-6157C4E5F8B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43" y="5536"/>
            <a:ext cx="12172311" cy="6846924"/>
          </a:xfrm>
          <a:prstGeom prst="rect">
            <a:avLst/>
          </a:prstGeom>
        </p:spPr>
      </p:pic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4E5F2622-6DCE-214A-BB8B-54C468501B90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563165" y="1455443"/>
            <a:ext cx="5188278" cy="3240000"/>
          </a:xfrm>
          <a:prstGeom prst="rect">
            <a:avLst/>
          </a:prstGeom>
          <a:ln w="57150">
            <a:noFill/>
          </a:ln>
        </p:spPr>
        <p:txBody>
          <a:bodyPr vert="horz" lIns="0" tIns="0" rIns="0" bIns="0" rtlCol="0" anchor="t" anchorCtr="0">
            <a:noAutofit/>
          </a:bodyPr>
          <a:lstStyle>
            <a:lvl1pPr marL="0" marR="0" indent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 sz="4800" b="0" i="0" spc="50" baseline="0">
                <a:solidFill>
                  <a:schemeClr val="bg1"/>
                </a:solidFill>
                <a:latin typeface="Roboto Thin" panose="02000000000000000000" pitchFamily="2" charset="0"/>
                <a:ea typeface="Roboto Thin" panose="02000000000000000000" pitchFamily="2" charset="0"/>
                <a:cs typeface="Roboto Thin" panose="02000000000000000000" pitchFamily="2" charset="0"/>
              </a:defRPr>
            </a:lvl1pPr>
          </a:lstStyle>
          <a:p>
            <a:r>
              <a:rPr lang="en-US"/>
              <a:t>Click to edit master heading text style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5C19CBDA-D691-4443-901D-C8101C0F86B4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563165" y="5094777"/>
            <a:ext cx="3279965" cy="1451797"/>
          </a:xfrm>
          <a:prstGeom prst="rect">
            <a:avLst/>
          </a:prstGeom>
          <a:ln w="57150">
            <a:noFill/>
          </a:ln>
        </p:spPr>
        <p:txBody>
          <a:bodyPr vert="horz" lIns="0" tIns="0" rIns="0" bIns="0" rtlCol="0" anchor="t" anchorCtr="0">
            <a:noAutofit/>
          </a:bodyPr>
          <a:lstStyle>
            <a:lvl1pPr marL="0" marR="0" indent="0" algn="l" defTabSz="914400" rtl="0" eaLnBrk="1" fontAlgn="t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 sz="1600" b="0" i="0" spc="50" baseline="0">
                <a:solidFill>
                  <a:schemeClr val="bg1"/>
                </a:solidFill>
                <a:latin typeface="Roboto Thin" panose="02000000000000000000" pitchFamily="2" charset="0"/>
                <a:ea typeface="Roboto Thin" panose="02000000000000000000" pitchFamily="2" charset="0"/>
                <a:cs typeface="Roboto Thin" panose="02000000000000000000" pitchFamily="2" charset="0"/>
              </a:defRPr>
            </a:lvl1pPr>
          </a:lstStyle>
          <a:p>
            <a:r>
              <a:rPr lang="en-US"/>
              <a:t>Click to edit master heading text style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098EFA2-AEB7-CE45-A7DD-6EEABFDE69A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1754" y="545541"/>
            <a:ext cx="2594692" cy="307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4494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6412073E-B0CD-C14A-9584-1957027A2C2E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797857" y="1475243"/>
            <a:ext cx="2901783" cy="74526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 sz="1600" b="0" i="0" spc="1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r>
              <a:rPr lang="en-US"/>
              <a:t>Click to edit Master text styles</a:t>
            </a:r>
          </a:p>
          <a:p>
            <a:endParaRPr lang="en-US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98AE73D-D2B9-5D44-A414-FF32BBD8668E}"/>
              </a:ext>
            </a:extLst>
          </p:cNvPr>
          <p:cNvCxnSpPr>
            <a:cxnSpLocks/>
          </p:cNvCxnSpPr>
          <p:nvPr userDrawn="1"/>
        </p:nvCxnSpPr>
        <p:spPr>
          <a:xfrm>
            <a:off x="797858" y="1276096"/>
            <a:ext cx="2901783" cy="0"/>
          </a:xfrm>
          <a:prstGeom prst="line">
            <a:avLst/>
          </a:prstGeom>
          <a:ln>
            <a:solidFill>
              <a:srgbClr val="9A9FA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F6B9D9A2-03E5-2344-BF46-DBFC09074655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797858" y="520305"/>
            <a:ext cx="10622608" cy="570517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 sz="3200" b="0" i="0" spc="1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BCD47C-D2EE-38D7-6CB4-905B020A6E85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797857" y="2410664"/>
            <a:ext cx="2901783" cy="74526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 sz="1600" b="0" i="0" spc="1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r>
              <a:rPr lang="en-US"/>
              <a:t>Click to edit Master text styles</a:t>
            </a:r>
          </a:p>
          <a:p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48C332E9-227A-7045-40E3-679A916C30DD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8492362" y="1475243"/>
            <a:ext cx="2901783" cy="74526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 sz="1600" b="0" i="0" spc="1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r>
              <a:rPr lang="en-US"/>
              <a:t>Click to edit Master text styles</a:t>
            </a:r>
          </a:p>
          <a:p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4A660A2-6537-569F-F910-A4D3CF45F388}"/>
              </a:ext>
            </a:extLst>
          </p:cNvPr>
          <p:cNvCxnSpPr>
            <a:cxnSpLocks/>
          </p:cNvCxnSpPr>
          <p:nvPr userDrawn="1"/>
        </p:nvCxnSpPr>
        <p:spPr>
          <a:xfrm>
            <a:off x="8492363" y="1276096"/>
            <a:ext cx="2901783" cy="0"/>
          </a:xfrm>
          <a:prstGeom prst="line">
            <a:avLst/>
          </a:prstGeom>
          <a:ln>
            <a:solidFill>
              <a:srgbClr val="9A9FA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08645428-A622-37F5-1FFE-F1EC577F0694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8492362" y="2410664"/>
            <a:ext cx="2901783" cy="74526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 sz="1600" b="0" i="0" spc="1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r>
              <a:rPr lang="en-US"/>
              <a:t>Click to edit Master text styles</a:t>
            </a:r>
          </a:p>
          <a:p>
            <a:endParaRPr lang="en-US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A71CDA2C-0350-65AA-C417-663528720195}"/>
              </a:ext>
            </a:extLst>
          </p:cNvPr>
          <p:cNvSpPr>
            <a:spLocks noGrp="1"/>
          </p:cNvSpPr>
          <p:nvPr>
            <p:ph idx="22"/>
          </p:nvPr>
        </p:nvSpPr>
        <p:spPr>
          <a:xfrm>
            <a:off x="4660408" y="1468527"/>
            <a:ext cx="2901783" cy="74526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 sz="1600" b="0" i="0" spc="1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r>
              <a:rPr lang="en-US"/>
              <a:t>Click to edit Master text styles</a:t>
            </a:r>
          </a:p>
          <a:p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36EA881-974F-223C-E746-114BBDFC0B2E}"/>
              </a:ext>
            </a:extLst>
          </p:cNvPr>
          <p:cNvCxnSpPr>
            <a:cxnSpLocks/>
          </p:cNvCxnSpPr>
          <p:nvPr userDrawn="1"/>
        </p:nvCxnSpPr>
        <p:spPr>
          <a:xfrm>
            <a:off x="4660409" y="1269380"/>
            <a:ext cx="2901783" cy="0"/>
          </a:xfrm>
          <a:prstGeom prst="line">
            <a:avLst/>
          </a:prstGeom>
          <a:ln>
            <a:solidFill>
              <a:srgbClr val="9A9FA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F7A467DF-A781-A030-FA9B-E1459389B570}"/>
              </a:ext>
            </a:extLst>
          </p:cNvPr>
          <p:cNvSpPr>
            <a:spLocks noGrp="1"/>
          </p:cNvSpPr>
          <p:nvPr>
            <p:ph idx="23"/>
          </p:nvPr>
        </p:nvSpPr>
        <p:spPr>
          <a:xfrm>
            <a:off x="4660408" y="2403948"/>
            <a:ext cx="2901783" cy="74526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 sz="1600" b="0" i="0" spc="1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r>
              <a:rPr lang="en-US"/>
              <a:t>Click to edit Master text styles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4939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e 8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445196783"/>
              </p:ext>
            </p:extLst>
          </p:nvPr>
        </p:nvGraphicFramePr>
        <p:xfrm>
          <a:off x="797856" y="2852072"/>
          <a:ext cx="10596283" cy="2298756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32637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500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8242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98772">
                <a:tc gridSpan="3">
                  <a:txBody>
                    <a:bodyPr/>
                    <a:lstStyle/>
                    <a:p>
                      <a:pPr algn="ctr"/>
                      <a:r>
                        <a:rPr lang="en-US" sz="1600" b="0" i="0" spc="10">
                          <a:solidFill>
                            <a:schemeClr val="tx1"/>
                          </a:solidFill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Use </a:t>
                      </a:r>
                      <a:r>
                        <a:rPr lang="en-US" sz="1600" b="0" i="0" spc="10" baseline="0">
                          <a:solidFill>
                            <a:schemeClr val="tx1"/>
                          </a:solidFill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slides in slide sorter for editable table</a:t>
                      </a:r>
                      <a:endParaRPr lang="en-US" sz="1600" b="0" i="0" spc="10">
                        <a:solidFill>
                          <a:schemeClr val="tx1"/>
                        </a:solidFill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101999" marR="1019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499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AU" sz="1100" b="0" i="0" spc="1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Sub head</a:t>
                      </a:r>
                      <a:r>
                        <a:rPr lang="en-AU" sz="1100" b="0" i="0" spc="10" baseline="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 </a:t>
                      </a:r>
                      <a:r>
                        <a:rPr lang="en-AU" sz="1100" b="0" i="0" spc="1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Text</a:t>
                      </a:r>
                    </a:p>
                  </a:txBody>
                  <a:tcPr marL="101999" marR="101999" marT="80276" marB="80276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AU" sz="1100" b="0" i="0" spc="1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text</a:t>
                      </a:r>
                    </a:p>
                  </a:txBody>
                  <a:tcPr marL="101999" marR="1019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en-AU" sz="1100" b="0" i="0" spc="1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text</a:t>
                      </a:r>
                    </a:p>
                  </a:txBody>
                  <a:tcPr marL="101999" marR="1019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499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AU" sz="1100" b="0" i="0" spc="1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Sub head</a:t>
                      </a:r>
                      <a:r>
                        <a:rPr lang="en-AU" sz="1100" b="0" i="0" spc="10" baseline="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 </a:t>
                      </a:r>
                      <a:r>
                        <a:rPr lang="en-AU" sz="1100" b="0" i="0" spc="1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Text</a:t>
                      </a:r>
                    </a:p>
                  </a:txBody>
                  <a:tcPr marL="101999" marR="101999" marT="80276" marB="80276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en-AU" sz="1100" b="0" i="0" spc="1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text</a:t>
                      </a:r>
                    </a:p>
                  </a:txBody>
                  <a:tcPr marL="101999" marR="1019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en-AU" sz="1100" b="0" i="0" spc="1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text</a:t>
                      </a:r>
                    </a:p>
                  </a:txBody>
                  <a:tcPr marL="101999" marR="1019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499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AU" sz="1100" b="0" i="0" spc="1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Sub head</a:t>
                      </a:r>
                      <a:r>
                        <a:rPr lang="en-AU" sz="1100" b="0" i="0" spc="10" baseline="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 </a:t>
                      </a:r>
                      <a:r>
                        <a:rPr lang="en-AU" sz="1100" b="0" i="0" spc="1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Text</a:t>
                      </a:r>
                    </a:p>
                  </a:txBody>
                  <a:tcPr marL="101999" marR="101999" marT="80276" marB="80276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en-AU" sz="1100" b="0" i="0" spc="1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text</a:t>
                      </a:r>
                    </a:p>
                  </a:txBody>
                  <a:tcPr marL="101999" marR="1019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en-AU" sz="1100" b="0" i="0" spc="1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text</a:t>
                      </a:r>
                    </a:p>
                  </a:txBody>
                  <a:tcPr marL="101999" marR="101999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4996">
                <a:tc gridSpan="3">
                  <a:txBody>
                    <a:bodyPr/>
                    <a:lstStyle/>
                    <a:p>
                      <a:pPr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en-AU" sz="1100" b="0" i="0" spc="1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NOTE: 1 Day – is equivalent to 8 hours of the applicable hourly rate type.</a:t>
                      </a:r>
                    </a:p>
                  </a:txBody>
                  <a:tcPr marL="101999" marR="101999" marT="80276" marB="80276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9D989626-0756-F344-98ED-9044C3F899B9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797858" y="1491810"/>
            <a:ext cx="10596282" cy="57051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 sz="1600" b="0" i="0" spc="1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r>
              <a:rPr lang="en-US"/>
              <a:t>Click to edit Master text styles</a:t>
            </a:r>
          </a:p>
          <a:p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C29601D-3271-684F-B6FF-9C132125948E}"/>
              </a:ext>
            </a:extLst>
          </p:cNvPr>
          <p:cNvCxnSpPr>
            <a:cxnSpLocks/>
          </p:cNvCxnSpPr>
          <p:nvPr userDrawn="1"/>
        </p:nvCxnSpPr>
        <p:spPr>
          <a:xfrm>
            <a:off x="797857" y="1284150"/>
            <a:ext cx="10590868" cy="0"/>
          </a:xfrm>
          <a:prstGeom prst="line">
            <a:avLst/>
          </a:prstGeom>
          <a:ln>
            <a:solidFill>
              <a:srgbClr val="9A9FA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201F91A5-1AF1-264B-B51E-D3AB63F9285D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797858" y="520305"/>
            <a:ext cx="10590867" cy="570517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 sz="2400" b="0" i="0" spc="1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391AFFAE-9D30-C74C-B4FD-01B53D22CB78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797857" y="6016488"/>
            <a:ext cx="8240126" cy="281452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 sz="800" b="0" i="0" spc="3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/>
              <a:t>Click to edit Master text style</a:t>
            </a:r>
          </a:p>
        </p:txBody>
      </p:sp>
    </p:spTree>
    <p:extLst>
      <p:ext uri="{BB962C8B-B14F-4D97-AF65-F5344CB8AC3E}">
        <p14:creationId xmlns:p14="http://schemas.microsoft.com/office/powerpoint/2010/main" val="9069406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7174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sp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938FAF9-2432-884F-8FAF-6157C4E5F8B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44" y="5536"/>
            <a:ext cx="12172309" cy="6846924"/>
          </a:xfrm>
          <a:prstGeom prst="rect">
            <a:avLst/>
          </a:prstGeom>
        </p:spPr>
      </p:pic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4E5F2622-6DCE-214A-BB8B-54C468501B90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563165" y="2501462"/>
            <a:ext cx="5080890" cy="2406869"/>
          </a:xfrm>
          <a:prstGeom prst="rect">
            <a:avLst/>
          </a:prstGeom>
          <a:ln w="57150">
            <a:noFill/>
          </a:ln>
        </p:spPr>
        <p:txBody>
          <a:bodyPr vert="horz" lIns="0" tIns="0" rIns="0" bIns="0" rtlCol="0" anchor="t" anchorCtr="0">
            <a:noAutofit/>
          </a:bodyPr>
          <a:lstStyle>
            <a:lvl1pPr marL="0" marR="0" indent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 sz="4800" b="0" i="0" spc="50" baseline="0">
                <a:solidFill>
                  <a:schemeClr val="bg1"/>
                </a:solidFill>
                <a:latin typeface="Roboto Thin" panose="02000000000000000000" pitchFamily="2" charset="0"/>
                <a:ea typeface="Roboto Thin" panose="02000000000000000000" pitchFamily="2" charset="0"/>
                <a:cs typeface="Roboto Thin" panose="02000000000000000000" pitchFamily="2" charset="0"/>
              </a:defRPr>
            </a:lvl1pPr>
          </a:lstStyle>
          <a:p>
            <a:r>
              <a:rPr lang="en-US"/>
              <a:t>Click to edit master heading text style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5C19CBDA-D691-4443-901D-C8101C0F86B4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563164" y="5094778"/>
            <a:ext cx="5080891" cy="549278"/>
          </a:xfrm>
          <a:prstGeom prst="rect">
            <a:avLst/>
          </a:prstGeom>
          <a:ln w="57150">
            <a:noFill/>
          </a:ln>
        </p:spPr>
        <p:txBody>
          <a:bodyPr vert="horz" lIns="0" tIns="0" rIns="0" bIns="0" rtlCol="0" anchor="t" anchorCtr="0">
            <a:noAutofit/>
          </a:bodyPr>
          <a:lstStyle>
            <a:lvl1pPr marL="0" marR="0" indent="0" algn="l" defTabSz="914400" rtl="0" eaLnBrk="1" fontAlgn="t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 sz="1600" b="0" i="0" spc="50" baseline="0">
                <a:solidFill>
                  <a:schemeClr val="bg1"/>
                </a:solidFill>
                <a:latin typeface="Roboto Thin" panose="02000000000000000000" pitchFamily="2" charset="0"/>
                <a:ea typeface="Roboto Thin" panose="02000000000000000000" pitchFamily="2" charset="0"/>
                <a:cs typeface="Roboto Thin" panose="02000000000000000000" pitchFamily="2" charset="0"/>
              </a:defRPr>
            </a:lvl1pPr>
          </a:lstStyle>
          <a:p>
            <a:r>
              <a:rPr lang="en-US"/>
              <a:t>Click to edit master heading text style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098EFA2-AEB7-CE45-A7DD-6EEABFDE69A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1754" y="545541"/>
            <a:ext cx="2594692" cy="307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4494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sp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938FAF9-2432-884F-8FAF-6157C4E5F8B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44" y="5536"/>
            <a:ext cx="12172309" cy="6846923"/>
          </a:xfrm>
          <a:prstGeom prst="rect">
            <a:avLst/>
          </a:prstGeom>
        </p:spPr>
      </p:pic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4E5F2622-6DCE-214A-BB8B-54C468501B90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563165" y="1455443"/>
            <a:ext cx="3714545" cy="3240000"/>
          </a:xfrm>
          <a:prstGeom prst="rect">
            <a:avLst/>
          </a:prstGeom>
          <a:ln w="57150">
            <a:noFill/>
          </a:ln>
        </p:spPr>
        <p:txBody>
          <a:bodyPr vert="horz" lIns="0" tIns="0" rIns="0" bIns="0" rtlCol="0" anchor="t" anchorCtr="0">
            <a:noAutofit/>
          </a:bodyPr>
          <a:lstStyle>
            <a:lvl1pPr marL="0" marR="0" indent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 sz="4800" b="0" i="0" spc="50" baseline="0">
                <a:solidFill>
                  <a:schemeClr val="bg1"/>
                </a:solidFill>
                <a:latin typeface="Roboto Thin" panose="02000000000000000000" pitchFamily="2" charset="0"/>
                <a:ea typeface="Roboto Thin" panose="02000000000000000000" pitchFamily="2" charset="0"/>
                <a:cs typeface="Roboto Thin" panose="02000000000000000000" pitchFamily="2" charset="0"/>
              </a:defRPr>
            </a:lvl1pPr>
          </a:lstStyle>
          <a:p>
            <a:r>
              <a:rPr lang="en-US"/>
              <a:t>Click to edit master heading text style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5C19CBDA-D691-4443-901D-C8101C0F86B4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563165" y="5094777"/>
            <a:ext cx="3279965" cy="1451797"/>
          </a:xfrm>
          <a:prstGeom prst="rect">
            <a:avLst/>
          </a:prstGeom>
          <a:ln w="57150">
            <a:noFill/>
          </a:ln>
        </p:spPr>
        <p:txBody>
          <a:bodyPr vert="horz" lIns="0" tIns="0" rIns="0" bIns="0" rtlCol="0" anchor="t" anchorCtr="0">
            <a:noAutofit/>
          </a:bodyPr>
          <a:lstStyle>
            <a:lvl1pPr marL="0" marR="0" indent="0" algn="l" defTabSz="914400" rtl="0" eaLnBrk="1" fontAlgn="t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 sz="1600" b="0" i="0" spc="50" baseline="0">
                <a:solidFill>
                  <a:schemeClr val="bg1"/>
                </a:solidFill>
                <a:latin typeface="Roboto Thin" panose="02000000000000000000" pitchFamily="2" charset="0"/>
                <a:ea typeface="Roboto Thin" panose="02000000000000000000" pitchFamily="2" charset="0"/>
                <a:cs typeface="Roboto Thin" panose="02000000000000000000" pitchFamily="2" charset="0"/>
              </a:defRPr>
            </a:lvl1pPr>
          </a:lstStyle>
          <a:p>
            <a:r>
              <a:rPr lang="en-US"/>
              <a:t>Click to edit master heading text style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098EFA2-AEB7-CE45-A7DD-6EEABFDE69A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1754" y="545541"/>
            <a:ext cx="2594692" cy="307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36661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p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FD32A6D-EDA7-5541-80B1-A29BD2A2962F}"/>
              </a:ext>
            </a:extLst>
          </p:cNvPr>
          <p:cNvSpPr/>
          <p:nvPr userDrawn="1"/>
        </p:nvSpPr>
        <p:spPr>
          <a:xfrm>
            <a:off x="412230" y="446400"/>
            <a:ext cx="11299605" cy="5816613"/>
          </a:xfrm>
          <a:prstGeom prst="rect">
            <a:avLst/>
          </a:prstGeom>
          <a:solidFill>
            <a:srgbClr val="F2F5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F57DF21-9346-7B4B-BF22-EB4740407453}"/>
              </a:ext>
            </a:extLst>
          </p:cNvPr>
          <p:cNvCxnSpPr>
            <a:cxnSpLocks/>
          </p:cNvCxnSpPr>
          <p:nvPr userDrawn="1"/>
        </p:nvCxnSpPr>
        <p:spPr>
          <a:xfrm>
            <a:off x="445515" y="446400"/>
            <a:ext cx="0" cy="576000"/>
          </a:xfrm>
          <a:prstGeom prst="line">
            <a:avLst/>
          </a:prstGeom>
          <a:ln w="635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496775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p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FD32A6D-EDA7-5541-80B1-A29BD2A2962F}"/>
              </a:ext>
            </a:extLst>
          </p:cNvPr>
          <p:cNvSpPr/>
          <p:nvPr userDrawn="1"/>
        </p:nvSpPr>
        <p:spPr>
          <a:xfrm>
            <a:off x="412230" y="446400"/>
            <a:ext cx="11299605" cy="5816613"/>
          </a:xfrm>
          <a:prstGeom prst="rect">
            <a:avLst/>
          </a:prstGeom>
          <a:solidFill>
            <a:srgbClr val="F2F5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070023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DFE47D0-2575-937D-0F18-4D86E23B4B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8775" y="4473574"/>
            <a:ext cx="9529764" cy="184238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5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grpSp>
        <p:nvGrpSpPr>
          <p:cNvPr id="5" name="Graphic 12">
            <a:extLst>
              <a:ext uri="{FF2B5EF4-FFF2-40B4-BE49-F238E27FC236}">
                <a16:creationId xmlns:a16="http://schemas.microsoft.com/office/drawing/2014/main" id="{C7C7A04C-7C82-6DEE-2360-F41A751F011D}"/>
              </a:ext>
            </a:extLst>
          </p:cNvPr>
          <p:cNvGrpSpPr/>
          <p:nvPr/>
        </p:nvGrpSpPr>
        <p:grpSpPr>
          <a:xfrm>
            <a:off x="5660549" y="326548"/>
            <a:ext cx="6531451" cy="6531451"/>
            <a:chOff x="-3639104" y="-1972868"/>
            <a:chExt cx="1886750" cy="1886750"/>
          </a:xfrm>
        </p:grpSpPr>
        <p:sp>
          <p:nvSpPr>
            <p:cNvPr id="63" name="Freeform 62">
              <a:extLst>
                <a:ext uri="{FF2B5EF4-FFF2-40B4-BE49-F238E27FC236}">
                  <a16:creationId xmlns:a16="http://schemas.microsoft.com/office/drawing/2014/main" id="{77A4D191-E3A3-0A77-A082-2DA405EE564C}"/>
                </a:ext>
              </a:extLst>
            </p:cNvPr>
            <p:cNvSpPr/>
            <p:nvPr/>
          </p:nvSpPr>
          <p:spPr>
            <a:xfrm>
              <a:off x="-3639104" y="-1972868"/>
              <a:ext cx="1886750" cy="1886750"/>
            </a:xfrm>
            <a:custGeom>
              <a:avLst/>
              <a:gdLst>
                <a:gd name="connsiteX0" fmla="*/ 0 w 1886750"/>
                <a:gd name="connsiteY0" fmla="*/ 1886750 h 1886750"/>
                <a:gd name="connsiteX1" fmla="*/ 613696 w 1886750"/>
                <a:gd name="connsiteY1" fmla="*/ 1886750 h 1886750"/>
                <a:gd name="connsiteX2" fmla="*/ 613696 w 1886750"/>
                <a:gd name="connsiteY2" fmla="*/ 944913 h 1886750"/>
                <a:gd name="connsiteX3" fmla="*/ 944913 w 1886750"/>
                <a:gd name="connsiteY3" fmla="*/ 613696 h 1886750"/>
                <a:gd name="connsiteX4" fmla="*/ 1886750 w 1886750"/>
                <a:gd name="connsiteY4" fmla="*/ 613696 h 1886750"/>
                <a:gd name="connsiteX5" fmla="*/ 1886750 w 1886750"/>
                <a:gd name="connsiteY5" fmla="*/ 0 h 1886750"/>
                <a:gd name="connsiteX6" fmla="*/ 0 w 1886750"/>
                <a:gd name="connsiteY6" fmla="*/ 1886750 h 1886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6750" h="1886750">
                  <a:moveTo>
                    <a:pt x="0" y="1886750"/>
                  </a:moveTo>
                  <a:lnTo>
                    <a:pt x="613696" y="1886750"/>
                  </a:lnTo>
                  <a:lnTo>
                    <a:pt x="613696" y="944913"/>
                  </a:lnTo>
                  <a:cubicBezTo>
                    <a:pt x="613696" y="762019"/>
                    <a:pt x="761938" y="613696"/>
                    <a:pt x="944913" y="613696"/>
                  </a:cubicBezTo>
                  <a:lnTo>
                    <a:pt x="1886750" y="613696"/>
                  </a:lnTo>
                  <a:lnTo>
                    <a:pt x="1886750" y="0"/>
                  </a:lnTo>
                  <a:cubicBezTo>
                    <a:pt x="911395" y="140227"/>
                    <a:pt x="140227" y="911395"/>
                    <a:pt x="0" y="1886750"/>
                  </a:cubicBezTo>
                  <a:close/>
                </a:path>
              </a:pathLst>
            </a:custGeom>
            <a:solidFill>
              <a:srgbClr val="78C8B9"/>
            </a:solidFill>
            <a:ln w="80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 63">
              <a:extLst>
                <a:ext uri="{FF2B5EF4-FFF2-40B4-BE49-F238E27FC236}">
                  <a16:creationId xmlns:a16="http://schemas.microsoft.com/office/drawing/2014/main" id="{B45C070E-79D5-CCFC-623B-8DB2E2D2DF63}"/>
                </a:ext>
              </a:extLst>
            </p:cNvPr>
            <p:cNvSpPr/>
            <p:nvPr/>
          </p:nvSpPr>
          <p:spPr>
            <a:xfrm>
              <a:off x="-2992376" y="-1326140"/>
              <a:ext cx="1240021" cy="1240021"/>
            </a:xfrm>
            <a:custGeom>
              <a:avLst/>
              <a:gdLst>
                <a:gd name="connsiteX0" fmla="*/ 603980 w 1240021"/>
                <a:gd name="connsiteY0" fmla="*/ 802662 h 1240021"/>
                <a:gd name="connsiteX1" fmla="*/ 802662 w 1240021"/>
                <a:gd name="connsiteY1" fmla="*/ 603980 h 1240021"/>
                <a:gd name="connsiteX2" fmla="*/ 1240022 w 1240021"/>
                <a:gd name="connsiteY2" fmla="*/ 603980 h 1240021"/>
                <a:gd name="connsiteX3" fmla="*/ 1240022 w 1240021"/>
                <a:gd name="connsiteY3" fmla="*/ 0 h 1240021"/>
                <a:gd name="connsiteX4" fmla="*/ 0 w 1240021"/>
                <a:gd name="connsiteY4" fmla="*/ 1240022 h 1240021"/>
                <a:gd name="connsiteX5" fmla="*/ 603980 w 1240021"/>
                <a:gd name="connsiteY5" fmla="*/ 1240022 h 1240021"/>
                <a:gd name="connsiteX6" fmla="*/ 603980 w 1240021"/>
                <a:gd name="connsiteY6" fmla="*/ 802662 h 1240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0021" h="1240021">
                  <a:moveTo>
                    <a:pt x="603980" y="802662"/>
                  </a:moveTo>
                  <a:cubicBezTo>
                    <a:pt x="603980" y="692958"/>
                    <a:pt x="692958" y="603980"/>
                    <a:pt x="802662" y="603980"/>
                  </a:cubicBezTo>
                  <a:lnTo>
                    <a:pt x="1240022" y="603980"/>
                  </a:lnTo>
                  <a:lnTo>
                    <a:pt x="1240022" y="0"/>
                  </a:lnTo>
                  <a:cubicBezTo>
                    <a:pt x="617339" y="126949"/>
                    <a:pt x="126949" y="617339"/>
                    <a:pt x="0" y="1240022"/>
                  </a:cubicBezTo>
                  <a:lnTo>
                    <a:pt x="603980" y="1240022"/>
                  </a:lnTo>
                  <a:lnTo>
                    <a:pt x="603980" y="802662"/>
                  </a:lnTo>
                  <a:close/>
                </a:path>
              </a:pathLst>
            </a:custGeom>
            <a:solidFill>
              <a:srgbClr val="9BA0C3"/>
            </a:solidFill>
            <a:ln w="80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 64">
              <a:extLst>
                <a:ext uri="{FF2B5EF4-FFF2-40B4-BE49-F238E27FC236}">
                  <a16:creationId xmlns:a16="http://schemas.microsoft.com/office/drawing/2014/main" id="{9FA3F3C9-535B-9785-60EC-CCB9258D0B2A}"/>
                </a:ext>
              </a:extLst>
            </p:cNvPr>
            <p:cNvSpPr/>
            <p:nvPr/>
          </p:nvSpPr>
          <p:spPr>
            <a:xfrm>
              <a:off x="-2333665" y="-667429"/>
              <a:ext cx="581310" cy="581310"/>
            </a:xfrm>
            <a:custGeom>
              <a:avLst/>
              <a:gdLst>
                <a:gd name="connsiteX0" fmla="*/ 581311 w 581310"/>
                <a:gd name="connsiteY0" fmla="*/ 0 h 581310"/>
                <a:gd name="connsiteX1" fmla="*/ 0 w 581310"/>
                <a:gd name="connsiteY1" fmla="*/ 581311 h 581310"/>
                <a:gd name="connsiteX2" fmla="*/ 581311 w 581310"/>
                <a:gd name="connsiteY2" fmla="*/ 581311 h 581310"/>
                <a:gd name="connsiteX3" fmla="*/ 581311 w 581310"/>
                <a:gd name="connsiteY3" fmla="*/ 0 h 581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1310" h="581310">
                  <a:moveTo>
                    <a:pt x="581311" y="0"/>
                  </a:moveTo>
                  <a:cubicBezTo>
                    <a:pt x="310653" y="96021"/>
                    <a:pt x="96102" y="310572"/>
                    <a:pt x="0" y="581311"/>
                  </a:cubicBezTo>
                  <a:lnTo>
                    <a:pt x="581311" y="581311"/>
                  </a:lnTo>
                  <a:lnTo>
                    <a:pt x="581311" y="0"/>
                  </a:lnTo>
                  <a:close/>
                </a:path>
              </a:pathLst>
            </a:custGeom>
            <a:solidFill>
              <a:srgbClr val="FA8C64"/>
            </a:solidFill>
            <a:ln w="80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4A758DC-7CA3-8A4F-E888-F996C65DC7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8775" y="1382713"/>
            <a:ext cx="11472862" cy="2889249"/>
          </a:xfrm>
        </p:spPr>
        <p:txBody>
          <a:bodyPr anchor="b">
            <a:normAutofit/>
          </a:bodyPr>
          <a:lstStyle>
            <a:lvl1pPr algn="l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4B6259BB-800E-2B83-597B-2A1ED38AD50A}"/>
              </a:ext>
            </a:extLst>
          </p:cNvPr>
          <p:cNvGrpSpPr>
            <a:grpSpLocks noChangeAspect="1"/>
          </p:cNvGrpSpPr>
          <p:nvPr/>
        </p:nvGrpSpPr>
        <p:grpSpPr>
          <a:xfrm>
            <a:off x="358775" y="349200"/>
            <a:ext cx="5757757" cy="936000"/>
            <a:chOff x="3948180" y="2558799"/>
            <a:chExt cx="2362182" cy="384004"/>
          </a:xfrm>
        </p:grpSpPr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B4E3D57D-4DD9-DB1F-B5E2-4D25934CEED2}"/>
                </a:ext>
              </a:extLst>
            </p:cNvPr>
            <p:cNvSpPr/>
            <p:nvPr/>
          </p:nvSpPr>
          <p:spPr>
            <a:xfrm>
              <a:off x="3948180" y="2558799"/>
              <a:ext cx="351696" cy="351696"/>
            </a:xfrm>
            <a:custGeom>
              <a:avLst/>
              <a:gdLst>
                <a:gd name="connsiteX0" fmla="*/ 0 w 351696"/>
                <a:gd name="connsiteY0" fmla="*/ 351696 h 351696"/>
                <a:gd name="connsiteX1" fmla="*/ 114463 w 351696"/>
                <a:gd name="connsiteY1" fmla="*/ 351696 h 351696"/>
                <a:gd name="connsiteX2" fmla="*/ 114463 w 351696"/>
                <a:gd name="connsiteY2" fmla="*/ 176310 h 351696"/>
                <a:gd name="connsiteX3" fmla="*/ 176310 w 351696"/>
                <a:gd name="connsiteY3" fmla="*/ 114463 h 351696"/>
                <a:gd name="connsiteX4" fmla="*/ 351697 w 351696"/>
                <a:gd name="connsiteY4" fmla="*/ 114463 h 351696"/>
                <a:gd name="connsiteX5" fmla="*/ 351697 w 351696"/>
                <a:gd name="connsiteY5" fmla="*/ 0 h 351696"/>
                <a:gd name="connsiteX6" fmla="*/ 923 w 351696"/>
                <a:gd name="connsiteY6" fmla="*/ 350773 h 351696"/>
                <a:gd name="connsiteX7" fmla="*/ 0 w 351696"/>
                <a:gd name="connsiteY7" fmla="*/ 350773 h 351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1696" h="351696">
                  <a:moveTo>
                    <a:pt x="0" y="351696"/>
                  </a:moveTo>
                  <a:lnTo>
                    <a:pt x="114463" y="351696"/>
                  </a:lnTo>
                  <a:lnTo>
                    <a:pt x="114463" y="176310"/>
                  </a:lnTo>
                  <a:cubicBezTo>
                    <a:pt x="114463" y="142155"/>
                    <a:pt x="142155" y="114463"/>
                    <a:pt x="176310" y="114463"/>
                  </a:cubicBezTo>
                  <a:lnTo>
                    <a:pt x="351697" y="114463"/>
                  </a:lnTo>
                  <a:lnTo>
                    <a:pt x="351697" y="0"/>
                  </a:lnTo>
                  <a:cubicBezTo>
                    <a:pt x="169848" y="25846"/>
                    <a:pt x="26769" y="169848"/>
                    <a:pt x="923" y="350773"/>
                  </a:cubicBezTo>
                  <a:lnTo>
                    <a:pt x="0" y="350773"/>
                  </a:lnTo>
                  <a:close/>
                </a:path>
              </a:pathLst>
            </a:custGeom>
            <a:solidFill>
              <a:srgbClr val="78C8B9"/>
            </a:solidFill>
            <a:ln w="92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96E417AC-02D9-7596-3FC9-B60AABCE163C}"/>
                </a:ext>
              </a:extLst>
            </p:cNvPr>
            <p:cNvSpPr/>
            <p:nvPr/>
          </p:nvSpPr>
          <p:spPr>
            <a:xfrm>
              <a:off x="4068181" y="2679724"/>
              <a:ext cx="230771" cy="230771"/>
            </a:xfrm>
            <a:custGeom>
              <a:avLst/>
              <a:gdLst>
                <a:gd name="connsiteX0" fmla="*/ 112617 w 230771"/>
                <a:gd name="connsiteY0" fmla="*/ 149540 h 230771"/>
                <a:gd name="connsiteX1" fmla="*/ 149540 w 230771"/>
                <a:gd name="connsiteY1" fmla="*/ 112617 h 230771"/>
                <a:gd name="connsiteX2" fmla="*/ 230772 w 230771"/>
                <a:gd name="connsiteY2" fmla="*/ 112617 h 230771"/>
                <a:gd name="connsiteX3" fmla="*/ 230772 w 230771"/>
                <a:gd name="connsiteY3" fmla="*/ 0 h 230771"/>
                <a:gd name="connsiteX4" fmla="*/ 0 w 230771"/>
                <a:gd name="connsiteY4" fmla="*/ 230772 h 230771"/>
                <a:gd name="connsiteX5" fmla="*/ 112617 w 230771"/>
                <a:gd name="connsiteY5" fmla="*/ 230772 h 230771"/>
                <a:gd name="connsiteX6" fmla="*/ 112617 w 230771"/>
                <a:gd name="connsiteY6" fmla="*/ 149540 h 230771"/>
                <a:gd name="connsiteX7" fmla="*/ 112617 w 230771"/>
                <a:gd name="connsiteY7" fmla="*/ 149540 h 230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30771" h="230771">
                  <a:moveTo>
                    <a:pt x="112617" y="149540"/>
                  </a:moveTo>
                  <a:cubicBezTo>
                    <a:pt x="112617" y="129232"/>
                    <a:pt x="129232" y="112617"/>
                    <a:pt x="149540" y="112617"/>
                  </a:cubicBezTo>
                  <a:lnTo>
                    <a:pt x="230772" y="112617"/>
                  </a:lnTo>
                  <a:lnTo>
                    <a:pt x="230772" y="0"/>
                  </a:lnTo>
                  <a:cubicBezTo>
                    <a:pt x="115386" y="24000"/>
                    <a:pt x="24000" y="114463"/>
                    <a:pt x="0" y="230772"/>
                  </a:cubicBezTo>
                  <a:lnTo>
                    <a:pt x="112617" y="230772"/>
                  </a:lnTo>
                  <a:lnTo>
                    <a:pt x="112617" y="149540"/>
                  </a:lnTo>
                  <a:lnTo>
                    <a:pt x="112617" y="149540"/>
                  </a:lnTo>
                  <a:close/>
                </a:path>
              </a:pathLst>
            </a:custGeom>
            <a:solidFill>
              <a:srgbClr val="9BA0C3"/>
            </a:solidFill>
            <a:ln w="92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C71BC39C-33BF-6CA1-7034-A36A31A32C04}"/>
                </a:ext>
              </a:extLst>
            </p:cNvPr>
            <p:cNvSpPr/>
            <p:nvPr/>
          </p:nvSpPr>
          <p:spPr>
            <a:xfrm>
              <a:off x="4190952" y="2802494"/>
              <a:ext cx="108001" cy="108001"/>
            </a:xfrm>
            <a:custGeom>
              <a:avLst/>
              <a:gdLst>
                <a:gd name="connsiteX0" fmla="*/ 108001 w 108001"/>
                <a:gd name="connsiteY0" fmla="*/ 0 h 108001"/>
                <a:gd name="connsiteX1" fmla="*/ 0 w 108001"/>
                <a:gd name="connsiteY1" fmla="*/ 108001 h 108001"/>
                <a:gd name="connsiteX2" fmla="*/ 108001 w 108001"/>
                <a:gd name="connsiteY2" fmla="*/ 108001 h 108001"/>
                <a:gd name="connsiteX3" fmla="*/ 108001 w 108001"/>
                <a:gd name="connsiteY3" fmla="*/ 0 h 108001"/>
                <a:gd name="connsiteX4" fmla="*/ 108001 w 108001"/>
                <a:gd name="connsiteY4" fmla="*/ 0 h 10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001" h="108001">
                  <a:moveTo>
                    <a:pt x="108001" y="0"/>
                  </a:moveTo>
                  <a:cubicBezTo>
                    <a:pt x="57232" y="17539"/>
                    <a:pt x="17539" y="58154"/>
                    <a:pt x="0" y="108001"/>
                  </a:cubicBezTo>
                  <a:lnTo>
                    <a:pt x="108001" y="108001"/>
                  </a:lnTo>
                  <a:lnTo>
                    <a:pt x="108001" y="0"/>
                  </a:lnTo>
                  <a:lnTo>
                    <a:pt x="108001" y="0"/>
                  </a:lnTo>
                  <a:close/>
                </a:path>
              </a:pathLst>
            </a:custGeom>
            <a:solidFill>
              <a:srgbClr val="FA8C64"/>
            </a:solidFill>
            <a:ln w="92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24414463-11E5-B4FE-69F5-75383B9361A1}"/>
                </a:ext>
              </a:extLst>
            </p:cNvPr>
            <p:cNvSpPr/>
            <p:nvPr/>
          </p:nvSpPr>
          <p:spPr>
            <a:xfrm>
              <a:off x="4349723" y="2571722"/>
              <a:ext cx="92308" cy="102462"/>
            </a:xfrm>
            <a:custGeom>
              <a:avLst/>
              <a:gdLst>
                <a:gd name="connsiteX0" fmla="*/ 27693 w 92308"/>
                <a:gd name="connsiteY0" fmla="*/ 78462 h 102462"/>
                <a:gd name="connsiteX1" fmla="*/ 65539 w 92308"/>
                <a:gd name="connsiteY1" fmla="*/ 78462 h 102462"/>
                <a:gd name="connsiteX2" fmla="*/ 73847 w 92308"/>
                <a:gd name="connsiteY2" fmla="*/ 102463 h 102462"/>
                <a:gd name="connsiteX3" fmla="*/ 92309 w 92308"/>
                <a:gd name="connsiteY3" fmla="*/ 102463 h 102462"/>
                <a:gd name="connsiteX4" fmla="*/ 55385 w 92308"/>
                <a:gd name="connsiteY4" fmla="*/ 0 h 102462"/>
                <a:gd name="connsiteX5" fmla="*/ 36924 w 92308"/>
                <a:gd name="connsiteY5" fmla="*/ 0 h 102462"/>
                <a:gd name="connsiteX6" fmla="*/ 0 w 92308"/>
                <a:gd name="connsiteY6" fmla="*/ 102463 h 102462"/>
                <a:gd name="connsiteX7" fmla="*/ 18462 w 92308"/>
                <a:gd name="connsiteY7" fmla="*/ 102463 h 102462"/>
                <a:gd name="connsiteX8" fmla="*/ 26769 w 92308"/>
                <a:gd name="connsiteY8" fmla="*/ 78462 h 102462"/>
                <a:gd name="connsiteX9" fmla="*/ 27693 w 92308"/>
                <a:gd name="connsiteY9" fmla="*/ 78462 h 102462"/>
                <a:gd name="connsiteX10" fmla="*/ 45231 w 92308"/>
                <a:gd name="connsiteY10" fmla="*/ 30462 h 102462"/>
                <a:gd name="connsiteX11" fmla="*/ 47078 w 92308"/>
                <a:gd name="connsiteY11" fmla="*/ 23077 h 102462"/>
                <a:gd name="connsiteX12" fmla="*/ 48924 w 92308"/>
                <a:gd name="connsiteY12" fmla="*/ 30462 h 102462"/>
                <a:gd name="connsiteX13" fmla="*/ 60924 w 92308"/>
                <a:gd name="connsiteY13" fmla="*/ 63693 h 102462"/>
                <a:gd name="connsiteX14" fmla="*/ 33231 w 92308"/>
                <a:gd name="connsiteY14" fmla="*/ 63693 h 102462"/>
                <a:gd name="connsiteX15" fmla="*/ 45231 w 92308"/>
                <a:gd name="connsiteY15" fmla="*/ 30462 h 102462"/>
                <a:gd name="connsiteX16" fmla="*/ 45231 w 92308"/>
                <a:gd name="connsiteY16" fmla="*/ 30462 h 102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92308" h="102462">
                  <a:moveTo>
                    <a:pt x="27693" y="78462"/>
                  </a:moveTo>
                  <a:lnTo>
                    <a:pt x="65539" y="78462"/>
                  </a:lnTo>
                  <a:lnTo>
                    <a:pt x="73847" y="102463"/>
                  </a:lnTo>
                  <a:lnTo>
                    <a:pt x="92309" y="102463"/>
                  </a:lnTo>
                  <a:lnTo>
                    <a:pt x="55385" y="0"/>
                  </a:lnTo>
                  <a:lnTo>
                    <a:pt x="36924" y="0"/>
                  </a:lnTo>
                  <a:lnTo>
                    <a:pt x="0" y="102463"/>
                  </a:lnTo>
                  <a:lnTo>
                    <a:pt x="18462" y="102463"/>
                  </a:lnTo>
                  <a:lnTo>
                    <a:pt x="26769" y="78462"/>
                  </a:lnTo>
                  <a:lnTo>
                    <a:pt x="27693" y="78462"/>
                  </a:lnTo>
                  <a:close/>
                  <a:moveTo>
                    <a:pt x="45231" y="30462"/>
                  </a:moveTo>
                  <a:cubicBezTo>
                    <a:pt x="46154" y="27693"/>
                    <a:pt x="47078" y="24923"/>
                    <a:pt x="47078" y="23077"/>
                  </a:cubicBezTo>
                  <a:cubicBezTo>
                    <a:pt x="47078" y="24923"/>
                    <a:pt x="48001" y="28616"/>
                    <a:pt x="48924" y="30462"/>
                  </a:cubicBezTo>
                  <a:lnTo>
                    <a:pt x="60924" y="63693"/>
                  </a:lnTo>
                  <a:lnTo>
                    <a:pt x="33231" y="63693"/>
                  </a:lnTo>
                  <a:lnTo>
                    <a:pt x="45231" y="30462"/>
                  </a:lnTo>
                  <a:lnTo>
                    <a:pt x="45231" y="30462"/>
                  </a:lnTo>
                  <a:close/>
                </a:path>
              </a:pathLst>
            </a:custGeom>
            <a:solidFill>
              <a:srgbClr val="32374B"/>
            </a:solidFill>
            <a:ln w="92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 49">
              <a:extLst>
                <a:ext uri="{FF2B5EF4-FFF2-40B4-BE49-F238E27FC236}">
                  <a16:creationId xmlns:a16="http://schemas.microsoft.com/office/drawing/2014/main" id="{10E080BC-0703-57EC-9BF6-464BA17D14BC}"/>
                </a:ext>
              </a:extLst>
            </p:cNvPr>
            <p:cNvSpPr/>
            <p:nvPr/>
          </p:nvSpPr>
          <p:spPr>
            <a:xfrm>
              <a:off x="4449417" y="2604031"/>
              <a:ext cx="63693" cy="71077"/>
            </a:xfrm>
            <a:custGeom>
              <a:avLst/>
              <a:gdLst>
                <a:gd name="connsiteX0" fmla="*/ 24923 w 63693"/>
                <a:gd name="connsiteY0" fmla="*/ 71078 h 71077"/>
                <a:gd name="connsiteX1" fmla="*/ 47078 w 63693"/>
                <a:gd name="connsiteY1" fmla="*/ 60001 h 71077"/>
                <a:gd name="connsiteX2" fmla="*/ 47078 w 63693"/>
                <a:gd name="connsiteY2" fmla="*/ 69232 h 71077"/>
                <a:gd name="connsiteX3" fmla="*/ 63693 w 63693"/>
                <a:gd name="connsiteY3" fmla="*/ 69232 h 71077"/>
                <a:gd name="connsiteX4" fmla="*/ 63693 w 63693"/>
                <a:gd name="connsiteY4" fmla="*/ 0 h 71077"/>
                <a:gd name="connsiteX5" fmla="*/ 47078 w 63693"/>
                <a:gd name="connsiteY5" fmla="*/ 0 h 71077"/>
                <a:gd name="connsiteX6" fmla="*/ 47078 w 63693"/>
                <a:gd name="connsiteY6" fmla="*/ 36000 h 71077"/>
                <a:gd name="connsiteX7" fmla="*/ 31385 w 63693"/>
                <a:gd name="connsiteY7" fmla="*/ 55385 h 71077"/>
                <a:gd name="connsiteX8" fmla="*/ 16616 w 63693"/>
                <a:gd name="connsiteY8" fmla="*/ 36924 h 71077"/>
                <a:gd name="connsiteX9" fmla="*/ 16616 w 63693"/>
                <a:gd name="connsiteY9" fmla="*/ 0 h 71077"/>
                <a:gd name="connsiteX10" fmla="*/ 0 w 63693"/>
                <a:gd name="connsiteY10" fmla="*/ 0 h 71077"/>
                <a:gd name="connsiteX11" fmla="*/ 0 w 63693"/>
                <a:gd name="connsiteY11" fmla="*/ 43385 h 71077"/>
                <a:gd name="connsiteX12" fmla="*/ 24923 w 63693"/>
                <a:gd name="connsiteY12" fmla="*/ 71078 h 71077"/>
                <a:gd name="connsiteX13" fmla="*/ 24923 w 63693"/>
                <a:gd name="connsiteY13" fmla="*/ 71078 h 710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3693" h="71077">
                  <a:moveTo>
                    <a:pt x="24923" y="71078"/>
                  </a:moveTo>
                  <a:cubicBezTo>
                    <a:pt x="34154" y="71078"/>
                    <a:pt x="43385" y="66462"/>
                    <a:pt x="47078" y="60001"/>
                  </a:cubicBezTo>
                  <a:lnTo>
                    <a:pt x="47078" y="69232"/>
                  </a:lnTo>
                  <a:lnTo>
                    <a:pt x="63693" y="69232"/>
                  </a:lnTo>
                  <a:lnTo>
                    <a:pt x="63693" y="0"/>
                  </a:lnTo>
                  <a:lnTo>
                    <a:pt x="47078" y="0"/>
                  </a:lnTo>
                  <a:lnTo>
                    <a:pt x="47078" y="36000"/>
                  </a:lnTo>
                  <a:cubicBezTo>
                    <a:pt x="47078" y="48924"/>
                    <a:pt x="41539" y="55385"/>
                    <a:pt x="31385" y="55385"/>
                  </a:cubicBezTo>
                  <a:cubicBezTo>
                    <a:pt x="21231" y="55385"/>
                    <a:pt x="16616" y="49847"/>
                    <a:pt x="16616" y="36924"/>
                  </a:cubicBezTo>
                  <a:lnTo>
                    <a:pt x="16616" y="0"/>
                  </a:lnTo>
                  <a:lnTo>
                    <a:pt x="0" y="0"/>
                  </a:lnTo>
                  <a:lnTo>
                    <a:pt x="0" y="43385"/>
                  </a:lnTo>
                  <a:cubicBezTo>
                    <a:pt x="0" y="60001"/>
                    <a:pt x="9231" y="71078"/>
                    <a:pt x="24923" y="71078"/>
                  </a:cubicBezTo>
                  <a:lnTo>
                    <a:pt x="24923" y="71078"/>
                  </a:lnTo>
                  <a:close/>
                </a:path>
              </a:pathLst>
            </a:custGeom>
            <a:solidFill>
              <a:srgbClr val="32374B"/>
            </a:solidFill>
            <a:ln w="92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0AA1E10F-FF02-2E3F-422C-F8ACBC532A28}"/>
                </a:ext>
              </a:extLst>
            </p:cNvPr>
            <p:cNvSpPr/>
            <p:nvPr/>
          </p:nvSpPr>
          <p:spPr>
            <a:xfrm>
              <a:off x="4524187" y="2603107"/>
              <a:ext cx="56308" cy="72000"/>
            </a:xfrm>
            <a:custGeom>
              <a:avLst/>
              <a:gdLst>
                <a:gd name="connsiteX0" fmla="*/ 28616 w 56308"/>
                <a:gd name="connsiteY0" fmla="*/ 59078 h 72000"/>
                <a:gd name="connsiteX1" fmla="*/ 16616 w 56308"/>
                <a:gd name="connsiteY1" fmla="*/ 48924 h 72000"/>
                <a:gd name="connsiteX2" fmla="*/ 0 w 56308"/>
                <a:gd name="connsiteY2" fmla="*/ 48924 h 72000"/>
                <a:gd name="connsiteX3" fmla="*/ 27693 w 56308"/>
                <a:gd name="connsiteY3" fmla="*/ 72001 h 72000"/>
                <a:gd name="connsiteX4" fmla="*/ 56308 w 56308"/>
                <a:gd name="connsiteY4" fmla="*/ 49847 h 72000"/>
                <a:gd name="connsiteX5" fmla="*/ 38770 w 56308"/>
                <a:gd name="connsiteY5" fmla="*/ 31385 h 72000"/>
                <a:gd name="connsiteX6" fmla="*/ 26769 w 56308"/>
                <a:gd name="connsiteY6" fmla="*/ 28616 h 72000"/>
                <a:gd name="connsiteX7" fmla="*/ 17539 w 56308"/>
                <a:gd name="connsiteY7" fmla="*/ 21231 h 72000"/>
                <a:gd name="connsiteX8" fmla="*/ 27693 w 56308"/>
                <a:gd name="connsiteY8" fmla="*/ 12923 h 72000"/>
                <a:gd name="connsiteX9" fmla="*/ 37847 w 56308"/>
                <a:gd name="connsiteY9" fmla="*/ 22154 h 72000"/>
                <a:gd name="connsiteX10" fmla="*/ 54462 w 56308"/>
                <a:gd name="connsiteY10" fmla="*/ 22154 h 72000"/>
                <a:gd name="connsiteX11" fmla="*/ 28616 w 56308"/>
                <a:gd name="connsiteY11" fmla="*/ 0 h 72000"/>
                <a:gd name="connsiteX12" fmla="*/ 923 w 56308"/>
                <a:gd name="connsiteY12" fmla="*/ 21231 h 72000"/>
                <a:gd name="connsiteX13" fmla="*/ 19385 w 56308"/>
                <a:gd name="connsiteY13" fmla="*/ 40616 h 72000"/>
                <a:gd name="connsiteX14" fmla="*/ 31385 w 56308"/>
                <a:gd name="connsiteY14" fmla="*/ 43385 h 72000"/>
                <a:gd name="connsiteX15" fmla="*/ 39693 w 56308"/>
                <a:gd name="connsiteY15" fmla="*/ 50770 h 72000"/>
                <a:gd name="connsiteX16" fmla="*/ 27693 w 56308"/>
                <a:gd name="connsiteY16" fmla="*/ 59078 h 72000"/>
                <a:gd name="connsiteX17" fmla="*/ 27693 w 56308"/>
                <a:gd name="connsiteY17" fmla="*/ 59078 h 7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6308" h="72000">
                  <a:moveTo>
                    <a:pt x="28616" y="59078"/>
                  </a:moveTo>
                  <a:cubicBezTo>
                    <a:pt x="21231" y="59078"/>
                    <a:pt x="16616" y="55385"/>
                    <a:pt x="16616" y="48924"/>
                  </a:cubicBezTo>
                  <a:lnTo>
                    <a:pt x="0" y="48924"/>
                  </a:lnTo>
                  <a:cubicBezTo>
                    <a:pt x="0" y="62770"/>
                    <a:pt x="11077" y="72001"/>
                    <a:pt x="27693" y="72001"/>
                  </a:cubicBezTo>
                  <a:cubicBezTo>
                    <a:pt x="44308" y="72001"/>
                    <a:pt x="56308" y="63693"/>
                    <a:pt x="56308" y="49847"/>
                  </a:cubicBezTo>
                  <a:cubicBezTo>
                    <a:pt x="56308" y="36000"/>
                    <a:pt x="50770" y="34154"/>
                    <a:pt x="38770" y="31385"/>
                  </a:cubicBezTo>
                  <a:lnTo>
                    <a:pt x="26769" y="28616"/>
                  </a:lnTo>
                  <a:cubicBezTo>
                    <a:pt x="21231" y="26769"/>
                    <a:pt x="17539" y="24923"/>
                    <a:pt x="17539" y="21231"/>
                  </a:cubicBezTo>
                  <a:cubicBezTo>
                    <a:pt x="17539" y="17539"/>
                    <a:pt x="21231" y="12923"/>
                    <a:pt x="27693" y="12923"/>
                  </a:cubicBezTo>
                  <a:cubicBezTo>
                    <a:pt x="34154" y="12923"/>
                    <a:pt x="37847" y="16615"/>
                    <a:pt x="37847" y="22154"/>
                  </a:cubicBezTo>
                  <a:lnTo>
                    <a:pt x="54462" y="22154"/>
                  </a:lnTo>
                  <a:cubicBezTo>
                    <a:pt x="54462" y="8308"/>
                    <a:pt x="44308" y="0"/>
                    <a:pt x="28616" y="0"/>
                  </a:cubicBezTo>
                  <a:cubicBezTo>
                    <a:pt x="12923" y="0"/>
                    <a:pt x="923" y="8308"/>
                    <a:pt x="923" y="21231"/>
                  </a:cubicBezTo>
                  <a:cubicBezTo>
                    <a:pt x="923" y="34154"/>
                    <a:pt x="7385" y="37847"/>
                    <a:pt x="19385" y="40616"/>
                  </a:cubicBezTo>
                  <a:lnTo>
                    <a:pt x="31385" y="43385"/>
                  </a:lnTo>
                  <a:cubicBezTo>
                    <a:pt x="37847" y="45231"/>
                    <a:pt x="39693" y="47078"/>
                    <a:pt x="39693" y="50770"/>
                  </a:cubicBezTo>
                  <a:cubicBezTo>
                    <a:pt x="39693" y="54462"/>
                    <a:pt x="35078" y="59078"/>
                    <a:pt x="27693" y="59078"/>
                  </a:cubicBezTo>
                  <a:lnTo>
                    <a:pt x="27693" y="59078"/>
                  </a:lnTo>
                  <a:close/>
                </a:path>
              </a:pathLst>
            </a:custGeom>
            <a:solidFill>
              <a:srgbClr val="32374B"/>
            </a:solidFill>
            <a:ln w="92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253B0B0D-9E49-5DAE-9598-44D1DA61BE3B}"/>
                </a:ext>
              </a:extLst>
            </p:cNvPr>
            <p:cNvSpPr/>
            <p:nvPr/>
          </p:nvSpPr>
          <p:spPr>
            <a:xfrm>
              <a:off x="4586034" y="2582799"/>
              <a:ext cx="44308" cy="90462"/>
            </a:xfrm>
            <a:custGeom>
              <a:avLst/>
              <a:gdLst>
                <a:gd name="connsiteX0" fmla="*/ 13846 w 44308"/>
                <a:gd name="connsiteY0" fmla="*/ 90463 h 90462"/>
                <a:gd name="connsiteX1" fmla="*/ 30462 w 44308"/>
                <a:gd name="connsiteY1" fmla="*/ 90463 h 90462"/>
                <a:gd name="connsiteX2" fmla="*/ 30462 w 44308"/>
                <a:gd name="connsiteY2" fmla="*/ 36001 h 90462"/>
                <a:gd name="connsiteX3" fmla="*/ 44308 w 44308"/>
                <a:gd name="connsiteY3" fmla="*/ 36001 h 90462"/>
                <a:gd name="connsiteX4" fmla="*/ 44308 w 44308"/>
                <a:gd name="connsiteY4" fmla="*/ 22154 h 90462"/>
                <a:gd name="connsiteX5" fmla="*/ 30462 w 44308"/>
                <a:gd name="connsiteY5" fmla="*/ 22154 h 90462"/>
                <a:gd name="connsiteX6" fmla="*/ 30462 w 44308"/>
                <a:gd name="connsiteY6" fmla="*/ 0 h 90462"/>
                <a:gd name="connsiteX7" fmla="*/ 13846 w 44308"/>
                <a:gd name="connsiteY7" fmla="*/ 0 h 90462"/>
                <a:gd name="connsiteX8" fmla="*/ 13846 w 44308"/>
                <a:gd name="connsiteY8" fmla="*/ 22154 h 90462"/>
                <a:gd name="connsiteX9" fmla="*/ 0 w 44308"/>
                <a:gd name="connsiteY9" fmla="*/ 22154 h 90462"/>
                <a:gd name="connsiteX10" fmla="*/ 0 w 44308"/>
                <a:gd name="connsiteY10" fmla="*/ 36001 h 90462"/>
                <a:gd name="connsiteX11" fmla="*/ 13846 w 44308"/>
                <a:gd name="connsiteY11" fmla="*/ 36001 h 90462"/>
                <a:gd name="connsiteX12" fmla="*/ 13846 w 44308"/>
                <a:gd name="connsiteY12" fmla="*/ 90463 h 90462"/>
                <a:gd name="connsiteX13" fmla="*/ 13846 w 44308"/>
                <a:gd name="connsiteY13" fmla="*/ 90463 h 90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4308" h="90462">
                  <a:moveTo>
                    <a:pt x="13846" y="90463"/>
                  </a:moveTo>
                  <a:lnTo>
                    <a:pt x="30462" y="90463"/>
                  </a:lnTo>
                  <a:lnTo>
                    <a:pt x="30462" y="36001"/>
                  </a:lnTo>
                  <a:lnTo>
                    <a:pt x="44308" y="36001"/>
                  </a:lnTo>
                  <a:lnTo>
                    <a:pt x="44308" y="22154"/>
                  </a:lnTo>
                  <a:lnTo>
                    <a:pt x="30462" y="22154"/>
                  </a:lnTo>
                  <a:lnTo>
                    <a:pt x="30462" y="0"/>
                  </a:lnTo>
                  <a:lnTo>
                    <a:pt x="13846" y="0"/>
                  </a:lnTo>
                  <a:lnTo>
                    <a:pt x="13846" y="22154"/>
                  </a:lnTo>
                  <a:lnTo>
                    <a:pt x="0" y="22154"/>
                  </a:lnTo>
                  <a:lnTo>
                    <a:pt x="0" y="36001"/>
                  </a:lnTo>
                  <a:lnTo>
                    <a:pt x="13846" y="36001"/>
                  </a:lnTo>
                  <a:lnTo>
                    <a:pt x="13846" y="90463"/>
                  </a:lnTo>
                  <a:lnTo>
                    <a:pt x="13846" y="90463"/>
                  </a:lnTo>
                  <a:close/>
                </a:path>
              </a:pathLst>
            </a:custGeom>
            <a:solidFill>
              <a:srgbClr val="32374B"/>
            </a:solidFill>
            <a:ln w="92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28C7F6F7-FA27-F636-CBB7-174797B08891}"/>
                </a:ext>
              </a:extLst>
            </p:cNvPr>
            <p:cNvSpPr/>
            <p:nvPr/>
          </p:nvSpPr>
          <p:spPr>
            <a:xfrm>
              <a:off x="4685727" y="2601261"/>
              <a:ext cx="72923" cy="73847"/>
            </a:xfrm>
            <a:custGeom>
              <a:avLst/>
              <a:gdLst>
                <a:gd name="connsiteX0" fmla="*/ 32308 w 72923"/>
                <a:gd name="connsiteY0" fmla="*/ 73847 h 73847"/>
                <a:gd name="connsiteX1" fmla="*/ 56308 w 72923"/>
                <a:gd name="connsiteY1" fmla="*/ 60924 h 73847"/>
                <a:gd name="connsiteX2" fmla="*/ 56308 w 72923"/>
                <a:gd name="connsiteY2" fmla="*/ 72001 h 73847"/>
                <a:gd name="connsiteX3" fmla="*/ 72924 w 72923"/>
                <a:gd name="connsiteY3" fmla="*/ 72001 h 73847"/>
                <a:gd name="connsiteX4" fmla="*/ 72924 w 72923"/>
                <a:gd name="connsiteY4" fmla="*/ 2769 h 73847"/>
                <a:gd name="connsiteX5" fmla="*/ 57232 w 72923"/>
                <a:gd name="connsiteY5" fmla="*/ 2769 h 73847"/>
                <a:gd name="connsiteX6" fmla="*/ 57232 w 72923"/>
                <a:gd name="connsiteY6" fmla="*/ 12923 h 73847"/>
                <a:gd name="connsiteX7" fmla="*/ 32308 w 72923"/>
                <a:gd name="connsiteY7" fmla="*/ 0 h 73847"/>
                <a:gd name="connsiteX8" fmla="*/ 0 w 72923"/>
                <a:gd name="connsiteY8" fmla="*/ 36001 h 73847"/>
                <a:gd name="connsiteX9" fmla="*/ 32308 w 72923"/>
                <a:gd name="connsiteY9" fmla="*/ 72924 h 73847"/>
                <a:gd name="connsiteX10" fmla="*/ 32308 w 72923"/>
                <a:gd name="connsiteY10" fmla="*/ 72924 h 73847"/>
                <a:gd name="connsiteX11" fmla="*/ 36000 w 72923"/>
                <a:gd name="connsiteY11" fmla="*/ 16616 h 73847"/>
                <a:gd name="connsiteX12" fmla="*/ 55385 w 72923"/>
                <a:gd name="connsiteY12" fmla="*/ 37847 h 73847"/>
                <a:gd name="connsiteX13" fmla="*/ 36000 w 72923"/>
                <a:gd name="connsiteY13" fmla="*/ 59078 h 73847"/>
                <a:gd name="connsiteX14" fmla="*/ 16616 w 72923"/>
                <a:gd name="connsiteY14" fmla="*/ 37847 h 73847"/>
                <a:gd name="connsiteX15" fmla="*/ 36000 w 72923"/>
                <a:gd name="connsiteY15" fmla="*/ 16616 h 73847"/>
                <a:gd name="connsiteX16" fmla="*/ 36000 w 72923"/>
                <a:gd name="connsiteY16" fmla="*/ 16616 h 73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2923" h="73847">
                  <a:moveTo>
                    <a:pt x="32308" y="73847"/>
                  </a:moveTo>
                  <a:cubicBezTo>
                    <a:pt x="43385" y="73847"/>
                    <a:pt x="51693" y="68309"/>
                    <a:pt x="56308" y="60924"/>
                  </a:cubicBezTo>
                  <a:lnTo>
                    <a:pt x="56308" y="72001"/>
                  </a:lnTo>
                  <a:lnTo>
                    <a:pt x="72924" y="72001"/>
                  </a:lnTo>
                  <a:lnTo>
                    <a:pt x="72924" y="2769"/>
                  </a:lnTo>
                  <a:lnTo>
                    <a:pt x="57232" y="2769"/>
                  </a:lnTo>
                  <a:lnTo>
                    <a:pt x="57232" y="12923"/>
                  </a:lnTo>
                  <a:cubicBezTo>
                    <a:pt x="51693" y="4615"/>
                    <a:pt x="42462" y="0"/>
                    <a:pt x="32308" y="0"/>
                  </a:cubicBezTo>
                  <a:cubicBezTo>
                    <a:pt x="12923" y="0"/>
                    <a:pt x="0" y="13846"/>
                    <a:pt x="0" y="36001"/>
                  </a:cubicBezTo>
                  <a:cubicBezTo>
                    <a:pt x="0" y="58155"/>
                    <a:pt x="12000" y="72924"/>
                    <a:pt x="32308" y="72924"/>
                  </a:cubicBezTo>
                  <a:lnTo>
                    <a:pt x="32308" y="72924"/>
                  </a:lnTo>
                  <a:close/>
                  <a:moveTo>
                    <a:pt x="36000" y="16616"/>
                  </a:moveTo>
                  <a:cubicBezTo>
                    <a:pt x="48001" y="16616"/>
                    <a:pt x="55385" y="24923"/>
                    <a:pt x="55385" y="37847"/>
                  </a:cubicBezTo>
                  <a:cubicBezTo>
                    <a:pt x="55385" y="50770"/>
                    <a:pt x="48001" y="59078"/>
                    <a:pt x="36000" y="59078"/>
                  </a:cubicBezTo>
                  <a:cubicBezTo>
                    <a:pt x="24000" y="59078"/>
                    <a:pt x="16616" y="50770"/>
                    <a:pt x="16616" y="37847"/>
                  </a:cubicBezTo>
                  <a:cubicBezTo>
                    <a:pt x="16616" y="24923"/>
                    <a:pt x="24000" y="16616"/>
                    <a:pt x="36000" y="16616"/>
                  </a:cubicBezTo>
                  <a:lnTo>
                    <a:pt x="36000" y="16616"/>
                  </a:lnTo>
                  <a:close/>
                </a:path>
              </a:pathLst>
            </a:custGeom>
            <a:solidFill>
              <a:srgbClr val="32374B"/>
            </a:solidFill>
            <a:ln w="92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 53">
              <a:extLst>
                <a:ext uri="{FF2B5EF4-FFF2-40B4-BE49-F238E27FC236}">
                  <a16:creationId xmlns:a16="http://schemas.microsoft.com/office/drawing/2014/main" id="{57F2F73F-8387-AEA9-CD25-9C994D1042C0}"/>
                </a:ext>
              </a:extLst>
            </p:cNvPr>
            <p:cNvSpPr/>
            <p:nvPr/>
          </p:nvSpPr>
          <p:spPr>
            <a:xfrm>
              <a:off x="4775267" y="2569876"/>
              <a:ext cx="17538" cy="103385"/>
            </a:xfrm>
            <a:custGeom>
              <a:avLst/>
              <a:gdLst>
                <a:gd name="connsiteX0" fmla="*/ 17539 w 17538"/>
                <a:gd name="connsiteY0" fmla="*/ 0 h 103385"/>
                <a:gd name="connsiteX1" fmla="*/ 0 w 17538"/>
                <a:gd name="connsiteY1" fmla="*/ 0 h 103385"/>
                <a:gd name="connsiteX2" fmla="*/ 0 w 17538"/>
                <a:gd name="connsiteY2" fmla="*/ 103386 h 103385"/>
                <a:gd name="connsiteX3" fmla="*/ 17539 w 17538"/>
                <a:gd name="connsiteY3" fmla="*/ 103386 h 103385"/>
                <a:gd name="connsiteX4" fmla="*/ 17539 w 17538"/>
                <a:gd name="connsiteY4" fmla="*/ 0 h 103385"/>
                <a:gd name="connsiteX5" fmla="*/ 17539 w 17538"/>
                <a:gd name="connsiteY5" fmla="*/ 0 h 103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538" h="103385">
                  <a:moveTo>
                    <a:pt x="17539" y="0"/>
                  </a:moveTo>
                  <a:lnTo>
                    <a:pt x="0" y="0"/>
                  </a:lnTo>
                  <a:lnTo>
                    <a:pt x="0" y="103386"/>
                  </a:lnTo>
                  <a:lnTo>
                    <a:pt x="17539" y="103386"/>
                  </a:lnTo>
                  <a:lnTo>
                    <a:pt x="17539" y="0"/>
                  </a:lnTo>
                  <a:lnTo>
                    <a:pt x="17539" y="0"/>
                  </a:lnTo>
                  <a:close/>
                </a:path>
              </a:pathLst>
            </a:custGeom>
            <a:solidFill>
              <a:srgbClr val="32374B"/>
            </a:solidFill>
            <a:ln w="92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 54">
              <a:extLst>
                <a:ext uri="{FF2B5EF4-FFF2-40B4-BE49-F238E27FC236}">
                  <a16:creationId xmlns:a16="http://schemas.microsoft.com/office/drawing/2014/main" id="{0987298F-7D23-22AC-88C5-4E7AB8CD990F}"/>
                </a:ext>
              </a:extLst>
            </p:cNvPr>
            <p:cNvSpPr/>
            <p:nvPr/>
          </p:nvSpPr>
          <p:spPr>
            <a:xfrm>
              <a:off x="4809421" y="2604954"/>
              <a:ext cx="17538" cy="68308"/>
            </a:xfrm>
            <a:custGeom>
              <a:avLst/>
              <a:gdLst>
                <a:gd name="connsiteX0" fmla="*/ 0 w 17538"/>
                <a:gd name="connsiteY0" fmla="*/ 68308 h 68308"/>
                <a:gd name="connsiteX1" fmla="*/ 17539 w 17538"/>
                <a:gd name="connsiteY1" fmla="*/ 68308 h 68308"/>
                <a:gd name="connsiteX2" fmla="*/ 17539 w 17538"/>
                <a:gd name="connsiteY2" fmla="*/ 0 h 68308"/>
                <a:gd name="connsiteX3" fmla="*/ 0 w 17538"/>
                <a:gd name="connsiteY3" fmla="*/ 0 h 68308"/>
                <a:gd name="connsiteX4" fmla="*/ 0 w 17538"/>
                <a:gd name="connsiteY4" fmla="*/ 68308 h 68308"/>
                <a:gd name="connsiteX5" fmla="*/ 0 w 17538"/>
                <a:gd name="connsiteY5" fmla="*/ 68308 h 68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538" h="68308">
                  <a:moveTo>
                    <a:pt x="0" y="68308"/>
                  </a:moveTo>
                  <a:lnTo>
                    <a:pt x="17539" y="68308"/>
                  </a:lnTo>
                  <a:lnTo>
                    <a:pt x="17539" y="0"/>
                  </a:lnTo>
                  <a:lnTo>
                    <a:pt x="0" y="0"/>
                  </a:lnTo>
                  <a:lnTo>
                    <a:pt x="0" y="68308"/>
                  </a:lnTo>
                  <a:lnTo>
                    <a:pt x="0" y="68308"/>
                  </a:lnTo>
                  <a:close/>
                </a:path>
              </a:pathLst>
            </a:custGeom>
            <a:solidFill>
              <a:srgbClr val="32374B"/>
            </a:solidFill>
            <a:ln w="92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 55">
              <a:extLst>
                <a:ext uri="{FF2B5EF4-FFF2-40B4-BE49-F238E27FC236}">
                  <a16:creationId xmlns:a16="http://schemas.microsoft.com/office/drawing/2014/main" id="{69598710-BBF3-9C88-F77C-6F091A421428}"/>
                </a:ext>
              </a:extLst>
            </p:cNvPr>
            <p:cNvSpPr/>
            <p:nvPr/>
          </p:nvSpPr>
          <p:spPr>
            <a:xfrm>
              <a:off x="4807575" y="2570799"/>
              <a:ext cx="20307" cy="20308"/>
            </a:xfrm>
            <a:custGeom>
              <a:avLst/>
              <a:gdLst>
                <a:gd name="connsiteX0" fmla="*/ 10154 w 20307"/>
                <a:gd name="connsiteY0" fmla="*/ 20308 h 20308"/>
                <a:gd name="connsiteX1" fmla="*/ 20308 w 20307"/>
                <a:gd name="connsiteY1" fmla="*/ 10154 h 20308"/>
                <a:gd name="connsiteX2" fmla="*/ 10154 w 20307"/>
                <a:gd name="connsiteY2" fmla="*/ 0 h 20308"/>
                <a:gd name="connsiteX3" fmla="*/ 0 w 20307"/>
                <a:gd name="connsiteY3" fmla="*/ 10154 h 20308"/>
                <a:gd name="connsiteX4" fmla="*/ 10154 w 20307"/>
                <a:gd name="connsiteY4" fmla="*/ 20308 h 20308"/>
                <a:gd name="connsiteX5" fmla="*/ 10154 w 20307"/>
                <a:gd name="connsiteY5" fmla="*/ 20308 h 20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307" h="20308">
                  <a:moveTo>
                    <a:pt x="10154" y="20308"/>
                  </a:moveTo>
                  <a:cubicBezTo>
                    <a:pt x="15692" y="20308"/>
                    <a:pt x="20308" y="15693"/>
                    <a:pt x="20308" y="10154"/>
                  </a:cubicBezTo>
                  <a:cubicBezTo>
                    <a:pt x="20308" y="4615"/>
                    <a:pt x="15692" y="0"/>
                    <a:pt x="10154" y="0"/>
                  </a:cubicBezTo>
                  <a:cubicBezTo>
                    <a:pt x="4615" y="0"/>
                    <a:pt x="0" y="4615"/>
                    <a:pt x="0" y="10154"/>
                  </a:cubicBezTo>
                  <a:cubicBezTo>
                    <a:pt x="0" y="15693"/>
                    <a:pt x="4615" y="20308"/>
                    <a:pt x="10154" y="20308"/>
                  </a:cubicBezTo>
                  <a:lnTo>
                    <a:pt x="10154" y="20308"/>
                  </a:lnTo>
                  <a:close/>
                </a:path>
              </a:pathLst>
            </a:custGeom>
            <a:solidFill>
              <a:srgbClr val="32374B"/>
            </a:solidFill>
            <a:ln w="92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 56">
              <a:extLst>
                <a:ext uri="{FF2B5EF4-FFF2-40B4-BE49-F238E27FC236}">
                  <a16:creationId xmlns:a16="http://schemas.microsoft.com/office/drawing/2014/main" id="{881A98FB-9E2F-A389-C832-C7F03C457A74}"/>
                </a:ext>
              </a:extLst>
            </p:cNvPr>
            <p:cNvSpPr/>
            <p:nvPr/>
          </p:nvSpPr>
          <p:spPr>
            <a:xfrm>
              <a:off x="4839883" y="2602184"/>
              <a:ext cx="72923" cy="72923"/>
            </a:xfrm>
            <a:custGeom>
              <a:avLst/>
              <a:gdLst>
                <a:gd name="connsiteX0" fmla="*/ 56308 w 72923"/>
                <a:gd name="connsiteY0" fmla="*/ 12923 h 72923"/>
                <a:gd name="connsiteX1" fmla="*/ 32308 w 72923"/>
                <a:gd name="connsiteY1" fmla="*/ 0 h 72923"/>
                <a:gd name="connsiteX2" fmla="*/ 0 w 72923"/>
                <a:gd name="connsiteY2" fmla="*/ 36000 h 72923"/>
                <a:gd name="connsiteX3" fmla="*/ 32308 w 72923"/>
                <a:gd name="connsiteY3" fmla="*/ 72924 h 72923"/>
                <a:gd name="connsiteX4" fmla="*/ 56308 w 72923"/>
                <a:gd name="connsiteY4" fmla="*/ 60001 h 72923"/>
                <a:gd name="connsiteX5" fmla="*/ 56308 w 72923"/>
                <a:gd name="connsiteY5" fmla="*/ 71078 h 72923"/>
                <a:gd name="connsiteX6" fmla="*/ 72924 w 72923"/>
                <a:gd name="connsiteY6" fmla="*/ 71078 h 72923"/>
                <a:gd name="connsiteX7" fmla="*/ 72924 w 72923"/>
                <a:gd name="connsiteY7" fmla="*/ 1846 h 72923"/>
                <a:gd name="connsiteX8" fmla="*/ 57231 w 72923"/>
                <a:gd name="connsiteY8" fmla="*/ 1846 h 72923"/>
                <a:gd name="connsiteX9" fmla="*/ 57231 w 72923"/>
                <a:gd name="connsiteY9" fmla="*/ 12000 h 72923"/>
                <a:gd name="connsiteX10" fmla="*/ 56308 w 72923"/>
                <a:gd name="connsiteY10" fmla="*/ 12000 h 72923"/>
                <a:gd name="connsiteX11" fmla="*/ 56308 w 72923"/>
                <a:gd name="connsiteY11" fmla="*/ 12000 h 72923"/>
                <a:gd name="connsiteX12" fmla="*/ 36000 w 72923"/>
                <a:gd name="connsiteY12" fmla="*/ 58155 h 72923"/>
                <a:gd name="connsiteX13" fmla="*/ 16615 w 72923"/>
                <a:gd name="connsiteY13" fmla="*/ 36924 h 72923"/>
                <a:gd name="connsiteX14" fmla="*/ 36000 w 72923"/>
                <a:gd name="connsiteY14" fmla="*/ 15693 h 72923"/>
                <a:gd name="connsiteX15" fmla="*/ 55385 w 72923"/>
                <a:gd name="connsiteY15" fmla="*/ 36924 h 72923"/>
                <a:gd name="connsiteX16" fmla="*/ 36000 w 72923"/>
                <a:gd name="connsiteY16" fmla="*/ 58155 h 72923"/>
                <a:gd name="connsiteX17" fmla="*/ 36000 w 72923"/>
                <a:gd name="connsiteY17" fmla="*/ 58155 h 729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72923" h="72923">
                  <a:moveTo>
                    <a:pt x="56308" y="12923"/>
                  </a:moveTo>
                  <a:cubicBezTo>
                    <a:pt x="51693" y="4615"/>
                    <a:pt x="42462" y="0"/>
                    <a:pt x="32308" y="0"/>
                  </a:cubicBezTo>
                  <a:cubicBezTo>
                    <a:pt x="12923" y="0"/>
                    <a:pt x="0" y="13846"/>
                    <a:pt x="0" y="36000"/>
                  </a:cubicBezTo>
                  <a:cubicBezTo>
                    <a:pt x="0" y="58155"/>
                    <a:pt x="12000" y="72924"/>
                    <a:pt x="32308" y="72924"/>
                  </a:cubicBezTo>
                  <a:cubicBezTo>
                    <a:pt x="52616" y="72924"/>
                    <a:pt x="51693" y="67386"/>
                    <a:pt x="56308" y="60001"/>
                  </a:cubicBezTo>
                  <a:lnTo>
                    <a:pt x="56308" y="71078"/>
                  </a:lnTo>
                  <a:lnTo>
                    <a:pt x="72924" y="71078"/>
                  </a:lnTo>
                  <a:lnTo>
                    <a:pt x="72924" y="1846"/>
                  </a:lnTo>
                  <a:lnTo>
                    <a:pt x="57231" y="1846"/>
                  </a:lnTo>
                  <a:lnTo>
                    <a:pt x="57231" y="12000"/>
                  </a:lnTo>
                  <a:lnTo>
                    <a:pt x="56308" y="12000"/>
                  </a:lnTo>
                  <a:lnTo>
                    <a:pt x="56308" y="12000"/>
                  </a:lnTo>
                  <a:close/>
                  <a:moveTo>
                    <a:pt x="36000" y="58155"/>
                  </a:moveTo>
                  <a:cubicBezTo>
                    <a:pt x="24000" y="58155"/>
                    <a:pt x="16615" y="49847"/>
                    <a:pt x="16615" y="36924"/>
                  </a:cubicBezTo>
                  <a:cubicBezTo>
                    <a:pt x="16615" y="24000"/>
                    <a:pt x="24000" y="15693"/>
                    <a:pt x="36000" y="15693"/>
                  </a:cubicBezTo>
                  <a:cubicBezTo>
                    <a:pt x="48000" y="15693"/>
                    <a:pt x="55385" y="24000"/>
                    <a:pt x="55385" y="36924"/>
                  </a:cubicBezTo>
                  <a:cubicBezTo>
                    <a:pt x="55385" y="49847"/>
                    <a:pt x="48000" y="58155"/>
                    <a:pt x="36000" y="58155"/>
                  </a:cubicBezTo>
                  <a:lnTo>
                    <a:pt x="36000" y="58155"/>
                  </a:lnTo>
                  <a:close/>
                </a:path>
              </a:pathLst>
            </a:custGeom>
            <a:solidFill>
              <a:srgbClr val="32374B"/>
            </a:solidFill>
            <a:ln w="92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 57">
              <a:extLst>
                <a:ext uri="{FF2B5EF4-FFF2-40B4-BE49-F238E27FC236}">
                  <a16:creationId xmlns:a16="http://schemas.microsoft.com/office/drawing/2014/main" id="{AEEE9413-FE82-96F4-40C8-0714CFD4FB17}"/>
                </a:ext>
              </a:extLst>
            </p:cNvPr>
            <p:cNvSpPr/>
            <p:nvPr/>
          </p:nvSpPr>
          <p:spPr>
            <a:xfrm>
              <a:off x="4928499" y="2602184"/>
              <a:ext cx="64616" cy="72001"/>
            </a:xfrm>
            <a:custGeom>
              <a:avLst/>
              <a:gdLst>
                <a:gd name="connsiteX0" fmla="*/ 39693 w 64616"/>
                <a:gd name="connsiteY0" fmla="*/ 0 h 72001"/>
                <a:gd name="connsiteX1" fmla="*/ 17539 w 64616"/>
                <a:gd name="connsiteY1" fmla="*/ 11077 h 72001"/>
                <a:gd name="connsiteX2" fmla="*/ 15692 w 64616"/>
                <a:gd name="connsiteY2" fmla="*/ 1846 h 72001"/>
                <a:gd name="connsiteX3" fmla="*/ 0 w 64616"/>
                <a:gd name="connsiteY3" fmla="*/ 1846 h 72001"/>
                <a:gd name="connsiteX4" fmla="*/ 0 w 64616"/>
                <a:gd name="connsiteY4" fmla="*/ 71078 h 72001"/>
                <a:gd name="connsiteX5" fmla="*/ 16615 w 64616"/>
                <a:gd name="connsiteY5" fmla="*/ 71078 h 72001"/>
                <a:gd name="connsiteX6" fmla="*/ 16615 w 64616"/>
                <a:gd name="connsiteY6" fmla="*/ 34154 h 72001"/>
                <a:gd name="connsiteX7" fmla="*/ 33231 w 64616"/>
                <a:gd name="connsiteY7" fmla="*/ 15693 h 72001"/>
                <a:gd name="connsiteX8" fmla="*/ 48000 w 64616"/>
                <a:gd name="connsiteY8" fmla="*/ 33231 h 72001"/>
                <a:gd name="connsiteX9" fmla="*/ 48000 w 64616"/>
                <a:gd name="connsiteY9" fmla="*/ 72001 h 72001"/>
                <a:gd name="connsiteX10" fmla="*/ 64616 w 64616"/>
                <a:gd name="connsiteY10" fmla="*/ 72001 h 72001"/>
                <a:gd name="connsiteX11" fmla="*/ 64616 w 64616"/>
                <a:gd name="connsiteY11" fmla="*/ 29539 h 72001"/>
                <a:gd name="connsiteX12" fmla="*/ 38770 w 64616"/>
                <a:gd name="connsiteY12" fmla="*/ 923 h 72001"/>
                <a:gd name="connsiteX13" fmla="*/ 39693 w 64616"/>
                <a:gd name="connsiteY13" fmla="*/ 923 h 72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4616" h="72001">
                  <a:moveTo>
                    <a:pt x="39693" y="0"/>
                  </a:moveTo>
                  <a:cubicBezTo>
                    <a:pt x="30462" y="0"/>
                    <a:pt x="22154" y="3692"/>
                    <a:pt x="17539" y="11077"/>
                  </a:cubicBezTo>
                  <a:lnTo>
                    <a:pt x="15692" y="1846"/>
                  </a:lnTo>
                  <a:lnTo>
                    <a:pt x="0" y="1846"/>
                  </a:lnTo>
                  <a:lnTo>
                    <a:pt x="0" y="71078"/>
                  </a:lnTo>
                  <a:lnTo>
                    <a:pt x="16615" y="71078"/>
                  </a:lnTo>
                  <a:lnTo>
                    <a:pt x="16615" y="34154"/>
                  </a:lnTo>
                  <a:cubicBezTo>
                    <a:pt x="16615" y="23077"/>
                    <a:pt x="23077" y="15693"/>
                    <a:pt x="33231" y="15693"/>
                  </a:cubicBezTo>
                  <a:cubicBezTo>
                    <a:pt x="43385" y="15693"/>
                    <a:pt x="48000" y="21231"/>
                    <a:pt x="48000" y="33231"/>
                  </a:cubicBezTo>
                  <a:lnTo>
                    <a:pt x="48000" y="72001"/>
                  </a:lnTo>
                  <a:lnTo>
                    <a:pt x="64616" y="72001"/>
                  </a:lnTo>
                  <a:lnTo>
                    <a:pt x="64616" y="29539"/>
                  </a:lnTo>
                  <a:cubicBezTo>
                    <a:pt x="64616" y="12000"/>
                    <a:pt x="55385" y="923"/>
                    <a:pt x="38770" y="923"/>
                  </a:cubicBezTo>
                  <a:lnTo>
                    <a:pt x="39693" y="923"/>
                  </a:lnTo>
                  <a:close/>
                </a:path>
              </a:pathLst>
            </a:custGeom>
            <a:solidFill>
              <a:srgbClr val="32374B"/>
            </a:solidFill>
            <a:ln w="92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079DD932-895F-F19B-AA21-AA085DFD032D}"/>
                </a:ext>
              </a:extLst>
            </p:cNvPr>
            <p:cNvSpPr/>
            <p:nvPr/>
          </p:nvSpPr>
          <p:spPr>
            <a:xfrm>
              <a:off x="4358031" y="2689878"/>
              <a:ext cx="18461" cy="102462"/>
            </a:xfrm>
            <a:custGeom>
              <a:avLst/>
              <a:gdLst>
                <a:gd name="connsiteX0" fmla="*/ 0 w 18461"/>
                <a:gd name="connsiteY0" fmla="*/ 102463 h 102462"/>
                <a:gd name="connsiteX1" fmla="*/ 18462 w 18461"/>
                <a:gd name="connsiteY1" fmla="*/ 102463 h 102462"/>
                <a:gd name="connsiteX2" fmla="*/ 18462 w 18461"/>
                <a:gd name="connsiteY2" fmla="*/ 0 h 102462"/>
                <a:gd name="connsiteX3" fmla="*/ 0 w 18461"/>
                <a:gd name="connsiteY3" fmla="*/ 0 h 102462"/>
                <a:gd name="connsiteX4" fmla="*/ 0 w 18461"/>
                <a:gd name="connsiteY4" fmla="*/ 102463 h 102462"/>
                <a:gd name="connsiteX5" fmla="*/ 0 w 18461"/>
                <a:gd name="connsiteY5" fmla="*/ 102463 h 102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461" h="102462">
                  <a:moveTo>
                    <a:pt x="0" y="102463"/>
                  </a:moveTo>
                  <a:lnTo>
                    <a:pt x="18462" y="102463"/>
                  </a:lnTo>
                  <a:lnTo>
                    <a:pt x="18462" y="0"/>
                  </a:lnTo>
                  <a:lnTo>
                    <a:pt x="0" y="0"/>
                  </a:lnTo>
                  <a:lnTo>
                    <a:pt x="0" y="102463"/>
                  </a:lnTo>
                  <a:lnTo>
                    <a:pt x="0" y="102463"/>
                  </a:lnTo>
                  <a:close/>
                </a:path>
              </a:pathLst>
            </a:custGeom>
            <a:solidFill>
              <a:srgbClr val="32374B"/>
            </a:solidFill>
            <a:ln w="92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 59">
              <a:extLst>
                <a:ext uri="{FF2B5EF4-FFF2-40B4-BE49-F238E27FC236}">
                  <a16:creationId xmlns:a16="http://schemas.microsoft.com/office/drawing/2014/main" id="{46CB31B3-76EB-4259-149A-A7BE81F5EC36}"/>
                </a:ext>
              </a:extLst>
            </p:cNvPr>
            <p:cNvSpPr/>
            <p:nvPr/>
          </p:nvSpPr>
          <p:spPr>
            <a:xfrm>
              <a:off x="4394954" y="2721263"/>
              <a:ext cx="64616" cy="72001"/>
            </a:xfrm>
            <a:custGeom>
              <a:avLst/>
              <a:gdLst>
                <a:gd name="connsiteX0" fmla="*/ 39693 w 64616"/>
                <a:gd name="connsiteY0" fmla="*/ 0 h 72001"/>
                <a:gd name="connsiteX1" fmla="*/ 17539 w 64616"/>
                <a:gd name="connsiteY1" fmla="*/ 11077 h 72001"/>
                <a:gd name="connsiteX2" fmla="*/ 15693 w 64616"/>
                <a:gd name="connsiteY2" fmla="*/ 1846 h 72001"/>
                <a:gd name="connsiteX3" fmla="*/ 0 w 64616"/>
                <a:gd name="connsiteY3" fmla="*/ 1846 h 72001"/>
                <a:gd name="connsiteX4" fmla="*/ 0 w 64616"/>
                <a:gd name="connsiteY4" fmla="*/ 71078 h 72001"/>
                <a:gd name="connsiteX5" fmla="*/ 16616 w 64616"/>
                <a:gd name="connsiteY5" fmla="*/ 71078 h 72001"/>
                <a:gd name="connsiteX6" fmla="*/ 16616 w 64616"/>
                <a:gd name="connsiteY6" fmla="*/ 34154 h 72001"/>
                <a:gd name="connsiteX7" fmla="*/ 33231 w 64616"/>
                <a:gd name="connsiteY7" fmla="*/ 15693 h 72001"/>
                <a:gd name="connsiteX8" fmla="*/ 48001 w 64616"/>
                <a:gd name="connsiteY8" fmla="*/ 33231 h 72001"/>
                <a:gd name="connsiteX9" fmla="*/ 48001 w 64616"/>
                <a:gd name="connsiteY9" fmla="*/ 72001 h 72001"/>
                <a:gd name="connsiteX10" fmla="*/ 64616 w 64616"/>
                <a:gd name="connsiteY10" fmla="*/ 72001 h 72001"/>
                <a:gd name="connsiteX11" fmla="*/ 64616 w 64616"/>
                <a:gd name="connsiteY11" fmla="*/ 29539 h 72001"/>
                <a:gd name="connsiteX12" fmla="*/ 38770 w 64616"/>
                <a:gd name="connsiteY12" fmla="*/ 923 h 72001"/>
                <a:gd name="connsiteX13" fmla="*/ 39693 w 64616"/>
                <a:gd name="connsiteY13" fmla="*/ 923 h 72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4616" h="72001">
                  <a:moveTo>
                    <a:pt x="39693" y="0"/>
                  </a:moveTo>
                  <a:cubicBezTo>
                    <a:pt x="30462" y="0"/>
                    <a:pt x="22154" y="3693"/>
                    <a:pt x="17539" y="11077"/>
                  </a:cubicBezTo>
                  <a:lnTo>
                    <a:pt x="15693" y="1846"/>
                  </a:lnTo>
                  <a:lnTo>
                    <a:pt x="0" y="1846"/>
                  </a:lnTo>
                  <a:lnTo>
                    <a:pt x="0" y="71078"/>
                  </a:lnTo>
                  <a:lnTo>
                    <a:pt x="16616" y="71078"/>
                  </a:lnTo>
                  <a:lnTo>
                    <a:pt x="16616" y="34154"/>
                  </a:lnTo>
                  <a:cubicBezTo>
                    <a:pt x="16616" y="23077"/>
                    <a:pt x="23077" y="15693"/>
                    <a:pt x="33231" y="15693"/>
                  </a:cubicBezTo>
                  <a:cubicBezTo>
                    <a:pt x="43385" y="15693"/>
                    <a:pt x="48001" y="21231"/>
                    <a:pt x="48001" y="33231"/>
                  </a:cubicBezTo>
                  <a:lnTo>
                    <a:pt x="48001" y="72001"/>
                  </a:lnTo>
                  <a:lnTo>
                    <a:pt x="64616" y="72001"/>
                  </a:lnTo>
                  <a:lnTo>
                    <a:pt x="64616" y="29539"/>
                  </a:lnTo>
                  <a:cubicBezTo>
                    <a:pt x="64616" y="12000"/>
                    <a:pt x="55385" y="923"/>
                    <a:pt x="38770" y="923"/>
                  </a:cubicBezTo>
                  <a:lnTo>
                    <a:pt x="39693" y="923"/>
                  </a:lnTo>
                  <a:close/>
                </a:path>
              </a:pathLst>
            </a:custGeom>
            <a:solidFill>
              <a:srgbClr val="32374B"/>
            </a:solidFill>
            <a:ln w="92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198DD725-2135-DE65-963C-2F7B36F62A8D}"/>
                </a:ext>
              </a:extLst>
            </p:cNvPr>
            <p:cNvSpPr/>
            <p:nvPr/>
          </p:nvSpPr>
          <p:spPr>
            <a:xfrm>
              <a:off x="4473417" y="2688954"/>
              <a:ext cx="72923" cy="105232"/>
            </a:xfrm>
            <a:custGeom>
              <a:avLst/>
              <a:gdLst>
                <a:gd name="connsiteX0" fmla="*/ 55385 w 72923"/>
                <a:gd name="connsiteY0" fmla="*/ 43385 h 105232"/>
                <a:gd name="connsiteX1" fmla="*/ 33231 w 72923"/>
                <a:gd name="connsiteY1" fmla="*/ 32308 h 105232"/>
                <a:gd name="connsiteX2" fmla="*/ 0 w 72923"/>
                <a:gd name="connsiteY2" fmla="*/ 69232 h 105232"/>
                <a:gd name="connsiteX3" fmla="*/ 32308 w 72923"/>
                <a:gd name="connsiteY3" fmla="*/ 105232 h 105232"/>
                <a:gd name="connsiteX4" fmla="*/ 56308 w 72923"/>
                <a:gd name="connsiteY4" fmla="*/ 92309 h 105232"/>
                <a:gd name="connsiteX5" fmla="*/ 56308 w 72923"/>
                <a:gd name="connsiteY5" fmla="*/ 103386 h 105232"/>
                <a:gd name="connsiteX6" fmla="*/ 72924 w 72923"/>
                <a:gd name="connsiteY6" fmla="*/ 103386 h 105232"/>
                <a:gd name="connsiteX7" fmla="*/ 72924 w 72923"/>
                <a:gd name="connsiteY7" fmla="*/ 0 h 105232"/>
                <a:gd name="connsiteX8" fmla="*/ 56308 w 72923"/>
                <a:gd name="connsiteY8" fmla="*/ 0 h 105232"/>
                <a:gd name="connsiteX9" fmla="*/ 56308 w 72923"/>
                <a:gd name="connsiteY9" fmla="*/ 43385 h 105232"/>
                <a:gd name="connsiteX10" fmla="*/ 55385 w 72923"/>
                <a:gd name="connsiteY10" fmla="*/ 43385 h 105232"/>
                <a:gd name="connsiteX11" fmla="*/ 36000 w 72923"/>
                <a:gd name="connsiteY11" fmla="*/ 89540 h 105232"/>
                <a:gd name="connsiteX12" fmla="*/ 16616 w 72923"/>
                <a:gd name="connsiteY12" fmla="*/ 68309 h 105232"/>
                <a:gd name="connsiteX13" fmla="*/ 36000 w 72923"/>
                <a:gd name="connsiteY13" fmla="*/ 47078 h 105232"/>
                <a:gd name="connsiteX14" fmla="*/ 55385 w 72923"/>
                <a:gd name="connsiteY14" fmla="*/ 68309 h 105232"/>
                <a:gd name="connsiteX15" fmla="*/ 36000 w 72923"/>
                <a:gd name="connsiteY15" fmla="*/ 89540 h 105232"/>
                <a:gd name="connsiteX16" fmla="*/ 36000 w 72923"/>
                <a:gd name="connsiteY16" fmla="*/ 89540 h 105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2923" h="105232">
                  <a:moveTo>
                    <a:pt x="55385" y="43385"/>
                  </a:moveTo>
                  <a:cubicBezTo>
                    <a:pt x="50770" y="36924"/>
                    <a:pt x="42462" y="32308"/>
                    <a:pt x="33231" y="32308"/>
                  </a:cubicBezTo>
                  <a:cubicBezTo>
                    <a:pt x="12000" y="32308"/>
                    <a:pt x="0" y="48001"/>
                    <a:pt x="0" y="69232"/>
                  </a:cubicBezTo>
                  <a:cubicBezTo>
                    <a:pt x="0" y="90463"/>
                    <a:pt x="12000" y="105232"/>
                    <a:pt x="32308" y="105232"/>
                  </a:cubicBezTo>
                  <a:cubicBezTo>
                    <a:pt x="52616" y="105232"/>
                    <a:pt x="51693" y="100617"/>
                    <a:pt x="56308" y="92309"/>
                  </a:cubicBezTo>
                  <a:lnTo>
                    <a:pt x="56308" y="103386"/>
                  </a:lnTo>
                  <a:lnTo>
                    <a:pt x="72924" y="103386"/>
                  </a:lnTo>
                  <a:lnTo>
                    <a:pt x="72924" y="0"/>
                  </a:lnTo>
                  <a:lnTo>
                    <a:pt x="56308" y="0"/>
                  </a:lnTo>
                  <a:lnTo>
                    <a:pt x="56308" y="43385"/>
                  </a:lnTo>
                  <a:lnTo>
                    <a:pt x="55385" y="43385"/>
                  </a:lnTo>
                  <a:close/>
                  <a:moveTo>
                    <a:pt x="36000" y="89540"/>
                  </a:moveTo>
                  <a:cubicBezTo>
                    <a:pt x="24000" y="89540"/>
                    <a:pt x="16616" y="81232"/>
                    <a:pt x="16616" y="68309"/>
                  </a:cubicBezTo>
                  <a:cubicBezTo>
                    <a:pt x="16616" y="55385"/>
                    <a:pt x="24000" y="47078"/>
                    <a:pt x="36000" y="47078"/>
                  </a:cubicBezTo>
                  <a:cubicBezTo>
                    <a:pt x="48001" y="47078"/>
                    <a:pt x="55385" y="55385"/>
                    <a:pt x="55385" y="68309"/>
                  </a:cubicBezTo>
                  <a:cubicBezTo>
                    <a:pt x="55385" y="81232"/>
                    <a:pt x="48001" y="89540"/>
                    <a:pt x="36000" y="89540"/>
                  </a:cubicBezTo>
                  <a:lnTo>
                    <a:pt x="36000" y="89540"/>
                  </a:lnTo>
                  <a:close/>
                </a:path>
              </a:pathLst>
            </a:custGeom>
            <a:solidFill>
              <a:srgbClr val="32374B"/>
            </a:solidFill>
            <a:ln w="92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 61">
              <a:extLst>
                <a:ext uri="{FF2B5EF4-FFF2-40B4-BE49-F238E27FC236}">
                  <a16:creationId xmlns:a16="http://schemas.microsoft.com/office/drawing/2014/main" id="{FE3B2809-6227-5E7A-3172-857770053798}"/>
                </a:ext>
              </a:extLst>
            </p:cNvPr>
            <p:cNvSpPr/>
            <p:nvPr/>
          </p:nvSpPr>
          <p:spPr>
            <a:xfrm>
              <a:off x="4561110" y="2723109"/>
              <a:ext cx="63693" cy="71077"/>
            </a:xfrm>
            <a:custGeom>
              <a:avLst/>
              <a:gdLst>
                <a:gd name="connsiteX0" fmla="*/ 16616 w 63693"/>
                <a:gd name="connsiteY0" fmla="*/ 0 h 71077"/>
                <a:gd name="connsiteX1" fmla="*/ 0 w 63693"/>
                <a:gd name="connsiteY1" fmla="*/ 0 h 71077"/>
                <a:gd name="connsiteX2" fmla="*/ 0 w 63693"/>
                <a:gd name="connsiteY2" fmla="*/ 43385 h 71077"/>
                <a:gd name="connsiteX3" fmla="*/ 24923 w 63693"/>
                <a:gd name="connsiteY3" fmla="*/ 71078 h 71077"/>
                <a:gd name="connsiteX4" fmla="*/ 47078 w 63693"/>
                <a:gd name="connsiteY4" fmla="*/ 60001 h 71077"/>
                <a:gd name="connsiteX5" fmla="*/ 47078 w 63693"/>
                <a:gd name="connsiteY5" fmla="*/ 69232 h 71077"/>
                <a:gd name="connsiteX6" fmla="*/ 63693 w 63693"/>
                <a:gd name="connsiteY6" fmla="*/ 69232 h 71077"/>
                <a:gd name="connsiteX7" fmla="*/ 63693 w 63693"/>
                <a:gd name="connsiteY7" fmla="*/ 0 h 71077"/>
                <a:gd name="connsiteX8" fmla="*/ 47078 w 63693"/>
                <a:gd name="connsiteY8" fmla="*/ 0 h 71077"/>
                <a:gd name="connsiteX9" fmla="*/ 47078 w 63693"/>
                <a:gd name="connsiteY9" fmla="*/ 36000 h 71077"/>
                <a:gd name="connsiteX10" fmla="*/ 31385 w 63693"/>
                <a:gd name="connsiteY10" fmla="*/ 55385 h 71077"/>
                <a:gd name="connsiteX11" fmla="*/ 16616 w 63693"/>
                <a:gd name="connsiteY11" fmla="*/ 36924 h 71077"/>
                <a:gd name="connsiteX12" fmla="*/ 16616 w 63693"/>
                <a:gd name="connsiteY12" fmla="*/ 0 h 71077"/>
                <a:gd name="connsiteX13" fmla="*/ 16616 w 63693"/>
                <a:gd name="connsiteY13" fmla="*/ 0 h 710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3693" h="71077">
                  <a:moveTo>
                    <a:pt x="16616" y="0"/>
                  </a:moveTo>
                  <a:lnTo>
                    <a:pt x="0" y="0"/>
                  </a:lnTo>
                  <a:lnTo>
                    <a:pt x="0" y="43385"/>
                  </a:lnTo>
                  <a:cubicBezTo>
                    <a:pt x="0" y="60001"/>
                    <a:pt x="9231" y="71078"/>
                    <a:pt x="24923" y="71078"/>
                  </a:cubicBezTo>
                  <a:cubicBezTo>
                    <a:pt x="40616" y="71078"/>
                    <a:pt x="43385" y="66462"/>
                    <a:pt x="47078" y="60001"/>
                  </a:cubicBezTo>
                  <a:lnTo>
                    <a:pt x="47078" y="69232"/>
                  </a:lnTo>
                  <a:lnTo>
                    <a:pt x="63693" y="69232"/>
                  </a:lnTo>
                  <a:lnTo>
                    <a:pt x="63693" y="0"/>
                  </a:lnTo>
                  <a:lnTo>
                    <a:pt x="47078" y="0"/>
                  </a:lnTo>
                  <a:lnTo>
                    <a:pt x="47078" y="36000"/>
                  </a:lnTo>
                  <a:cubicBezTo>
                    <a:pt x="47078" y="48924"/>
                    <a:pt x="41539" y="55385"/>
                    <a:pt x="31385" y="55385"/>
                  </a:cubicBezTo>
                  <a:cubicBezTo>
                    <a:pt x="21231" y="55385"/>
                    <a:pt x="16616" y="49847"/>
                    <a:pt x="16616" y="36924"/>
                  </a:cubicBezTo>
                  <a:lnTo>
                    <a:pt x="16616" y="0"/>
                  </a:lnTo>
                  <a:lnTo>
                    <a:pt x="16616" y="0"/>
                  </a:lnTo>
                  <a:close/>
                </a:path>
              </a:pathLst>
            </a:custGeom>
            <a:solidFill>
              <a:srgbClr val="32374B"/>
            </a:solidFill>
            <a:ln w="92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 65">
              <a:extLst>
                <a:ext uri="{FF2B5EF4-FFF2-40B4-BE49-F238E27FC236}">
                  <a16:creationId xmlns:a16="http://schemas.microsoft.com/office/drawing/2014/main" id="{CC5BF38F-2773-D089-96AE-A2EF0B2BCF26}"/>
                </a:ext>
              </a:extLst>
            </p:cNvPr>
            <p:cNvSpPr/>
            <p:nvPr/>
          </p:nvSpPr>
          <p:spPr>
            <a:xfrm>
              <a:off x="4634957" y="2721263"/>
              <a:ext cx="57231" cy="72001"/>
            </a:xfrm>
            <a:custGeom>
              <a:avLst/>
              <a:gdLst>
                <a:gd name="connsiteX0" fmla="*/ 57232 w 57231"/>
                <a:gd name="connsiteY0" fmla="*/ 49847 h 72001"/>
                <a:gd name="connsiteX1" fmla="*/ 39693 w 57231"/>
                <a:gd name="connsiteY1" fmla="*/ 31385 h 72001"/>
                <a:gd name="connsiteX2" fmla="*/ 27693 w 57231"/>
                <a:gd name="connsiteY2" fmla="*/ 28616 h 72001"/>
                <a:gd name="connsiteX3" fmla="*/ 18462 w 57231"/>
                <a:gd name="connsiteY3" fmla="*/ 21231 h 72001"/>
                <a:gd name="connsiteX4" fmla="*/ 28616 w 57231"/>
                <a:gd name="connsiteY4" fmla="*/ 12923 h 72001"/>
                <a:gd name="connsiteX5" fmla="*/ 38770 w 57231"/>
                <a:gd name="connsiteY5" fmla="*/ 22154 h 72001"/>
                <a:gd name="connsiteX6" fmla="*/ 55385 w 57231"/>
                <a:gd name="connsiteY6" fmla="*/ 22154 h 72001"/>
                <a:gd name="connsiteX7" fmla="*/ 29539 w 57231"/>
                <a:gd name="connsiteY7" fmla="*/ 0 h 72001"/>
                <a:gd name="connsiteX8" fmla="*/ 1846 w 57231"/>
                <a:gd name="connsiteY8" fmla="*/ 21231 h 72001"/>
                <a:gd name="connsiteX9" fmla="*/ 20308 w 57231"/>
                <a:gd name="connsiteY9" fmla="*/ 40616 h 72001"/>
                <a:gd name="connsiteX10" fmla="*/ 32308 w 57231"/>
                <a:gd name="connsiteY10" fmla="*/ 43385 h 72001"/>
                <a:gd name="connsiteX11" fmla="*/ 40616 w 57231"/>
                <a:gd name="connsiteY11" fmla="*/ 50770 h 72001"/>
                <a:gd name="connsiteX12" fmla="*/ 28616 w 57231"/>
                <a:gd name="connsiteY12" fmla="*/ 59078 h 72001"/>
                <a:gd name="connsiteX13" fmla="*/ 16616 w 57231"/>
                <a:gd name="connsiteY13" fmla="*/ 48924 h 72001"/>
                <a:gd name="connsiteX14" fmla="*/ 0 w 57231"/>
                <a:gd name="connsiteY14" fmla="*/ 48924 h 72001"/>
                <a:gd name="connsiteX15" fmla="*/ 27693 w 57231"/>
                <a:gd name="connsiteY15" fmla="*/ 72001 h 72001"/>
                <a:gd name="connsiteX16" fmla="*/ 56308 w 57231"/>
                <a:gd name="connsiteY16" fmla="*/ 49847 h 72001"/>
                <a:gd name="connsiteX17" fmla="*/ 56308 w 57231"/>
                <a:gd name="connsiteY17" fmla="*/ 49847 h 72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7231" h="72001">
                  <a:moveTo>
                    <a:pt x="57232" y="49847"/>
                  </a:moveTo>
                  <a:cubicBezTo>
                    <a:pt x="57232" y="39693"/>
                    <a:pt x="51693" y="34154"/>
                    <a:pt x="39693" y="31385"/>
                  </a:cubicBezTo>
                  <a:lnTo>
                    <a:pt x="27693" y="28616"/>
                  </a:lnTo>
                  <a:cubicBezTo>
                    <a:pt x="22154" y="26770"/>
                    <a:pt x="18462" y="24923"/>
                    <a:pt x="18462" y="21231"/>
                  </a:cubicBezTo>
                  <a:cubicBezTo>
                    <a:pt x="18462" y="17539"/>
                    <a:pt x="22154" y="12923"/>
                    <a:pt x="28616" y="12923"/>
                  </a:cubicBezTo>
                  <a:cubicBezTo>
                    <a:pt x="35078" y="12923"/>
                    <a:pt x="38770" y="16616"/>
                    <a:pt x="38770" y="22154"/>
                  </a:cubicBezTo>
                  <a:lnTo>
                    <a:pt x="55385" y="22154"/>
                  </a:lnTo>
                  <a:cubicBezTo>
                    <a:pt x="55385" y="8308"/>
                    <a:pt x="45231" y="0"/>
                    <a:pt x="29539" y="0"/>
                  </a:cubicBezTo>
                  <a:cubicBezTo>
                    <a:pt x="13846" y="0"/>
                    <a:pt x="1846" y="8308"/>
                    <a:pt x="1846" y="21231"/>
                  </a:cubicBezTo>
                  <a:cubicBezTo>
                    <a:pt x="1846" y="34154"/>
                    <a:pt x="8308" y="37847"/>
                    <a:pt x="20308" y="40616"/>
                  </a:cubicBezTo>
                  <a:lnTo>
                    <a:pt x="32308" y="43385"/>
                  </a:lnTo>
                  <a:cubicBezTo>
                    <a:pt x="38770" y="45232"/>
                    <a:pt x="40616" y="47078"/>
                    <a:pt x="40616" y="50770"/>
                  </a:cubicBezTo>
                  <a:cubicBezTo>
                    <a:pt x="40616" y="54462"/>
                    <a:pt x="36000" y="59078"/>
                    <a:pt x="28616" y="59078"/>
                  </a:cubicBezTo>
                  <a:cubicBezTo>
                    <a:pt x="21231" y="59078"/>
                    <a:pt x="16616" y="55385"/>
                    <a:pt x="16616" y="48924"/>
                  </a:cubicBezTo>
                  <a:lnTo>
                    <a:pt x="0" y="48924"/>
                  </a:lnTo>
                  <a:cubicBezTo>
                    <a:pt x="0" y="62770"/>
                    <a:pt x="11077" y="72001"/>
                    <a:pt x="27693" y="72001"/>
                  </a:cubicBezTo>
                  <a:cubicBezTo>
                    <a:pt x="44308" y="72001"/>
                    <a:pt x="56308" y="63693"/>
                    <a:pt x="56308" y="49847"/>
                  </a:cubicBezTo>
                  <a:lnTo>
                    <a:pt x="56308" y="49847"/>
                  </a:lnTo>
                  <a:close/>
                </a:path>
              </a:pathLst>
            </a:custGeom>
            <a:solidFill>
              <a:srgbClr val="32374B"/>
            </a:solidFill>
            <a:ln w="92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 66">
              <a:extLst>
                <a:ext uri="{FF2B5EF4-FFF2-40B4-BE49-F238E27FC236}">
                  <a16:creationId xmlns:a16="http://schemas.microsoft.com/office/drawing/2014/main" id="{CC7F1AFD-77CD-5139-6387-14543C0EC4F5}"/>
                </a:ext>
              </a:extLst>
            </p:cNvPr>
            <p:cNvSpPr/>
            <p:nvPr/>
          </p:nvSpPr>
          <p:spPr>
            <a:xfrm>
              <a:off x="4697727" y="2701878"/>
              <a:ext cx="43384" cy="90462"/>
            </a:xfrm>
            <a:custGeom>
              <a:avLst/>
              <a:gdLst>
                <a:gd name="connsiteX0" fmla="*/ 30462 w 43384"/>
                <a:gd name="connsiteY0" fmla="*/ 90463 h 90462"/>
                <a:gd name="connsiteX1" fmla="*/ 30462 w 43384"/>
                <a:gd name="connsiteY1" fmla="*/ 35077 h 90462"/>
                <a:gd name="connsiteX2" fmla="*/ 43385 w 43384"/>
                <a:gd name="connsiteY2" fmla="*/ 35077 h 90462"/>
                <a:gd name="connsiteX3" fmla="*/ 43385 w 43384"/>
                <a:gd name="connsiteY3" fmla="*/ 21231 h 90462"/>
                <a:gd name="connsiteX4" fmla="*/ 30462 w 43384"/>
                <a:gd name="connsiteY4" fmla="*/ 21231 h 90462"/>
                <a:gd name="connsiteX5" fmla="*/ 30462 w 43384"/>
                <a:gd name="connsiteY5" fmla="*/ 0 h 90462"/>
                <a:gd name="connsiteX6" fmla="*/ 12923 w 43384"/>
                <a:gd name="connsiteY6" fmla="*/ 0 h 90462"/>
                <a:gd name="connsiteX7" fmla="*/ 12923 w 43384"/>
                <a:gd name="connsiteY7" fmla="*/ 21231 h 90462"/>
                <a:gd name="connsiteX8" fmla="*/ 0 w 43384"/>
                <a:gd name="connsiteY8" fmla="*/ 21231 h 90462"/>
                <a:gd name="connsiteX9" fmla="*/ 0 w 43384"/>
                <a:gd name="connsiteY9" fmla="*/ 35077 h 90462"/>
                <a:gd name="connsiteX10" fmla="*/ 12923 w 43384"/>
                <a:gd name="connsiteY10" fmla="*/ 35077 h 90462"/>
                <a:gd name="connsiteX11" fmla="*/ 12923 w 43384"/>
                <a:gd name="connsiteY11" fmla="*/ 90463 h 90462"/>
                <a:gd name="connsiteX12" fmla="*/ 30462 w 43384"/>
                <a:gd name="connsiteY12" fmla="*/ 90463 h 90462"/>
                <a:gd name="connsiteX13" fmla="*/ 30462 w 43384"/>
                <a:gd name="connsiteY13" fmla="*/ 90463 h 90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3384" h="90462">
                  <a:moveTo>
                    <a:pt x="30462" y="90463"/>
                  </a:moveTo>
                  <a:lnTo>
                    <a:pt x="30462" y="35077"/>
                  </a:lnTo>
                  <a:lnTo>
                    <a:pt x="43385" y="35077"/>
                  </a:lnTo>
                  <a:lnTo>
                    <a:pt x="43385" y="21231"/>
                  </a:lnTo>
                  <a:lnTo>
                    <a:pt x="30462" y="21231"/>
                  </a:lnTo>
                  <a:lnTo>
                    <a:pt x="30462" y="0"/>
                  </a:lnTo>
                  <a:lnTo>
                    <a:pt x="12923" y="0"/>
                  </a:lnTo>
                  <a:lnTo>
                    <a:pt x="12923" y="21231"/>
                  </a:lnTo>
                  <a:lnTo>
                    <a:pt x="0" y="21231"/>
                  </a:lnTo>
                  <a:lnTo>
                    <a:pt x="0" y="35077"/>
                  </a:lnTo>
                  <a:lnTo>
                    <a:pt x="12923" y="35077"/>
                  </a:lnTo>
                  <a:lnTo>
                    <a:pt x="12923" y="90463"/>
                  </a:lnTo>
                  <a:lnTo>
                    <a:pt x="30462" y="90463"/>
                  </a:lnTo>
                  <a:lnTo>
                    <a:pt x="30462" y="90463"/>
                  </a:lnTo>
                  <a:close/>
                </a:path>
              </a:pathLst>
            </a:custGeom>
            <a:solidFill>
              <a:srgbClr val="32374B"/>
            </a:solidFill>
            <a:ln w="92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 67">
              <a:extLst>
                <a:ext uri="{FF2B5EF4-FFF2-40B4-BE49-F238E27FC236}">
                  <a16:creationId xmlns:a16="http://schemas.microsoft.com/office/drawing/2014/main" id="{5A7C00A5-FCFC-A9F2-C79B-D3204F50BF91}"/>
                </a:ext>
              </a:extLst>
            </p:cNvPr>
            <p:cNvSpPr/>
            <p:nvPr/>
          </p:nvSpPr>
          <p:spPr>
            <a:xfrm>
              <a:off x="4352492" y="2807110"/>
              <a:ext cx="96924" cy="105231"/>
            </a:xfrm>
            <a:custGeom>
              <a:avLst/>
              <a:gdLst>
                <a:gd name="connsiteX0" fmla="*/ 49847 w 96924"/>
                <a:gd name="connsiteY0" fmla="*/ 63693 h 105231"/>
                <a:gd name="connsiteX1" fmla="*/ 80309 w 96924"/>
                <a:gd name="connsiteY1" fmla="*/ 63693 h 105231"/>
                <a:gd name="connsiteX2" fmla="*/ 51693 w 96924"/>
                <a:gd name="connsiteY2" fmla="*/ 88616 h 105231"/>
                <a:gd name="connsiteX3" fmla="*/ 20308 w 96924"/>
                <a:gd name="connsiteY3" fmla="*/ 52616 h 105231"/>
                <a:gd name="connsiteX4" fmla="*/ 51693 w 96924"/>
                <a:gd name="connsiteY4" fmla="*/ 16615 h 105231"/>
                <a:gd name="connsiteX5" fmla="*/ 78462 w 96924"/>
                <a:gd name="connsiteY5" fmla="*/ 35077 h 105231"/>
                <a:gd name="connsiteX6" fmla="*/ 96924 w 96924"/>
                <a:gd name="connsiteY6" fmla="*/ 35077 h 105231"/>
                <a:gd name="connsiteX7" fmla="*/ 50770 w 96924"/>
                <a:gd name="connsiteY7" fmla="*/ 0 h 105231"/>
                <a:gd name="connsiteX8" fmla="*/ 0 w 96924"/>
                <a:gd name="connsiteY8" fmla="*/ 52616 h 105231"/>
                <a:gd name="connsiteX9" fmla="*/ 49847 w 96924"/>
                <a:gd name="connsiteY9" fmla="*/ 105232 h 105231"/>
                <a:gd name="connsiteX10" fmla="*/ 96924 w 96924"/>
                <a:gd name="connsiteY10" fmla="*/ 60001 h 105231"/>
                <a:gd name="connsiteX11" fmla="*/ 96924 w 96924"/>
                <a:gd name="connsiteY11" fmla="*/ 48924 h 105231"/>
                <a:gd name="connsiteX12" fmla="*/ 48001 w 96924"/>
                <a:gd name="connsiteY12" fmla="*/ 48924 h 105231"/>
                <a:gd name="connsiteX13" fmla="*/ 48001 w 96924"/>
                <a:gd name="connsiteY13" fmla="*/ 64616 h 105231"/>
                <a:gd name="connsiteX14" fmla="*/ 49847 w 96924"/>
                <a:gd name="connsiteY14" fmla="*/ 64616 h 105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6924" h="105231">
                  <a:moveTo>
                    <a:pt x="49847" y="63693"/>
                  </a:moveTo>
                  <a:lnTo>
                    <a:pt x="80309" y="63693"/>
                  </a:lnTo>
                  <a:cubicBezTo>
                    <a:pt x="79386" y="79386"/>
                    <a:pt x="68309" y="88616"/>
                    <a:pt x="51693" y="88616"/>
                  </a:cubicBezTo>
                  <a:cubicBezTo>
                    <a:pt x="35078" y="88616"/>
                    <a:pt x="20308" y="75693"/>
                    <a:pt x="20308" y="52616"/>
                  </a:cubicBezTo>
                  <a:cubicBezTo>
                    <a:pt x="20308" y="29539"/>
                    <a:pt x="32308" y="16615"/>
                    <a:pt x="51693" y="16615"/>
                  </a:cubicBezTo>
                  <a:cubicBezTo>
                    <a:pt x="71078" y="16615"/>
                    <a:pt x="74770" y="23077"/>
                    <a:pt x="78462" y="35077"/>
                  </a:cubicBezTo>
                  <a:lnTo>
                    <a:pt x="96924" y="35077"/>
                  </a:lnTo>
                  <a:cubicBezTo>
                    <a:pt x="92309" y="12923"/>
                    <a:pt x="74770" y="0"/>
                    <a:pt x="50770" y="0"/>
                  </a:cubicBezTo>
                  <a:cubicBezTo>
                    <a:pt x="26770" y="0"/>
                    <a:pt x="0" y="22154"/>
                    <a:pt x="0" y="52616"/>
                  </a:cubicBezTo>
                  <a:cubicBezTo>
                    <a:pt x="0" y="83078"/>
                    <a:pt x="20308" y="105232"/>
                    <a:pt x="49847" y="105232"/>
                  </a:cubicBezTo>
                  <a:cubicBezTo>
                    <a:pt x="79386" y="105232"/>
                    <a:pt x="96924" y="84001"/>
                    <a:pt x="96924" y="60001"/>
                  </a:cubicBezTo>
                  <a:lnTo>
                    <a:pt x="96924" y="48924"/>
                  </a:lnTo>
                  <a:lnTo>
                    <a:pt x="48001" y="48924"/>
                  </a:lnTo>
                  <a:lnTo>
                    <a:pt x="48001" y="64616"/>
                  </a:lnTo>
                  <a:lnTo>
                    <a:pt x="49847" y="64616"/>
                  </a:lnTo>
                  <a:close/>
                </a:path>
              </a:pathLst>
            </a:custGeom>
            <a:solidFill>
              <a:srgbClr val="32374B"/>
            </a:solidFill>
            <a:ln w="92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 68">
              <a:extLst>
                <a:ext uri="{FF2B5EF4-FFF2-40B4-BE49-F238E27FC236}">
                  <a16:creationId xmlns:a16="http://schemas.microsoft.com/office/drawing/2014/main" id="{47C4D3DB-5371-189B-91C4-0AEB02672C45}"/>
                </a:ext>
              </a:extLst>
            </p:cNvPr>
            <p:cNvSpPr/>
            <p:nvPr/>
          </p:nvSpPr>
          <p:spPr>
            <a:xfrm>
              <a:off x="4513110" y="2839418"/>
              <a:ext cx="73847" cy="72000"/>
            </a:xfrm>
            <a:custGeom>
              <a:avLst/>
              <a:gdLst>
                <a:gd name="connsiteX0" fmla="*/ 36924 w 73847"/>
                <a:gd name="connsiteY0" fmla="*/ 0 h 72000"/>
                <a:gd name="connsiteX1" fmla="*/ 0 w 73847"/>
                <a:gd name="connsiteY1" fmla="*/ 36000 h 72000"/>
                <a:gd name="connsiteX2" fmla="*/ 36924 w 73847"/>
                <a:gd name="connsiteY2" fmla="*/ 72001 h 72000"/>
                <a:gd name="connsiteX3" fmla="*/ 73847 w 73847"/>
                <a:gd name="connsiteY3" fmla="*/ 36000 h 72000"/>
                <a:gd name="connsiteX4" fmla="*/ 36924 w 73847"/>
                <a:gd name="connsiteY4" fmla="*/ 0 h 72000"/>
                <a:gd name="connsiteX5" fmla="*/ 36924 w 73847"/>
                <a:gd name="connsiteY5" fmla="*/ 0 h 72000"/>
                <a:gd name="connsiteX6" fmla="*/ 36924 w 73847"/>
                <a:gd name="connsiteY6" fmla="*/ 57231 h 72000"/>
                <a:gd name="connsiteX7" fmla="*/ 17539 w 73847"/>
                <a:gd name="connsiteY7" fmla="*/ 36000 h 72000"/>
                <a:gd name="connsiteX8" fmla="*/ 36924 w 73847"/>
                <a:gd name="connsiteY8" fmla="*/ 14769 h 72000"/>
                <a:gd name="connsiteX9" fmla="*/ 56308 w 73847"/>
                <a:gd name="connsiteY9" fmla="*/ 36000 h 72000"/>
                <a:gd name="connsiteX10" fmla="*/ 36924 w 73847"/>
                <a:gd name="connsiteY10" fmla="*/ 57231 h 72000"/>
                <a:gd name="connsiteX11" fmla="*/ 36924 w 73847"/>
                <a:gd name="connsiteY11" fmla="*/ 57231 h 7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3847" h="72000">
                  <a:moveTo>
                    <a:pt x="36924" y="0"/>
                  </a:moveTo>
                  <a:cubicBezTo>
                    <a:pt x="15692" y="0"/>
                    <a:pt x="0" y="14769"/>
                    <a:pt x="0" y="36000"/>
                  </a:cubicBezTo>
                  <a:cubicBezTo>
                    <a:pt x="0" y="57231"/>
                    <a:pt x="15692" y="72001"/>
                    <a:pt x="36924" y="72001"/>
                  </a:cubicBezTo>
                  <a:cubicBezTo>
                    <a:pt x="58154" y="72001"/>
                    <a:pt x="73847" y="57231"/>
                    <a:pt x="73847" y="36000"/>
                  </a:cubicBezTo>
                  <a:cubicBezTo>
                    <a:pt x="73847" y="14769"/>
                    <a:pt x="58154" y="0"/>
                    <a:pt x="36924" y="0"/>
                  </a:cubicBezTo>
                  <a:lnTo>
                    <a:pt x="36924" y="0"/>
                  </a:lnTo>
                  <a:close/>
                  <a:moveTo>
                    <a:pt x="36924" y="57231"/>
                  </a:moveTo>
                  <a:cubicBezTo>
                    <a:pt x="24923" y="57231"/>
                    <a:pt x="17539" y="48924"/>
                    <a:pt x="17539" y="36000"/>
                  </a:cubicBezTo>
                  <a:cubicBezTo>
                    <a:pt x="17539" y="23077"/>
                    <a:pt x="25846" y="14769"/>
                    <a:pt x="36924" y="14769"/>
                  </a:cubicBezTo>
                  <a:cubicBezTo>
                    <a:pt x="48000" y="14769"/>
                    <a:pt x="56308" y="23077"/>
                    <a:pt x="56308" y="36000"/>
                  </a:cubicBezTo>
                  <a:cubicBezTo>
                    <a:pt x="56308" y="48924"/>
                    <a:pt x="48000" y="57231"/>
                    <a:pt x="36924" y="57231"/>
                  </a:cubicBezTo>
                  <a:lnTo>
                    <a:pt x="36924" y="57231"/>
                  </a:lnTo>
                  <a:close/>
                </a:path>
              </a:pathLst>
            </a:custGeom>
            <a:solidFill>
              <a:srgbClr val="32374B"/>
            </a:solidFill>
            <a:ln w="92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 69">
              <a:extLst>
                <a:ext uri="{FF2B5EF4-FFF2-40B4-BE49-F238E27FC236}">
                  <a16:creationId xmlns:a16="http://schemas.microsoft.com/office/drawing/2014/main" id="{0CBAF1D8-1CD5-69AC-DDF0-8793A61AE997}"/>
                </a:ext>
              </a:extLst>
            </p:cNvPr>
            <p:cNvSpPr/>
            <p:nvPr/>
          </p:nvSpPr>
          <p:spPr>
            <a:xfrm>
              <a:off x="4598034" y="2841264"/>
              <a:ext cx="63693" cy="71077"/>
            </a:xfrm>
            <a:custGeom>
              <a:avLst/>
              <a:gdLst>
                <a:gd name="connsiteX0" fmla="*/ 47078 w 63693"/>
                <a:gd name="connsiteY0" fmla="*/ 36001 h 71077"/>
                <a:gd name="connsiteX1" fmla="*/ 31385 w 63693"/>
                <a:gd name="connsiteY1" fmla="*/ 55385 h 71077"/>
                <a:gd name="connsiteX2" fmla="*/ 16616 w 63693"/>
                <a:gd name="connsiteY2" fmla="*/ 36924 h 71077"/>
                <a:gd name="connsiteX3" fmla="*/ 16616 w 63693"/>
                <a:gd name="connsiteY3" fmla="*/ 0 h 71077"/>
                <a:gd name="connsiteX4" fmla="*/ 0 w 63693"/>
                <a:gd name="connsiteY4" fmla="*/ 0 h 71077"/>
                <a:gd name="connsiteX5" fmla="*/ 0 w 63693"/>
                <a:gd name="connsiteY5" fmla="*/ 43385 h 71077"/>
                <a:gd name="connsiteX6" fmla="*/ 24923 w 63693"/>
                <a:gd name="connsiteY6" fmla="*/ 71078 h 71077"/>
                <a:gd name="connsiteX7" fmla="*/ 47078 w 63693"/>
                <a:gd name="connsiteY7" fmla="*/ 60001 h 71077"/>
                <a:gd name="connsiteX8" fmla="*/ 47078 w 63693"/>
                <a:gd name="connsiteY8" fmla="*/ 69232 h 71077"/>
                <a:gd name="connsiteX9" fmla="*/ 63693 w 63693"/>
                <a:gd name="connsiteY9" fmla="*/ 69232 h 71077"/>
                <a:gd name="connsiteX10" fmla="*/ 63693 w 63693"/>
                <a:gd name="connsiteY10" fmla="*/ 0 h 71077"/>
                <a:gd name="connsiteX11" fmla="*/ 47078 w 63693"/>
                <a:gd name="connsiteY11" fmla="*/ 0 h 71077"/>
                <a:gd name="connsiteX12" fmla="*/ 47078 w 63693"/>
                <a:gd name="connsiteY12" fmla="*/ 36001 h 71077"/>
                <a:gd name="connsiteX13" fmla="*/ 47078 w 63693"/>
                <a:gd name="connsiteY13" fmla="*/ 36001 h 710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3693" h="71077">
                  <a:moveTo>
                    <a:pt x="47078" y="36001"/>
                  </a:moveTo>
                  <a:cubicBezTo>
                    <a:pt x="47078" y="48924"/>
                    <a:pt x="41539" y="55385"/>
                    <a:pt x="31385" y="55385"/>
                  </a:cubicBezTo>
                  <a:cubicBezTo>
                    <a:pt x="21231" y="55385"/>
                    <a:pt x="16616" y="49847"/>
                    <a:pt x="16616" y="36924"/>
                  </a:cubicBezTo>
                  <a:lnTo>
                    <a:pt x="16616" y="0"/>
                  </a:lnTo>
                  <a:lnTo>
                    <a:pt x="0" y="0"/>
                  </a:lnTo>
                  <a:lnTo>
                    <a:pt x="0" y="43385"/>
                  </a:lnTo>
                  <a:cubicBezTo>
                    <a:pt x="0" y="60001"/>
                    <a:pt x="9231" y="71078"/>
                    <a:pt x="24923" y="71078"/>
                  </a:cubicBezTo>
                  <a:cubicBezTo>
                    <a:pt x="40616" y="71078"/>
                    <a:pt x="43385" y="66462"/>
                    <a:pt x="47078" y="60001"/>
                  </a:cubicBezTo>
                  <a:lnTo>
                    <a:pt x="47078" y="69232"/>
                  </a:lnTo>
                  <a:lnTo>
                    <a:pt x="63693" y="69232"/>
                  </a:lnTo>
                  <a:lnTo>
                    <a:pt x="63693" y="0"/>
                  </a:lnTo>
                  <a:lnTo>
                    <a:pt x="47078" y="0"/>
                  </a:lnTo>
                  <a:lnTo>
                    <a:pt x="47078" y="36001"/>
                  </a:lnTo>
                  <a:lnTo>
                    <a:pt x="47078" y="36001"/>
                  </a:lnTo>
                  <a:close/>
                </a:path>
              </a:pathLst>
            </a:custGeom>
            <a:solidFill>
              <a:srgbClr val="32374B"/>
            </a:solidFill>
            <a:ln w="92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 70">
              <a:extLst>
                <a:ext uri="{FF2B5EF4-FFF2-40B4-BE49-F238E27FC236}">
                  <a16:creationId xmlns:a16="http://schemas.microsoft.com/office/drawing/2014/main" id="{61EA8356-CF9E-55A8-FEBE-4B79ECDC67AD}"/>
                </a:ext>
              </a:extLst>
            </p:cNvPr>
            <p:cNvSpPr/>
            <p:nvPr/>
          </p:nvSpPr>
          <p:spPr>
            <a:xfrm>
              <a:off x="4679266" y="2839418"/>
              <a:ext cx="72923" cy="103385"/>
            </a:xfrm>
            <a:custGeom>
              <a:avLst/>
              <a:gdLst>
                <a:gd name="connsiteX0" fmla="*/ 40616 w 72923"/>
                <a:gd name="connsiteY0" fmla="*/ 0 h 103385"/>
                <a:gd name="connsiteX1" fmla="*/ 16615 w 72923"/>
                <a:gd name="connsiteY1" fmla="*/ 12923 h 103385"/>
                <a:gd name="connsiteX2" fmla="*/ 16615 w 72923"/>
                <a:gd name="connsiteY2" fmla="*/ 2769 h 103385"/>
                <a:gd name="connsiteX3" fmla="*/ 0 w 72923"/>
                <a:gd name="connsiteY3" fmla="*/ 2769 h 103385"/>
                <a:gd name="connsiteX4" fmla="*/ 0 w 72923"/>
                <a:gd name="connsiteY4" fmla="*/ 103386 h 103385"/>
                <a:gd name="connsiteX5" fmla="*/ 16615 w 72923"/>
                <a:gd name="connsiteY5" fmla="*/ 103386 h 103385"/>
                <a:gd name="connsiteX6" fmla="*/ 16615 w 72923"/>
                <a:gd name="connsiteY6" fmla="*/ 61847 h 103385"/>
                <a:gd name="connsiteX7" fmla="*/ 40616 w 72923"/>
                <a:gd name="connsiteY7" fmla="*/ 72924 h 103385"/>
                <a:gd name="connsiteX8" fmla="*/ 72924 w 72923"/>
                <a:gd name="connsiteY8" fmla="*/ 36000 h 103385"/>
                <a:gd name="connsiteX9" fmla="*/ 40616 w 72923"/>
                <a:gd name="connsiteY9" fmla="*/ 0 h 103385"/>
                <a:gd name="connsiteX10" fmla="*/ 40616 w 72923"/>
                <a:gd name="connsiteY10" fmla="*/ 0 h 103385"/>
                <a:gd name="connsiteX11" fmla="*/ 36000 w 72923"/>
                <a:gd name="connsiteY11" fmla="*/ 57231 h 103385"/>
                <a:gd name="connsiteX12" fmla="*/ 16615 w 72923"/>
                <a:gd name="connsiteY12" fmla="*/ 36000 h 103385"/>
                <a:gd name="connsiteX13" fmla="*/ 36000 w 72923"/>
                <a:gd name="connsiteY13" fmla="*/ 14769 h 103385"/>
                <a:gd name="connsiteX14" fmla="*/ 55385 w 72923"/>
                <a:gd name="connsiteY14" fmla="*/ 36000 h 103385"/>
                <a:gd name="connsiteX15" fmla="*/ 36000 w 72923"/>
                <a:gd name="connsiteY15" fmla="*/ 57231 h 103385"/>
                <a:gd name="connsiteX16" fmla="*/ 36000 w 72923"/>
                <a:gd name="connsiteY16" fmla="*/ 57231 h 103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2923" h="103385">
                  <a:moveTo>
                    <a:pt x="40616" y="0"/>
                  </a:moveTo>
                  <a:cubicBezTo>
                    <a:pt x="30462" y="0"/>
                    <a:pt x="21231" y="4615"/>
                    <a:pt x="16615" y="12923"/>
                  </a:cubicBezTo>
                  <a:lnTo>
                    <a:pt x="16615" y="2769"/>
                  </a:lnTo>
                  <a:lnTo>
                    <a:pt x="0" y="2769"/>
                  </a:lnTo>
                  <a:lnTo>
                    <a:pt x="0" y="103386"/>
                  </a:lnTo>
                  <a:lnTo>
                    <a:pt x="16615" y="103386"/>
                  </a:lnTo>
                  <a:lnTo>
                    <a:pt x="16615" y="61847"/>
                  </a:lnTo>
                  <a:cubicBezTo>
                    <a:pt x="21231" y="69232"/>
                    <a:pt x="29539" y="72924"/>
                    <a:pt x="40616" y="72924"/>
                  </a:cubicBezTo>
                  <a:cubicBezTo>
                    <a:pt x="60924" y="72924"/>
                    <a:pt x="72924" y="57231"/>
                    <a:pt x="72924" y="36000"/>
                  </a:cubicBezTo>
                  <a:cubicBezTo>
                    <a:pt x="72924" y="14769"/>
                    <a:pt x="60001" y="0"/>
                    <a:pt x="40616" y="0"/>
                  </a:cubicBezTo>
                  <a:lnTo>
                    <a:pt x="40616" y="0"/>
                  </a:lnTo>
                  <a:close/>
                  <a:moveTo>
                    <a:pt x="36000" y="57231"/>
                  </a:moveTo>
                  <a:cubicBezTo>
                    <a:pt x="24000" y="57231"/>
                    <a:pt x="16615" y="48924"/>
                    <a:pt x="16615" y="36000"/>
                  </a:cubicBezTo>
                  <a:cubicBezTo>
                    <a:pt x="16615" y="23077"/>
                    <a:pt x="24000" y="14769"/>
                    <a:pt x="36000" y="14769"/>
                  </a:cubicBezTo>
                  <a:cubicBezTo>
                    <a:pt x="48000" y="14769"/>
                    <a:pt x="55385" y="24000"/>
                    <a:pt x="55385" y="36000"/>
                  </a:cubicBezTo>
                  <a:cubicBezTo>
                    <a:pt x="55385" y="48000"/>
                    <a:pt x="48000" y="57231"/>
                    <a:pt x="36000" y="57231"/>
                  </a:cubicBezTo>
                  <a:lnTo>
                    <a:pt x="36000" y="57231"/>
                  </a:lnTo>
                  <a:close/>
                </a:path>
              </a:pathLst>
            </a:custGeom>
            <a:solidFill>
              <a:srgbClr val="32374B"/>
            </a:solidFill>
            <a:ln w="92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 71">
              <a:extLst>
                <a:ext uri="{FF2B5EF4-FFF2-40B4-BE49-F238E27FC236}">
                  <a16:creationId xmlns:a16="http://schemas.microsoft.com/office/drawing/2014/main" id="{BE585D8A-1D4A-0784-A586-7FE708DCC4C8}"/>
                </a:ext>
              </a:extLst>
            </p:cNvPr>
            <p:cNvSpPr/>
            <p:nvPr/>
          </p:nvSpPr>
          <p:spPr>
            <a:xfrm>
              <a:off x="4797421" y="2723109"/>
              <a:ext cx="72923" cy="96924"/>
            </a:xfrm>
            <a:custGeom>
              <a:avLst/>
              <a:gdLst>
                <a:gd name="connsiteX0" fmla="*/ 36924 w 72923"/>
                <a:gd name="connsiteY0" fmla="*/ 44308 h 96924"/>
                <a:gd name="connsiteX1" fmla="*/ 18462 w 72923"/>
                <a:gd name="connsiteY1" fmla="*/ 0 h 96924"/>
                <a:gd name="connsiteX2" fmla="*/ 0 w 72923"/>
                <a:gd name="connsiteY2" fmla="*/ 0 h 96924"/>
                <a:gd name="connsiteX3" fmla="*/ 28616 w 72923"/>
                <a:gd name="connsiteY3" fmla="*/ 64616 h 96924"/>
                <a:gd name="connsiteX4" fmla="*/ 16615 w 72923"/>
                <a:gd name="connsiteY4" fmla="*/ 96924 h 96924"/>
                <a:gd name="connsiteX5" fmla="*/ 34154 w 72923"/>
                <a:gd name="connsiteY5" fmla="*/ 96924 h 96924"/>
                <a:gd name="connsiteX6" fmla="*/ 72924 w 72923"/>
                <a:gd name="connsiteY6" fmla="*/ 0 h 96924"/>
                <a:gd name="connsiteX7" fmla="*/ 55385 w 72923"/>
                <a:gd name="connsiteY7" fmla="*/ 0 h 96924"/>
                <a:gd name="connsiteX8" fmla="*/ 36924 w 72923"/>
                <a:gd name="connsiteY8" fmla="*/ 44308 h 96924"/>
                <a:gd name="connsiteX9" fmla="*/ 36924 w 72923"/>
                <a:gd name="connsiteY9" fmla="*/ 44308 h 96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2923" h="96924">
                  <a:moveTo>
                    <a:pt x="36924" y="44308"/>
                  </a:moveTo>
                  <a:lnTo>
                    <a:pt x="18462" y="0"/>
                  </a:lnTo>
                  <a:lnTo>
                    <a:pt x="0" y="0"/>
                  </a:lnTo>
                  <a:lnTo>
                    <a:pt x="28616" y="64616"/>
                  </a:lnTo>
                  <a:lnTo>
                    <a:pt x="16615" y="96924"/>
                  </a:lnTo>
                  <a:lnTo>
                    <a:pt x="34154" y="96924"/>
                  </a:lnTo>
                  <a:lnTo>
                    <a:pt x="72924" y="0"/>
                  </a:lnTo>
                  <a:lnTo>
                    <a:pt x="55385" y="0"/>
                  </a:lnTo>
                  <a:lnTo>
                    <a:pt x="36924" y="44308"/>
                  </a:lnTo>
                  <a:lnTo>
                    <a:pt x="36924" y="44308"/>
                  </a:lnTo>
                  <a:close/>
                </a:path>
              </a:pathLst>
            </a:custGeom>
            <a:solidFill>
              <a:srgbClr val="32374B"/>
            </a:solidFill>
            <a:ln w="92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 72">
              <a:extLst>
                <a:ext uri="{FF2B5EF4-FFF2-40B4-BE49-F238E27FC236}">
                  <a16:creationId xmlns:a16="http://schemas.microsoft.com/office/drawing/2014/main" id="{EFF033BA-9703-7841-3A4F-C49976FDBF76}"/>
                </a:ext>
              </a:extLst>
            </p:cNvPr>
            <p:cNvSpPr/>
            <p:nvPr/>
          </p:nvSpPr>
          <p:spPr>
            <a:xfrm>
              <a:off x="4752190" y="2723109"/>
              <a:ext cx="41538" cy="69231"/>
            </a:xfrm>
            <a:custGeom>
              <a:avLst/>
              <a:gdLst>
                <a:gd name="connsiteX0" fmla="*/ 16615 w 41538"/>
                <a:gd name="connsiteY0" fmla="*/ 10154 h 69231"/>
                <a:gd name="connsiteX1" fmla="*/ 16615 w 41538"/>
                <a:gd name="connsiteY1" fmla="*/ 0 h 69231"/>
                <a:gd name="connsiteX2" fmla="*/ 0 w 41538"/>
                <a:gd name="connsiteY2" fmla="*/ 0 h 69231"/>
                <a:gd name="connsiteX3" fmla="*/ 0 w 41538"/>
                <a:gd name="connsiteY3" fmla="*/ 69232 h 69231"/>
                <a:gd name="connsiteX4" fmla="*/ 16615 w 41538"/>
                <a:gd name="connsiteY4" fmla="*/ 69232 h 69231"/>
                <a:gd name="connsiteX5" fmla="*/ 16615 w 41538"/>
                <a:gd name="connsiteY5" fmla="*/ 36000 h 69231"/>
                <a:gd name="connsiteX6" fmla="*/ 36924 w 41538"/>
                <a:gd name="connsiteY6" fmla="*/ 15693 h 69231"/>
                <a:gd name="connsiteX7" fmla="*/ 41539 w 41538"/>
                <a:gd name="connsiteY7" fmla="*/ 15693 h 69231"/>
                <a:gd name="connsiteX8" fmla="*/ 41539 w 41538"/>
                <a:gd name="connsiteY8" fmla="*/ 0 h 69231"/>
                <a:gd name="connsiteX9" fmla="*/ 36000 w 41538"/>
                <a:gd name="connsiteY9" fmla="*/ 0 h 69231"/>
                <a:gd name="connsiteX10" fmla="*/ 17539 w 41538"/>
                <a:gd name="connsiteY10" fmla="*/ 11077 h 69231"/>
                <a:gd name="connsiteX11" fmla="*/ 16615 w 41538"/>
                <a:gd name="connsiteY11" fmla="*/ 11077 h 69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1538" h="69231">
                  <a:moveTo>
                    <a:pt x="16615" y="10154"/>
                  </a:moveTo>
                  <a:lnTo>
                    <a:pt x="16615" y="0"/>
                  </a:lnTo>
                  <a:lnTo>
                    <a:pt x="0" y="0"/>
                  </a:lnTo>
                  <a:lnTo>
                    <a:pt x="0" y="69232"/>
                  </a:lnTo>
                  <a:lnTo>
                    <a:pt x="16615" y="69232"/>
                  </a:lnTo>
                  <a:lnTo>
                    <a:pt x="16615" y="36000"/>
                  </a:lnTo>
                  <a:cubicBezTo>
                    <a:pt x="16615" y="22154"/>
                    <a:pt x="24000" y="15693"/>
                    <a:pt x="36924" y="15693"/>
                  </a:cubicBezTo>
                  <a:lnTo>
                    <a:pt x="41539" y="15693"/>
                  </a:lnTo>
                  <a:lnTo>
                    <a:pt x="41539" y="0"/>
                  </a:lnTo>
                  <a:lnTo>
                    <a:pt x="36000" y="0"/>
                  </a:lnTo>
                  <a:cubicBezTo>
                    <a:pt x="26769" y="0"/>
                    <a:pt x="20308" y="4615"/>
                    <a:pt x="17539" y="11077"/>
                  </a:cubicBezTo>
                  <a:lnTo>
                    <a:pt x="16615" y="11077"/>
                  </a:lnTo>
                  <a:close/>
                </a:path>
              </a:pathLst>
            </a:custGeom>
            <a:solidFill>
              <a:srgbClr val="32374B"/>
            </a:solidFill>
            <a:ln w="92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 73">
              <a:extLst>
                <a:ext uri="{FF2B5EF4-FFF2-40B4-BE49-F238E27FC236}">
                  <a16:creationId xmlns:a16="http://schemas.microsoft.com/office/drawing/2014/main" id="{77B3F269-58BD-0684-1286-DC94F2979057}"/>
                </a:ext>
              </a:extLst>
            </p:cNvPr>
            <p:cNvSpPr/>
            <p:nvPr/>
          </p:nvSpPr>
          <p:spPr>
            <a:xfrm>
              <a:off x="4641419" y="2604031"/>
              <a:ext cx="40615" cy="70154"/>
            </a:xfrm>
            <a:custGeom>
              <a:avLst/>
              <a:gdLst>
                <a:gd name="connsiteX0" fmla="*/ 15692 w 40615"/>
                <a:gd name="connsiteY0" fmla="*/ 36000 h 70154"/>
                <a:gd name="connsiteX1" fmla="*/ 36000 w 40615"/>
                <a:gd name="connsiteY1" fmla="*/ 15692 h 70154"/>
                <a:gd name="connsiteX2" fmla="*/ 40616 w 40615"/>
                <a:gd name="connsiteY2" fmla="*/ 15692 h 70154"/>
                <a:gd name="connsiteX3" fmla="*/ 40616 w 40615"/>
                <a:gd name="connsiteY3" fmla="*/ 0 h 70154"/>
                <a:gd name="connsiteX4" fmla="*/ 35077 w 40615"/>
                <a:gd name="connsiteY4" fmla="*/ 0 h 70154"/>
                <a:gd name="connsiteX5" fmla="*/ 16615 w 40615"/>
                <a:gd name="connsiteY5" fmla="*/ 11077 h 70154"/>
                <a:gd name="connsiteX6" fmla="*/ 16615 w 40615"/>
                <a:gd name="connsiteY6" fmla="*/ 923 h 70154"/>
                <a:gd name="connsiteX7" fmla="*/ 0 w 40615"/>
                <a:gd name="connsiteY7" fmla="*/ 923 h 70154"/>
                <a:gd name="connsiteX8" fmla="*/ 0 w 40615"/>
                <a:gd name="connsiteY8" fmla="*/ 70155 h 70154"/>
                <a:gd name="connsiteX9" fmla="*/ 16615 w 40615"/>
                <a:gd name="connsiteY9" fmla="*/ 70155 h 70154"/>
                <a:gd name="connsiteX10" fmla="*/ 16615 w 40615"/>
                <a:gd name="connsiteY10" fmla="*/ 36924 h 70154"/>
                <a:gd name="connsiteX11" fmla="*/ 15692 w 40615"/>
                <a:gd name="connsiteY11" fmla="*/ 36924 h 70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0615" h="70154">
                  <a:moveTo>
                    <a:pt x="15692" y="36000"/>
                  </a:moveTo>
                  <a:cubicBezTo>
                    <a:pt x="15692" y="22154"/>
                    <a:pt x="23077" y="15692"/>
                    <a:pt x="36000" y="15692"/>
                  </a:cubicBezTo>
                  <a:lnTo>
                    <a:pt x="40616" y="15692"/>
                  </a:lnTo>
                  <a:lnTo>
                    <a:pt x="40616" y="0"/>
                  </a:lnTo>
                  <a:lnTo>
                    <a:pt x="35077" y="0"/>
                  </a:lnTo>
                  <a:cubicBezTo>
                    <a:pt x="25846" y="0"/>
                    <a:pt x="19385" y="4615"/>
                    <a:pt x="16615" y="11077"/>
                  </a:cubicBezTo>
                  <a:lnTo>
                    <a:pt x="16615" y="923"/>
                  </a:lnTo>
                  <a:lnTo>
                    <a:pt x="0" y="923"/>
                  </a:lnTo>
                  <a:lnTo>
                    <a:pt x="0" y="70155"/>
                  </a:lnTo>
                  <a:lnTo>
                    <a:pt x="16615" y="70155"/>
                  </a:lnTo>
                  <a:lnTo>
                    <a:pt x="16615" y="36924"/>
                  </a:lnTo>
                  <a:lnTo>
                    <a:pt x="15692" y="36924"/>
                  </a:lnTo>
                  <a:close/>
                </a:path>
              </a:pathLst>
            </a:custGeom>
            <a:solidFill>
              <a:srgbClr val="32374B"/>
            </a:solidFill>
            <a:ln w="92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 74">
              <a:extLst>
                <a:ext uri="{FF2B5EF4-FFF2-40B4-BE49-F238E27FC236}">
                  <a16:creationId xmlns:a16="http://schemas.microsoft.com/office/drawing/2014/main" id="{8FC372AD-55EA-B360-06BE-D331ECD2C174}"/>
                </a:ext>
              </a:extLst>
            </p:cNvPr>
            <p:cNvSpPr/>
            <p:nvPr/>
          </p:nvSpPr>
          <p:spPr>
            <a:xfrm>
              <a:off x="4466032" y="2841264"/>
              <a:ext cx="41538" cy="69231"/>
            </a:xfrm>
            <a:custGeom>
              <a:avLst/>
              <a:gdLst>
                <a:gd name="connsiteX0" fmla="*/ 16615 w 41538"/>
                <a:gd name="connsiteY0" fmla="*/ 10154 h 69231"/>
                <a:gd name="connsiteX1" fmla="*/ 16615 w 41538"/>
                <a:gd name="connsiteY1" fmla="*/ 0 h 69231"/>
                <a:gd name="connsiteX2" fmla="*/ 0 w 41538"/>
                <a:gd name="connsiteY2" fmla="*/ 0 h 69231"/>
                <a:gd name="connsiteX3" fmla="*/ 0 w 41538"/>
                <a:gd name="connsiteY3" fmla="*/ 69232 h 69231"/>
                <a:gd name="connsiteX4" fmla="*/ 16615 w 41538"/>
                <a:gd name="connsiteY4" fmla="*/ 69232 h 69231"/>
                <a:gd name="connsiteX5" fmla="*/ 16615 w 41538"/>
                <a:gd name="connsiteY5" fmla="*/ 36001 h 69231"/>
                <a:gd name="connsiteX6" fmla="*/ 36924 w 41538"/>
                <a:gd name="connsiteY6" fmla="*/ 15693 h 69231"/>
                <a:gd name="connsiteX7" fmla="*/ 41539 w 41538"/>
                <a:gd name="connsiteY7" fmla="*/ 15693 h 69231"/>
                <a:gd name="connsiteX8" fmla="*/ 41539 w 41538"/>
                <a:gd name="connsiteY8" fmla="*/ 0 h 69231"/>
                <a:gd name="connsiteX9" fmla="*/ 36000 w 41538"/>
                <a:gd name="connsiteY9" fmla="*/ 0 h 69231"/>
                <a:gd name="connsiteX10" fmla="*/ 17539 w 41538"/>
                <a:gd name="connsiteY10" fmla="*/ 11077 h 69231"/>
                <a:gd name="connsiteX11" fmla="*/ 16615 w 41538"/>
                <a:gd name="connsiteY11" fmla="*/ 11077 h 69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1538" h="69231">
                  <a:moveTo>
                    <a:pt x="16615" y="10154"/>
                  </a:moveTo>
                  <a:lnTo>
                    <a:pt x="16615" y="0"/>
                  </a:lnTo>
                  <a:lnTo>
                    <a:pt x="0" y="0"/>
                  </a:lnTo>
                  <a:lnTo>
                    <a:pt x="0" y="69232"/>
                  </a:lnTo>
                  <a:lnTo>
                    <a:pt x="16615" y="69232"/>
                  </a:lnTo>
                  <a:lnTo>
                    <a:pt x="16615" y="36001"/>
                  </a:lnTo>
                  <a:cubicBezTo>
                    <a:pt x="16615" y="22154"/>
                    <a:pt x="24000" y="15693"/>
                    <a:pt x="36924" y="15693"/>
                  </a:cubicBezTo>
                  <a:lnTo>
                    <a:pt x="41539" y="15693"/>
                  </a:lnTo>
                  <a:lnTo>
                    <a:pt x="41539" y="0"/>
                  </a:lnTo>
                  <a:lnTo>
                    <a:pt x="36000" y="0"/>
                  </a:lnTo>
                  <a:cubicBezTo>
                    <a:pt x="26769" y="0"/>
                    <a:pt x="20308" y="4615"/>
                    <a:pt x="17539" y="11077"/>
                  </a:cubicBezTo>
                  <a:lnTo>
                    <a:pt x="16615" y="11077"/>
                  </a:lnTo>
                  <a:close/>
                </a:path>
              </a:pathLst>
            </a:custGeom>
            <a:solidFill>
              <a:srgbClr val="32374B"/>
            </a:solidFill>
            <a:ln w="92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 96">
              <a:extLst>
                <a:ext uri="{FF2B5EF4-FFF2-40B4-BE49-F238E27FC236}">
                  <a16:creationId xmlns:a16="http://schemas.microsoft.com/office/drawing/2014/main" id="{F831B4BA-5654-9AA8-0A5A-9017A515915B}"/>
                </a:ext>
              </a:extLst>
            </p:cNvPr>
            <p:cNvSpPr/>
            <p:nvPr/>
          </p:nvSpPr>
          <p:spPr>
            <a:xfrm>
              <a:off x="5241426" y="2769263"/>
              <a:ext cx="73847" cy="84001"/>
            </a:xfrm>
            <a:custGeom>
              <a:avLst/>
              <a:gdLst>
                <a:gd name="connsiteX0" fmla="*/ 53539 w 73847"/>
                <a:gd name="connsiteY0" fmla="*/ 76616 h 84001"/>
                <a:gd name="connsiteX1" fmla="*/ 29539 w 73847"/>
                <a:gd name="connsiteY1" fmla="*/ 84001 h 84001"/>
                <a:gd name="connsiteX2" fmla="*/ 0 w 73847"/>
                <a:gd name="connsiteY2" fmla="*/ 60924 h 84001"/>
                <a:gd name="connsiteX3" fmla="*/ 18462 w 73847"/>
                <a:gd name="connsiteY3" fmla="*/ 36924 h 84001"/>
                <a:gd name="connsiteX4" fmla="*/ 10154 w 73847"/>
                <a:gd name="connsiteY4" fmla="*/ 18462 h 84001"/>
                <a:gd name="connsiteX5" fmla="*/ 30462 w 73847"/>
                <a:gd name="connsiteY5" fmla="*/ 0 h 84001"/>
                <a:gd name="connsiteX6" fmla="*/ 50770 w 73847"/>
                <a:gd name="connsiteY6" fmla="*/ 17539 h 84001"/>
                <a:gd name="connsiteX7" fmla="*/ 36000 w 73847"/>
                <a:gd name="connsiteY7" fmla="*/ 38770 h 84001"/>
                <a:gd name="connsiteX8" fmla="*/ 52616 w 73847"/>
                <a:gd name="connsiteY8" fmla="*/ 57232 h 84001"/>
                <a:gd name="connsiteX9" fmla="*/ 54462 w 73847"/>
                <a:gd name="connsiteY9" fmla="*/ 43385 h 84001"/>
                <a:gd name="connsiteX10" fmla="*/ 67385 w 73847"/>
                <a:gd name="connsiteY10" fmla="*/ 43385 h 84001"/>
                <a:gd name="connsiteX11" fmla="*/ 60924 w 73847"/>
                <a:gd name="connsiteY11" fmla="*/ 67385 h 84001"/>
                <a:gd name="connsiteX12" fmla="*/ 73847 w 73847"/>
                <a:gd name="connsiteY12" fmla="*/ 82155 h 84001"/>
                <a:gd name="connsiteX13" fmla="*/ 58154 w 73847"/>
                <a:gd name="connsiteY13" fmla="*/ 82155 h 84001"/>
                <a:gd name="connsiteX14" fmla="*/ 52616 w 73847"/>
                <a:gd name="connsiteY14" fmla="*/ 75693 h 84001"/>
                <a:gd name="connsiteX15" fmla="*/ 30462 w 73847"/>
                <a:gd name="connsiteY15" fmla="*/ 72924 h 84001"/>
                <a:gd name="connsiteX16" fmla="*/ 45231 w 73847"/>
                <a:gd name="connsiteY16" fmla="*/ 68308 h 84001"/>
                <a:gd name="connsiteX17" fmla="*/ 24923 w 73847"/>
                <a:gd name="connsiteY17" fmla="*/ 45231 h 84001"/>
                <a:gd name="connsiteX18" fmla="*/ 13846 w 73847"/>
                <a:gd name="connsiteY18" fmla="*/ 60924 h 84001"/>
                <a:gd name="connsiteX19" fmla="*/ 30462 w 73847"/>
                <a:gd name="connsiteY19" fmla="*/ 73847 h 84001"/>
                <a:gd name="connsiteX20" fmla="*/ 29539 w 73847"/>
                <a:gd name="connsiteY20" fmla="*/ 32308 h 84001"/>
                <a:gd name="connsiteX21" fmla="*/ 37847 w 73847"/>
                <a:gd name="connsiteY21" fmla="*/ 18462 h 84001"/>
                <a:gd name="connsiteX22" fmla="*/ 30462 w 73847"/>
                <a:gd name="connsiteY22" fmla="*/ 11077 h 84001"/>
                <a:gd name="connsiteX23" fmla="*/ 22154 w 73847"/>
                <a:gd name="connsiteY23" fmla="*/ 18462 h 84001"/>
                <a:gd name="connsiteX24" fmla="*/ 29539 w 73847"/>
                <a:gd name="connsiteY24" fmla="*/ 31385 h 84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73847" h="84001">
                  <a:moveTo>
                    <a:pt x="53539" y="76616"/>
                  </a:moveTo>
                  <a:cubicBezTo>
                    <a:pt x="47078" y="81232"/>
                    <a:pt x="38770" y="84001"/>
                    <a:pt x="29539" y="84001"/>
                  </a:cubicBezTo>
                  <a:cubicBezTo>
                    <a:pt x="12000" y="84001"/>
                    <a:pt x="0" y="74770"/>
                    <a:pt x="0" y="60924"/>
                  </a:cubicBezTo>
                  <a:cubicBezTo>
                    <a:pt x="0" y="47078"/>
                    <a:pt x="6461" y="43385"/>
                    <a:pt x="18462" y="36924"/>
                  </a:cubicBezTo>
                  <a:cubicBezTo>
                    <a:pt x="12000" y="29539"/>
                    <a:pt x="10154" y="24923"/>
                    <a:pt x="10154" y="18462"/>
                  </a:cubicBezTo>
                  <a:cubicBezTo>
                    <a:pt x="10154" y="7385"/>
                    <a:pt x="18462" y="0"/>
                    <a:pt x="30462" y="0"/>
                  </a:cubicBezTo>
                  <a:cubicBezTo>
                    <a:pt x="42462" y="0"/>
                    <a:pt x="50770" y="7385"/>
                    <a:pt x="50770" y="17539"/>
                  </a:cubicBezTo>
                  <a:cubicBezTo>
                    <a:pt x="50770" y="27693"/>
                    <a:pt x="46154" y="32308"/>
                    <a:pt x="36000" y="38770"/>
                  </a:cubicBezTo>
                  <a:lnTo>
                    <a:pt x="52616" y="57232"/>
                  </a:lnTo>
                  <a:cubicBezTo>
                    <a:pt x="54462" y="53539"/>
                    <a:pt x="54462" y="48924"/>
                    <a:pt x="54462" y="43385"/>
                  </a:cubicBezTo>
                  <a:lnTo>
                    <a:pt x="67385" y="43385"/>
                  </a:lnTo>
                  <a:cubicBezTo>
                    <a:pt x="67385" y="52616"/>
                    <a:pt x="65539" y="60924"/>
                    <a:pt x="60924" y="67385"/>
                  </a:cubicBezTo>
                  <a:lnTo>
                    <a:pt x="73847" y="82155"/>
                  </a:lnTo>
                  <a:lnTo>
                    <a:pt x="58154" y="82155"/>
                  </a:lnTo>
                  <a:lnTo>
                    <a:pt x="52616" y="75693"/>
                  </a:lnTo>
                  <a:close/>
                  <a:moveTo>
                    <a:pt x="30462" y="72924"/>
                  </a:moveTo>
                  <a:cubicBezTo>
                    <a:pt x="36924" y="72924"/>
                    <a:pt x="41539" y="71078"/>
                    <a:pt x="45231" y="68308"/>
                  </a:cubicBezTo>
                  <a:lnTo>
                    <a:pt x="24923" y="45231"/>
                  </a:lnTo>
                  <a:cubicBezTo>
                    <a:pt x="17539" y="49847"/>
                    <a:pt x="13846" y="54462"/>
                    <a:pt x="13846" y="60924"/>
                  </a:cubicBezTo>
                  <a:cubicBezTo>
                    <a:pt x="13846" y="67385"/>
                    <a:pt x="20308" y="73847"/>
                    <a:pt x="30462" y="73847"/>
                  </a:cubicBezTo>
                  <a:close/>
                  <a:moveTo>
                    <a:pt x="29539" y="32308"/>
                  </a:moveTo>
                  <a:cubicBezTo>
                    <a:pt x="35077" y="28616"/>
                    <a:pt x="37847" y="24000"/>
                    <a:pt x="37847" y="18462"/>
                  </a:cubicBezTo>
                  <a:cubicBezTo>
                    <a:pt x="37847" y="12923"/>
                    <a:pt x="35077" y="11077"/>
                    <a:pt x="30462" y="11077"/>
                  </a:cubicBezTo>
                  <a:cubicBezTo>
                    <a:pt x="25846" y="11077"/>
                    <a:pt x="22154" y="13846"/>
                    <a:pt x="22154" y="18462"/>
                  </a:cubicBezTo>
                  <a:cubicBezTo>
                    <a:pt x="22154" y="23077"/>
                    <a:pt x="24000" y="25846"/>
                    <a:pt x="29539" y="31385"/>
                  </a:cubicBezTo>
                  <a:close/>
                </a:path>
              </a:pathLst>
            </a:custGeom>
            <a:solidFill>
              <a:srgbClr val="32374B"/>
            </a:solidFill>
            <a:ln w="92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109" name="Group 108">
              <a:extLst>
                <a:ext uri="{FF2B5EF4-FFF2-40B4-BE49-F238E27FC236}">
                  <a16:creationId xmlns:a16="http://schemas.microsoft.com/office/drawing/2014/main" id="{0B937DD7-8839-5EDA-060A-7EDF9C1A4F0B}"/>
                </a:ext>
              </a:extLst>
            </p:cNvPr>
            <p:cNvGrpSpPr/>
            <p:nvPr/>
          </p:nvGrpSpPr>
          <p:grpSpPr>
            <a:xfrm>
              <a:off x="5240503" y="2658493"/>
              <a:ext cx="1069859" cy="220618"/>
              <a:chOff x="5240503" y="2658493"/>
              <a:chExt cx="1069859" cy="220618"/>
            </a:xfrm>
          </p:grpSpPr>
          <p:sp>
            <p:nvSpPr>
              <p:cNvPr id="77" name="Freeform 76">
                <a:extLst>
                  <a:ext uri="{FF2B5EF4-FFF2-40B4-BE49-F238E27FC236}">
                    <a16:creationId xmlns:a16="http://schemas.microsoft.com/office/drawing/2014/main" id="{72B0111B-F8AC-212F-769D-B9260640EA51}"/>
                  </a:ext>
                </a:extLst>
              </p:cNvPr>
              <p:cNvSpPr/>
              <p:nvPr/>
            </p:nvSpPr>
            <p:spPr>
              <a:xfrm>
                <a:off x="5240503" y="2659416"/>
                <a:ext cx="76616" cy="84001"/>
              </a:xfrm>
              <a:custGeom>
                <a:avLst/>
                <a:gdLst>
                  <a:gd name="connsiteX0" fmla="*/ 0 w 76616"/>
                  <a:gd name="connsiteY0" fmla="*/ 41539 h 84001"/>
                  <a:gd name="connsiteX1" fmla="*/ 39693 w 76616"/>
                  <a:gd name="connsiteY1" fmla="*/ 0 h 84001"/>
                  <a:gd name="connsiteX2" fmla="*/ 75693 w 76616"/>
                  <a:gd name="connsiteY2" fmla="*/ 28616 h 84001"/>
                  <a:gd name="connsiteX3" fmla="*/ 60924 w 76616"/>
                  <a:gd name="connsiteY3" fmla="*/ 28616 h 84001"/>
                  <a:gd name="connsiteX4" fmla="*/ 39693 w 76616"/>
                  <a:gd name="connsiteY4" fmla="*/ 13846 h 84001"/>
                  <a:gd name="connsiteX5" fmla="*/ 15693 w 76616"/>
                  <a:gd name="connsiteY5" fmla="*/ 41539 h 84001"/>
                  <a:gd name="connsiteX6" fmla="*/ 39693 w 76616"/>
                  <a:gd name="connsiteY6" fmla="*/ 70155 h 84001"/>
                  <a:gd name="connsiteX7" fmla="*/ 61847 w 76616"/>
                  <a:gd name="connsiteY7" fmla="*/ 55385 h 84001"/>
                  <a:gd name="connsiteX8" fmla="*/ 76616 w 76616"/>
                  <a:gd name="connsiteY8" fmla="*/ 55385 h 84001"/>
                  <a:gd name="connsiteX9" fmla="*/ 39693 w 76616"/>
                  <a:gd name="connsiteY9" fmla="*/ 84001 h 84001"/>
                  <a:gd name="connsiteX10" fmla="*/ 923 w 76616"/>
                  <a:gd name="connsiteY10" fmla="*/ 42462 h 840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6616" h="84001">
                    <a:moveTo>
                      <a:pt x="0" y="41539"/>
                    </a:moveTo>
                    <a:cubicBezTo>
                      <a:pt x="0" y="16615"/>
                      <a:pt x="15693" y="0"/>
                      <a:pt x="39693" y="0"/>
                    </a:cubicBezTo>
                    <a:cubicBezTo>
                      <a:pt x="63693" y="0"/>
                      <a:pt x="72924" y="11077"/>
                      <a:pt x="75693" y="28616"/>
                    </a:cubicBezTo>
                    <a:lnTo>
                      <a:pt x="60924" y="28616"/>
                    </a:lnTo>
                    <a:cubicBezTo>
                      <a:pt x="58154" y="19385"/>
                      <a:pt x="49847" y="13846"/>
                      <a:pt x="39693" y="13846"/>
                    </a:cubicBezTo>
                    <a:cubicBezTo>
                      <a:pt x="29539" y="13846"/>
                      <a:pt x="15693" y="24923"/>
                      <a:pt x="15693" y="41539"/>
                    </a:cubicBezTo>
                    <a:cubicBezTo>
                      <a:pt x="15693" y="58154"/>
                      <a:pt x="24923" y="70155"/>
                      <a:pt x="39693" y="70155"/>
                    </a:cubicBezTo>
                    <a:cubicBezTo>
                      <a:pt x="54462" y="70155"/>
                      <a:pt x="59078" y="64616"/>
                      <a:pt x="61847" y="55385"/>
                    </a:cubicBezTo>
                    <a:lnTo>
                      <a:pt x="76616" y="55385"/>
                    </a:lnTo>
                    <a:cubicBezTo>
                      <a:pt x="73847" y="72001"/>
                      <a:pt x="59078" y="84001"/>
                      <a:pt x="39693" y="84001"/>
                    </a:cubicBezTo>
                    <a:cubicBezTo>
                      <a:pt x="20308" y="84001"/>
                      <a:pt x="923" y="67385"/>
                      <a:pt x="923" y="42462"/>
                    </a:cubicBezTo>
                    <a:close/>
                  </a:path>
                </a:pathLst>
              </a:custGeom>
              <a:solidFill>
                <a:srgbClr val="32374B"/>
              </a:solidFill>
              <a:ln w="923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8" name="Freeform 77">
                <a:extLst>
                  <a:ext uri="{FF2B5EF4-FFF2-40B4-BE49-F238E27FC236}">
                    <a16:creationId xmlns:a16="http://schemas.microsoft.com/office/drawing/2014/main" id="{B3E5A952-BE88-A1B8-93F1-BB2A1B26EC4F}"/>
                  </a:ext>
                </a:extLst>
              </p:cNvPr>
              <p:cNvSpPr/>
              <p:nvPr/>
            </p:nvSpPr>
            <p:spPr>
              <a:xfrm>
                <a:off x="5323581" y="2685262"/>
                <a:ext cx="54462" cy="57231"/>
              </a:xfrm>
              <a:custGeom>
                <a:avLst/>
                <a:gdLst>
                  <a:gd name="connsiteX0" fmla="*/ 0 w 54462"/>
                  <a:gd name="connsiteY0" fmla="*/ 28616 h 57231"/>
                  <a:gd name="connsiteX1" fmla="*/ 27693 w 54462"/>
                  <a:gd name="connsiteY1" fmla="*/ 0 h 57231"/>
                  <a:gd name="connsiteX2" fmla="*/ 54462 w 54462"/>
                  <a:gd name="connsiteY2" fmla="*/ 27693 h 57231"/>
                  <a:gd name="connsiteX3" fmla="*/ 54462 w 54462"/>
                  <a:gd name="connsiteY3" fmla="*/ 31385 h 57231"/>
                  <a:gd name="connsiteX4" fmla="*/ 12923 w 54462"/>
                  <a:gd name="connsiteY4" fmla="*/ 31385 h 57231"/>
                  <a:gd name="connsiteX5" fmla="*/ 27693 w 54462"/>
                  <a:gd name="connsiteY5" fmla="*/ 46154 h 57231"/>
                  <a:gd name="connsiteX6" fmla="*/ 41539 w 54462"/>
                  <a:gd name="connsiteY6" fmla="*/ 37847 h 57231"/>
                  <a:gd name="connsiteX7" fmla="*/ 54462 w 54462"/>
                  <a:gd name="connsiteY7" fmla="*/ 37847 h 57231"/>
                  <a:gd name="connsiteX8" fmla="*/ 27693 w 54462"/>
                  <a:gd name="connsiteY8" fmla="*/ 57232 h 57231"/>
                  <a:gd name="connsiteX9" fmla="*/ 0 w 54462"/>
                  <a:gd name="connsiteY9" fmla="*/ 28616 h 57231"/>
                  <a:gd name="connsiteX10" fmla="*/ 12923 w 54462"/>
                  <a:gd name="connsiteY10" fmla="*/ 24000 h 57231"/>
                  <a:gd name="connsiteX11" fmla="*/ 40616 w 54462"/>
                  <a:gd name="connsiteY11" fmla="*/ 24000 h 57231"/>
                  <a:gd name="connsiteX12" fmla="*/ 27693 w 54462"/>
                  <a:gd name="connsiteY12" fmla="*/ 11077 h 57231"/>
                  <a:gd name="connsiteX13" fmla="*/ 13846 w 54462"/>
                  <a:gd name="connsiteY13" fmla="*/ 24000 h 572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54462" h="57231">
                    <a:moveTo>
                      <a:pt x="0" y="28616"/>
                    </a:moveTo>
                    <a:cubicBezTo>
                      <a:pt x="0" y="11077"/>
                      <a:pt x="11077" y="0"/>
                      <a:pt x="27693" y="0"/>
                    </a:cubicBezTo>
                    <a:cubicBezTo>
                      <a:pt x="44308" y="0"/>
                      <a:pt x="54462" y="11077"/>
                      <a:pt x="54462" y="27693"/>
                    </a:cubicBezTo>
                    <a:lnTo>
                      <a:pt x="54462" y="31385"/>
                    </a:lnTo>
                    <a:lnTo>
                      <a:pt x="12923" y="31385"/>
                    </a:lnTo>
                    <a:cubicBezTo>
                      <a:pt x="13846" y="41539"/>
                      <a:pt x="19385" y="46154"/>
                      <a:pt x="27693" y="46154"/>
                    </a:cubicBezTo>
                    <a:cubicBezTo>
                      <a:pt x="36000" y="46154"/>
                      <a:pt x="39693" y="43385"/>
                      <a:pt x="41539" y="37847"/>
                    </a:cubicBezTo>
                    <a:lnTo>
                      <a:pt x="54462" y="37847"/>
                    </a:lnTo>
                    <a:cubicBezTo>
                      <a:pt x="51693" y="49847"/>
                      <a:pt x="42462" y="57232"/>
                      <a:pt x="27693" y="57232"/>
                    </a:cubicBezTo>
                    <a:cubicBezTo>
                      <a:pt x="12923" y="57232"/>
                      <a:pt x="0" y="45231"/>
                      <a:pt x="0" y="28616"/>
                    </a:cubicBezTo>
                    <a:close/>
                    <a:moveTo>
                      <a:pt x="12923" y="24000"/>
                    </a:moveTo>
                    <a:lnTo>
                      <a:pt x="40616" y="24000"/>
                    </a:lnTo>
                    <a:cubicBezTo>
                      <a:pt x="40616" y="16616"/>
                      <a:pt x="35077" y="11077"/>
                      <a:pt x="27693" y="11077"/>
                    </a:cubicBezTo>
                    <a:cubicBezTo>
                      <a:pt x="20308" y="11077"/>
                      <a:pt x="14769" y="15693"/>
                      <a:pt x="13846" y="24000"/>
                    </a:cubicBezTo>
                    <a:close/>
                  </a:path>
                </a:pathLst>
              </a:custGeom>
              <a:solidFill>
                <a:srgbClr val="32374B"/>
              </a:solidFill>
              <a:ln w="923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9" name="Freeform 78">
                <a:extLst>
                  <a:ext uri="{FF2B5EF4-FFF2-40B4-BE49-F238E27FC236}">
                    <a16:creationId xmlns:a16="http://schemas.microsoft.com/office/drawing/2014/main" id="{30461F67-AB1D-7080-D720-719BF9C881A3}"/>
                  </a:ext>
                </a:extLst>
              </p:cNvPr>
              <p:cNvSpPr/>
              <p:nvPr/>
            </p:nvSpPr>
            <p:spPr>
              <a:xfrm>
                <a:off x="5388197" y="2686185"/>
                <a:ext cx="52616" cy="56308"/>
              </a:xfrm>
              <a:custGeom>
                <a:avLst/>
                <a:gdLst>
                  <a:gd name="connsiteX0" fmla="*/ 0 w 52616"/>
                  <a:gd name="connsiteY0" fmla="*/ 55385 h 56308"/>
                  <a:gd name="connsiteX1" fmla="*/ 0 w 52616"/>
                  <a:gd name="connsiteY1" fmla="*/ 923 h 56308"/>
                  <a:gd name="connsiteX2" fmla="*/ 12923 w 52616"/>
                  <a:gd name="connsiteY2" fmla="*/ 923 h 56308"/>
                  <a:gd name="connsiteX3" fmla="*/ 12923 w 52616"/>
                  <a:gd name="connsiteY3" fmla="*/ 8308 h 56308"/>
                  <a:gd name="connsiteX4" fmla="*/ 31385 w 52616"/>
                  <a:gd name="connsiteY4" fmla="*/ 0 h 56308"/>
                  <a:gd name="connsiteX5" fmla="*/ 52616 w 52616"/>
                  <a:gd name="connsiteY5" fmla="*/ 23077 h 56308"/>
                  <a:gd name="connsiteX6" fmla="*/ 52616 w 52616"/>
                  <a:gd name="connsiteY6" fmla="*/ 56308 h 56308"/>
                  <a:gd name="connsiteX7" fmla="*/ 38770 w 52616"/>
                  <a:gd name="connsiteY7" fmla="*/ 56308 h 56308"/>
                  <a:gd name="connsiteX8" fmla="*/ 38770 w 52616"/>
                  <a:gd name="connsiteY8" fmla="*/ 25846 h 56308"/>
                  <a:gd name="connsiteX9" fmla="*/ 27693 w 52616"/>
                  <a:gd name="connsiteY9" fmla="*/ 12000 h 56308"/>
                  <a:gd name="connsiteX10" fmla="*/ 13846 w 52616"/>
                  <a:gd name="connsiteY10" fmla="*/ 26769 h 56308"/>
                  <a:gd name="connsiteX11" fmla="*/ 13846 w 52616"/>
                  <a:gd name="connsiteY11" fmla="*/ 56308 h 56308"/>
                  <a:gd name="connsiteX12" fmla="*/ 0 w 52616"/>
                  <a:gd name="connsiteY12" fmla="*/ 56308 h 563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616" h="56308">
                    <a:moveTo>
                      <a:pt x="0" y="55385"/>
                    </a:moveTo>
                    <a:lnTo>
                      <a:pt x="0" y="923"/>
                    </a:lnTo>
                    <a:lnTo>
                      <a:pt x="12923" y="923"/>
                    </a:lnTo>
                    <a:lnTo>
                      <a:pt x="12923" y="8308"/>
                    </a:lnTo>
                    <a:cubicBezTo>
                      <a:pt x="17539" y="2769"/>
                      <a:pt x="24000" y="0"/>
                      <a:pt x="31385" y="0"/>
                    </a:cubicBezTo>
                    <a:cubicBezTo>
                      <a:pt x="45231" y="0"/>
                      <a:pt x="52616" y="8308"/>
                      <a:pt x="52616" y="23077"/>
                    </a:cubicBezTo>
                    <a:lnTo>
                      <a:pt x="52616" y="56308"/>
                    </a:lnTo>
                    <a:lnTo>
                      <a:pt x="38770" y="56308"/>
                    </a:lnTo>
                    <a:lnTo>
                      <a:pt x="38770" y="25846"/>
                    </a:lnTo>
                    <a:cubicBezTo>
                      <a:pt x="38770" y="16615"/>
                      <a:pt x="34154" y="12000"/>
                      <a:pt x="27693" y="12000"/>
                    </a:cubicBezTo>
                    <a:cubicBezTo>
                      <a:pt x="21231" y="12000"/>
                      <a:pt x="13846" y="17539"/>
                      <a:pt x="13846" y="26769"/>
                    </a:cubicBezTo>
                    <a:lnTo>
                      <a:pt x="13846" y="56308"/>
                    </a:lnTo>
                    <a:lnTo>
                      <a:pt x="0" y="56308"/>
                    </a:lnTo>
                    <a:close/>
                  </a:path>
                </a:pathLst>
              </a:custGeom>
              <a:solidFill>
                <a:srgbClr val="32374B"/>
              </a:solidFill>
              <a:ln w="923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0" name="Freeform 79">
                <a:extLst>
                  <a:ext uri="{FF2B5EF4-FFF2-40B4-BE49-F238E27FC236}">
                    <a16:creationId xmlns:a16="http://schemas.microsoft.com/office/drawing/2014/main" id="{048F4B8A-795A-E943-5240-1D249C168BDB}"/>
                  </a:ext>
                </a:extLst>
              </p:cNvPr>
              <p:cNvSpPr/>
              <p:nvPr/>
            </p:nvSpPr>
            <p:spPr>
              <a:xfrm>
                <a:off x="5449121" y="2670493"/>
                <a:ext cx="35077" cy="71077"/>
              </a:xfrm>
              <a:custGeom>
                <a:avLst/>
                <a:gdLst>
                  <a:gd name="connsiteX0" fmla="*/ 10154 w 35077"/>
                  <a:gd name="connsiteY0" fmla="*/ 71078 h 71077"/>
                  <a:gd name="connsiteX1" fmla="*/ 10154 w 35077"/>
                  <a:gd name="connsiteY1" fmla="*/ 27693 h 71077"/>
                  <a:gd name="connsiteX2" fmla="*/ 0 w 35077"/>
                  <a:gd name="connsiteY2" fmla="*/ 27693 h 71077"/>
                  <a:gd name="connsiteX3" fmla="*/ 0 w 35077"/>
                  <a:gd name="connsiteY3" fmla="*/ 16616 h 71077"/>
                  <a:gd name="connsiteX4" fmla="*/ 10154 w 35077"/>
                  <a:gd name="connsiteY4" fmla="*/ 16616 h 71077"/>
                  <a:gd name="connsiteX5" fmla="*/ 10154 w 35077"/>
                  <a:gd name="connsiteY5" fmla="*/ 0 h 71077"/>
                  <a:gd name="connsiteX6" fmla="*/ 24000 w 35077"/>
                  <a:gd name="connsiteY6" fmla="*/ 0 h 71077"/>
                  <a:gd name="connsiteX7" fmla="*/ 24000 w 35077"/>
                  <a:gd name="connsiteY7" fmla="*/ 16616 h 71077"/>
                  <a:gd name="connsiteX8" fmla="*/ 35077 w 35077"/>
                  <a:gd name="connsiteY8" fmla="*/ 16616 h 71077"/>
                  <a:gd name="connsiteX9" fmla="*/ 35077 w 35077"/>
                  <a:gd name="connsiteY9" fmla="*/ 27693 h 71077"/>
                  <a:gd name="connsiteX10" fmla="*/ 24000 w 35077"/>
                  <a:gd name="connsiteY10" fmla="*/ 27693 h 71077"/>
                  <a:gd name="connsiteX11" fmla="*/ 24000 w 35077"/>
                  <a:gd name="connsiteY11" fmla="*/ 71078 h 71077"/>
                  <a:gd name="connsiteX12" fmla="*/ 10154 w 35077"/>
                  <a:gd name="connsiteY12" fmla="*/ 71078 h 710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5077" h="71077">
                    <a:moveTo>
                      <a:pt x="10154" y="71078"/>
                    </a:moveTo>
                    <a:lnTo>
                      <a:pt x="10154" y="27693"/>
                    </a:lnTo>
                    <a:lnTo>
                      <a:pt x="0" y="27693"/>
                    </a:lnTo>
                    <a:lnTo>
                      <a:pt x="0" y="16616"/>
                    </a:lnTo>
                    <a:lnTo>
                      <a:pt x="10154" y="16616"/>
                    </a:lnTo>
                    <a:lnTo>
                      <a:pt x="10154" y="0"/>
                    </a:lnTo>
                    <a:lnTo>
                      <a:pt x="24000" y="0"/>
                    </a:lnTo>
                    <a:lnTo>
                      <a:pt x="24000" y="16616"/>
                    </a:lnTo>
                    <a:lnTo>
                      <a:pt x="35077" y="16616"/>
                    </a:lnTo>
                    <a:lnTo>
                      <a:pt x="35077" y="27693"/>
                    </a:lnTo>
                    <a:lnTo>
                      <a:pt x="24000" y="27693"/>
                    </a:lnTo>
                    <a:lnTo>
                      <a:pt x="24000" y="71078"/>
                    </a:lnTo>
                    <a:lnTo>
                      <a:pt x="10154" y="71078"/>
                    </a:lnTo>
                    <a:close/>
                  </a:path>
                </a:pathLst>
              </a:custGeom>
              <a:solidFill>
                <a:srgbClr val="32374B"/>
              </a:solidFill>
              <a:ln w="923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1" name="Freeform 80">
                <a:extLst>
                  <a:ext uri="{FF2B5EF4-FFF2-40B4-BE49-F238E27FC236}">
                    <a16:creationId xmlns:a16="http://schemas.microsoft.com/office/drawing/2014/main" id="{4A9895D6-72B4-4998-F0CD-2106E2DD4FFD}"/>
                  </a:ext>
                </a:extLst>
              </p:cNvPr>
              <p:cNvSpPr/>
              <p:nvPr/>
            </p:nvSpPr>
            <p:spPr>
              <a:xfrm>
                <a:off x="5491583" y="2686185"/>
                <a:ext cx="34154" cy="55385"/>
              </a:xfrm>
              <a:custGeom>
                <a:avLst/>
                <a:gdLst>
                  <a:gd name="connsiteX0" fmla="*/ 34154 w 34154"/>
                  <a:gd name="connsiteY0" fmla="*/ 12923 h 55385"/>
                  <a:gd name="connsiteX1" fmla="*/ 29539 w 34154"/>
                  <a:gd name="connsiteY1" fmla="*/ 12923 h 55385"/>
                  <a:gd name="connsiteX2" fmla="*/ 13846 w 34154"/>
                  <a:gd name="connsiteY2" fmla="*/ 28616 h 55385"/>
                  <a:gd name="connsiteX3" fmla="*/ 13846 w 34154"/>
                  <a:gd name="connsiteY3" fmla="*/ 55385 h 55385"/>
                  <a:gd name="connsiteX4" fmla="*/ 0 w 34154"/>
                  <a:gd name="connsiteY4" fmla="*/ 55385 h 55385"/>
                  <a:gd name="connsiteX5" fmla="*/ 0 w 34154"/>
                  <a:gd name="connsiteY5" fmla="*/ 923 h 55385"/>
                  <a:gd name="connsiteX6" fmla="*/ 12923 w 34154"/>
                  <a:gd name="connsiteY6" fmla="*/ 923 h 55385"/>
                  <a:gd name="connsiteX7" fmla="*/ 12923 w 34154"/>
                  <a:gd name="connsiteY7" fmla="*/ 9231 h 55385"/>
                  <a:gd name="connsiteX8" fmla="*/ 28616 w 34154"/>
                  <a:gd name="connsiteY8" fmla="*/ 0 h 55385"/>
                  <a:gd name="connsiteX9" fmla="*/ 34154 w 34154"/>
                  <a:gd name="connsiteY9" fmla="*/ 0 h 55385"/>
                  <a:gd name="connsiteX10" fmla="*/ 34154 w 34154"/>
                  <a:gd name="connsiteY10" fmla="*/ 12923 h 55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4154" h="55385">
                    <a:moveTo>
                      <a:pt x="34154" y="12923"/>
                    </a:moveTo>
                    <a:lnTo>
                      <a:pt x="29539" y="12923"/>
                    </a:lnTo>
                    <a:cubicBezTo>
                      <a:pt x="19385" y="12923"/>
                      <a:pt x="13846" y="18462"/>
                      <a:pt x="13846" y="28616"/>
                    </a:cubicBezTo>
                    <a:lnTo>
                      <a:pt x="13846" y="55385"/>
                    </a:lnTo>
                    <a:lnTo>
                      <a:pt x="0" y="55385"/>
                    </a:lnTo>
                    <a:lnTo>
                      <a:pt x="0" y="923"/>
                    </a:lnTo>
                    <a:lnTo>
                      <a:pt x="12923" y="923"/>
                    </a:lnTo>
                    <a:lnTo>
                      <a:pt x="12923" y="9231"/>
                    </a:lnTo>
                    <a:cubicBezTo>
                      <a:pt x="15692" y="3692"/>
                      <a:pt x="21231" y="0"/>
                      <a:pt x="28616" y="0"/>
                    </a:cubicBezTo>
                    <a:cubicBezTo>
                      <a:pt x="36000" y="0"/>
                      <a:pt x="32308" y="0"/>
                      <a:pt x="34154" y="0"/>
                    </a:cubicBezTo>
                    <a:lnTo>
                      <a:pt x="34154" y="12923"/>
                    </a:lnTo>
                    <a:close/>
                  </a:path>
                </a:pathLst>
              </a:custGeom>
              <a:solidFill>
                <a:srgbClr val="32374B"/>
              </a:solidFill>
              <a:ln w="923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2" name="Freeform 81">
                <a:extLst>
                  <a:ext uri="{FF2B5EF4-FFF2-40B4-BE49-F238E27FC236}">
                    <a16:creationId xmlns:a16="http://schemas.microsoft.com/office/drawing/2014/main" id="{D2BC5494-30CD-A052-C0D6-5E7C8CAD3CE4}"/>
                  </a:ext>
                </a:extLst>
              </p:cNvPr>
              <p:cNvSpPr/>
              <p:nvPr/>
            </p:nvSpPr>
            <p:spPr>
              <a:xfrm>
                <a:off x="5530353" y="2685262"/>
                <a:ext cx="54462" cy="57231"/>
              </a:xfrm>
              <a:custGeom>
                <a:avLst/>
                <a:gdLst>
                  <a:gd name="connsiteX0" fmla="*/ 0 w 54462"/>
                  <a:gd name="connsiteY0" fmla="*/ 28616 h 57231"/>
                  <a:gd name="connsiteX1" fmla="*/ 27693 w 54462"/>
                  <a:gd name="connsiteY1" fmla="*/ 0 h 57231"/>
                  <a:gd name="connsiteX2" fmla="*/ 54462 w 54462"/>
                  <a:gd name="connsiteY2" fmla="*/ 27693 h 57231"/>
                  <a:gd name="connsiteX3" fmla="*/ 54462 w 54462"/>
                  <a:gd name="connsiteY3" fmla="*/ 31385 h 57231"/>
                  <a:gd name="connsiteX4" fmla="*/ 12923 w 54462"/>
                  <a:gd name="connsiteY4" fmla="*/ 31385 h 57231"/>
                  <a:gd name="connsiteX5" fmla="*/ 27693 w 54462"/>
                  <a:gd name="connsiteY5" fmla="*/ 46154 h 57231"/>
                  <a:gd name="connsiteX6" fmla="*/ 41539 w 54462"/>
                  <a:gd name="connsiteY6" fmla="*/ 37847 h 57231"/>
                  <a:gd name="connsiteX7" fmla="*/ 54462 w 54462"/>
                  <a:gd name="connsiteY7" fmla="*/ 37847 h 57231"/>
                  <a:gd name="connsiteX8" fmla="*/ 27693 w 54462"/>
                  <a:gd name="connsiteY8" fmla="*/ 57232 h 57231"/>
                  <a:gd name="connsiteX9" fmla="*/ 0 w 54462"/>
                  <a:gd name="connsiteY9" fmla="*/ 28616 h 57231"/>
                  <a:gd name="connsiteX10" fmla="*/ 12923 w 54462"/>
                  <a:gd name="connsiteY10" fmla="*/ 24000 h 57231"/>
                  <a:gd name="connsiteX11" fmla="*/ 40616 w 54462"/>
                  <a:gd name="connsiteY11" fmla="*/ 24000 h 57231"/>
                  <a:gd name="connsiteX12" fmla="*/ 27693 w 54462"/>
                  <a:gd name="connsiteY12" fmla="*/ 11077 h 57231"/>
                  <a:gd name="connsiteX13" fmla="*/ 13846 w 54462"/>
                  <a:gd name="connsiteY13" fmla="*/ 24000 h 572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54462" h="57231">
                    <a:moveTo>
                      <a:pt x="0" y="28616"/>
                    </a:moveTo>
                    <a:cubicBezTo>
                      <a:pt x="0" y="11077"/>
                      <a:pt x="11077" y="0"/>
                      <a:pt x="27693" y="0"/>
                    </a:cubicBezTo>
                    <a:cubicBezTo>
                      <a:pt x="44308" y="0"/>
                      <a:pt x="54462" y="11077"/>
                      <a:pt x="54462" y="27693"/>
                    </a:cubicBezTo>
                    <a:lnTo>
                      <a:pt x="54462" y="31385"/>
                    </a:lnTo>
                    <a:lnTo>
                      <a:pt x="12923" y="31385"/>
                    </a:lnTo>
                    <a:cubicBezTo>
                      <a:pt x="13846" y="41539"/>
                      <a:pt x="19385" y="46154"/>
                      <a:pt x="27693" y="46154"/>
                    </a:cubicBezTo>
                    <a:cubicBezTo>
                      <a:pt x="36000" y="46154"/>
                      <a:pt x="39693" y="43385"/>
                      <a:pt x="41539" y="37847"/>
                    </a:cubicBezTo>
                    <a:lnTo>
                      <a:pt x="54462" y="37847"/>
                    </a:lnTo>
                    <a:cubicBezTo>
                      <a:pt x="51693" y="49847"/>
                      <a:pt x="42462" y="57232"/>
                      <a:pt x="27693" y="57232"/>
                    </a:cubicBezTo>
                    <a:cubicBezTo>
                      <a:pt x="12923" y="57232"/>
                      <a:pt x="0" y="45231"/>
                      <a:pt x="0" y="28616"/>
                    </a:cubicBezTo>
                    <a:close/>
                    <a:moveTo>
                      <a:pt x="12923" y="24000"/>
                    </a:moveTo>
                    <a:lnTo>
                      <a:pt x="40616" y="24000"/>
                    </a:lnTo>
                    <a:cubicBezTo>
                      <a:pt x="40616" y="16616"/>
                      <a:pt x="35078" y="11077"/>
                      <a:pt x="27693" y="11077"/>
                    </a:cubicBezTo>
                    <a:cubicBezTo>
                      <a:pt x="20308" y="11077"/>
                      <a:pt x="14769" y="15693"/>
                      <a:pt x="13846" y="24000"/>
                    </a:cubicBezTo>
                    <a:close/>
                  </a:path>
                </a:pathLst>
              </a:custGeom>
              <a:solidFill>
                <a:srgbClr val="32374B"/>
              </a:solidFill>
              <a:ln w="923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3" name="Freeform 82">
                <a:extLst>
                  <a:ext uri="{FF2B5EF4-FFF2-40B4-BE49-F238E27FC236}">
                    <a16:creationId xmlns:a16="http://schemas.microsoft.com/office/drawing/2014/main" id="{F7FF7CC0-EA7B-310D-B9EC-05D11CA34FE9}"/>
                  </a:ext>
                </a:extLst>
              </p:cNvPr>
              <p:cNvSpPr/>
              <p:nvPr/>
            </p:nvSpPr>
            <p:spPr>
              <a:xfrm>
                <a:off x="5618969" y="2659416"/>
                <a:ext cx="35077" cy="81231"/>
              </a:xfrm>
              <a:custGeom>
                <a:avLst/>
                <a:gdLst>
                  <a:gd name="connsiteX0" fmla="*/ 8308 w 35077"/>
                  <a:gd name="connsiteY0" fmla="*/ 27693 h 81231"/>
                  <a:gd name="connsiteX1" fmla="*/ 8308 w 35077"/>
                  <a:gd name="connsiteY1" fmla="*/ 21231 h 81231"/>
                  <a:gd name="connsiteX2" fmla="*/ 27693 w 35077"/>
                  <a:gd name="connsiteY2" fmla="*/ 0 h 81231"/>
                  <a:gd name="connsiteX3" fmla="*/ 35077 w 35077"/>
                  <a:gd name="connsiteY3" fmla="*/ 0 h 81231"/>
                  <a:gd name="connsiteX4" fmla="*/ 35077 w 35077"/>
                  <a:gd name="connsiteY4" fmla="*/ 11077 h 81231"/>
                  <a:gd name="connsiteX5" fmla="*/ 30462 w 35077"/>
                  <a:gd name="connsiteY5" fmla="*/ 11077 h 81231"/>
                  <a:gd name="connsiteX6" fmla="*/ 22154 w 35077"/>
                  <a:gd name="connsiteY6" fmla="*/ 20308 h 81231"/>
                  <a:gd name="connsiteX7" fmla="*/ 22154 w 35077"/>
                  <a:gd name="connsiteY7" fmla="*/ 26769 h 81231"/>
                  <a:gd name="connsiteX8" fmla="*/ 35077 w 35077"/>
                  <a:gd name="connsiteY8" fmla="*/ 26769 h 81231"/>
                  <a:gd name="connsiteX9" fmla="*/ 35077 w 35077"/>
                  <a:gd name="connsiteY9" fmla="*/ 37847 h 81231"/>
                  <a:gd name="connsiteX10" fmla="*/ 22154 w 35077"/>
                  <a:gd name="connsiteY10" fmla="*/ 37847 h 81231"/>
                  <a:gd name="connsiteX11" fmla="*/ 22154 w 35077"/>
                  <a:gd name="connsiteY11" fmla="*/ 81232 h 81231"/>
                  <a:gd name="connsiteX12" fmla="*/ 8308 w 35077"/>
                  <a:gd name="connsiteY12" fmla="*/ 81232 h 81231"/>
                  <a:gd name="connsiteX13" fmla="*/ 8308 w 35077"/>
                  <a:gd name="connsiteY13" fmla="*/ 37847 h 81231"/>
                  <a:gd name="connsiteX14" fmla="*/ 0 w 35077"/>
                  <a:gd name="connsiteY14" fmla="*/ 37847 h 81231"/>
                  <a:gd name="connsiteX15" fmla="*/ 0 w 35077"/>
                  <a:gd name="connsiteY15" fmla="*/ 26769 h 81231"/>
                  <a:gd name="connsiteX16" fmla="*/ 8308 w 35077"/>
                  <a:gd name="connsiteY16" fmla="*/ 26769 h 812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5077" h="81231">
                    <a:moveTo>
                      <a:pt x="8308" y="27693"/>
                    </a:moveTo>
                    <a:lnTo>
                      <a:pt x="8308" y="21231"/>
                    </a:lnTo>
                    <a:cubicBezTo>
                      <a:pt x="8308" y="6461"/>
                      <a:pt x="16615" y="0"/>
                      <a:pt x="27693" y="0"/>
                    </a:cubicBezTo>
                    <a:cubicBezTo>
                      <a:pt x="38770" y="0"/>
                      <a:pt x="32308" y="0"/>
                      <a:pt x="35077" y="0"/>
                    </a:cubicBezTo>
                    <a:lnTo>
                      <a:pt x="35077" y="11077"/>
                    </a:lnTo>
                    <a:lnTo>
                      <a:pt x="30462" y="11077"/>
                    </a:lnTo>
                    <a:cubicBezTo>
                      <a:pt x="24000" y="11077"/>
                      <a:pt x="22154" y="14769"/>
                      <a:pt x="22154" y="20308"/>
                    </a:cubicBezTo>
                    <a:lnTo>
                      <a:pt x="22154" y="26769"/>
                    </a:lnTo>
                    <a:lnTo>
                      <a:pt x="35077" y="26769"/>
                    </a:lnTo>
                    <a:lnTo>
                      <a:pt x="35077" y="37847"/>
                    </a:lnTo>
                    <a:lnTo>
                      <a:pt x="22154" y="37847"/>
                    </a:lnTo>
                    <a:lnTo>
                      <a:pt x="22154" y="81232"/>
                    </a:lnTo>
                    <a:lnTo>
                      <a:pt x="8308" y="81232"/>
                    </a:lnTo>
                    <a:lnTo>
                      <a:pt x="8308" y="37847"/>
                    </a:lnTo>
                    <a:lnTo>
                      <a:pt x="0" y="37847"/>
                    </a:lnTo>
                    <a:lnTo>
                      <a:pt x="0" y="26769"/>
                    </a:lnTo>
                    <a:lnTo>
                      <a:pt x="8308" y="26769"/>
                    </a:lnTo>
                    <a:close/>
                  </a:path>
                </a:pathLst>
              </a:custGeom>
              <a:solidFill>
                <a:srgbClr val="32374B"/>
              </a:solidFill>
              <a:ln w="923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4" name="Freeform 83">
                <a:extLst>
                  <a:ext uri="{FF2B5EF4-FFF2-40B4-BE49-F238E27FC236}">
                    <a16:creationId xmlns:a16="http://schemas.microsoft.com/office/drawing/2014/main" id="{788C9415-FF22-D8B7-193E-5BCCBCD90C44}"/>
                  </a:ext>
                </a:extLst>
              </p:cNvPr>
              <p:cNvSpPr/>
              <p:nvPr/>
            </p:nvSpPr>
            <p:spPr>
              <a:xfrm>
                <a:off x="5656816" y="2685262"/>
                <a:ext cx="59077" cy="57231"/>
              </a:xfrm>
              <a:custGeom>
                <a:avLst/>
                <a:gdLst>
                  <a:gd name="connsiteX0" fmla="*/ 29539 w 59077"/>
                  <a:gd name="connsiteY0" fmla="*/ 0 h 57231"/>
                  <a:gd name="connsiteX1" fmla="*/ 59078 w 59077"/>
                  <a:gd name="connsiteY1" fmla="*/ 28616 h 57231"/>
                  <a:gd name="connsiteX2" fmla="*/ 29539 w 59077"/>
                  <a:gd name="connsiteY2" fmla="*/ 57232 h 57231"/>
                  <a:gd name="connsiteX3" fmla="*/ 0 w 59077"/>
                  <a:gd name="connsiteY3" fmla="*/ 28616 h 57231"/>
                  <a:gd name="connsiteX4" fmla="*/ 29539 w 59077"/>
                  <a:gd name="connsiteY4" fmla="*/ 0 h 57231"/>
                  <a:gd name="connsiteX5" fmla="*/ 29539 w 59077"/>
                  <a:gd name="connsiteY5" fmla="*/ 45231 h 57231"/>
                  <a:gd name="connsiteX6" fmla="*/ 45231 w 59077"/>
                  <a:gd name="connsiteY6" fmla="*/ 28616 h 57231"/>
                  <a:gd name="connsiteX7" fmla="*/ 29539 w 59077"/>
                  <a:gd name="connsiteY7" fmla="*/ 12000 h 57231"/>
                  <a:gd name="connsiteX8" fmla="*/ 13846 w 59077"/>
                  <a:gd name="connsiteY8" fmla="*/ 28616 h 57231"/>
                  <a:gd name="connsiteX9" fmla="*/ 29539 w 59077"/>
                  <a:gd name="connsiteY9" fmla="*/ 45231 h 572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9077" h="57231">
                    <a:moveTo>
                      <a:pt x="29539" y="0"/>
                    </a:moveTo>
                    <a:cubicBezTo>
                      <a:pt x="46154" y="0"/>
                      <a:pt x="59078" y="12000"/>
                      <a:pt x="59078" y="28616"/>
                    </a:cubicBezTo>
                    <a:cubicBezTo>
                      <a:pt x="59078" y="45231"/>
                      <a:pt x="47078" y="57232"/>
                      <a:pt x="29539" y="57232"/>
                    </a:cubicBezTo>
                    <a:cubicBezTo>
                      <a:pt x="12000" y="57232"/>
                      <a:pt x="0" y="45231"/>
                      <a:pt x="0" y="28616"/>
                    </a:cubicBezTo>
                    <a:cubicBezTo>
                      <a:pt x="0" y="12000"/>
                      <a:pt x="12000" y="0"/>
                      <a:pt x="29539" y="0"/>
                    </a:cubicBezTo>
                    <a:close/>
                    <a:moveTo>
                      <a:pt x="29539" y="45231"/>
                    </a:moveTo>
                    <a:cubicBezTo>
                      <a:pt x="38770" y="45231"/>
                      <a:pt x="45231" y="38770"/>
                      <a:pt x="45231" y="28616"/>
                    </a:cubicBezTo>
                    <a:cubicBezTo>
                      <a:pt x="45231" y="18462"/>
                      <a:pt x="38770" y="12000"/>
                      <a:pt x="29539" y="12000"/>
                    </a:cubicBezTo>
                    <a:cubicBezTo>
                      <a:pt x="20308" y="12000"/>
                      <a:pt x="13846" y="18462"/>
                      <a:pt x="13846" y="28616"/>
                    </a:cubicBezTo>
                    <a:cubicBezTo>
                      <a:pt x="13846" y="38770"/>
                      <a:pt x="20308" y="45231"/>
                      <a:pt x="29539" y="45231"/>
                    </a:cubicBezTo>
                    <a:close/>
                  </a:path>
                </a:pathLst>
              </a:custGeom>
              <a:solidFill>
                <a:srgbClr val="32374B"/>
              </a:solidFill>
              <a:ln w="923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5" name="Freeform 84">
                <a:extLst>
                  <a:ext uri="{FF2B5EF4-FFF2-40B4-BE49-F238E27FC236}">
                    <a16:creationId xmlns:a16="http://schemas.microsoft.com/office/drawing/2014/main" id="{3FCBAF8E-B630-A6DA-BAB6-BE6313DAAF90}"/>
                  </a:ext>
                </a:extLst>
              </p:cNvPr>
              <p:cNvSpPr/>
              <p:nvPr/>
            </p:nvSpPr>
            <p:spPr>
              <a:xfrm>
                <a:off x="5726970" y="2686185"/>
                <a:ext cx="34154" cy="55385"/>
              </a:xfrm>
              <a:custGeom>
                <a:avLst/>
                <a:gdLst>
                  <a:gd name="connsiteX0" fmla="*/ 34154 w 34154"/>
                  <a:gd name="connsiteY0" fmla="*/ 12923 h 55385"/>
                  <a:gd name="connsiteX1" fmla="*/ 29539 w 34154"/>
                  <a:gd name="connsiteY1" fmla="*/ 12923 h 55385"/>
                  <a:gd name="connsiteX2" fmla="*/ 13846 w 34154"/>
                  <a:gd name="connsiteY2" fmla="*/ 28616 h 55385"/>
                  <a:gd name="connsiteX3" fmla="*/ 13846 w 34154"/>
                  <a:gd name="connsiteY3" fmla="*/ 55385 h 55385"/>
                  <a:gd name="connsiteX4" fmla="*/ 0 w 34154"/>
                  <a:gd name="connsiteY4" fmla="*/ 55385 h 55385"/>
                  <a:gd name="connsiteX5" fmla="*/ 0 w 34154"/>
                  <a:gd name="connsiteY5" fmla="*/ 923 h 55385"/>
                  <a:gd name="connsiteX6" fmla="*/ 12923 w 34154"/>
                  <a:gd name="connsiteY6" fmla="*/ 923 h 55385"/>
                  <a:gd name="connsiteX7" fmla="*/ 12923 w 34154"/>
                  <a:gd name="connsiteY7" fmla="*/ 9231 h 55385"/>
                  <a:gd name="connsiteX8" fmla="*/ 28616 w 34154"/>
                  <a:gd name="connsiteY8" fmla="*/ 0 h 55385"/>
                  <a:gd name="connsiteX9" fmla="*/ 34154 w 34154"/>
                  <a:gd name="connsiteY9" fmla="*/ 0 h 55385"/>
                  <a:gd name="connsiteX10" fmla="*/ 34154 w 34154"/>
                  <a:gd name="connsiteY10" fmla="*/ 12923 h 55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4154" h="55385">
                    <a:moveTo>
                      <a:pt x="34154" y="12923"/>
                    </a:moveTo>
                    <a:lnTo>
                      <a:pt x="29539" y="12923"/>
                    </a:lnTo>
                    <a:cubicBezTo>
                      <a:pt x="19385" y="12923"/>
                      <a:pt x="13846" y="18462"/>
                      <a:pt x="13846" y="28616"/>
                    </a:cubicBezTo>
                    <a:lnTo>
                      <a:pt x="13846" y="55385"/>
                    </a:lnTo>
                    <a:lnTo>
                      <a:pt x="0" y="55385"/>
                    </a:lnTo>
                    <a:lnTo>
                      <a:pt x="0" y="923"/>
                    </a:lnTo>
                    <a:lnTo>
                      <a:pt x="12923" y="923"/>
                    </a:lnTo>
                    <a:lnTo>
                      <a:pt x="12923" y="9231"/>
                    </a:lnTo>
                    <a:cubicBezTo>
                      <a:pt x="15692" y="3692"/>
                      <a:pt x="21231" y="0"/>
                      <a:pt x="28616" y="0"/>
                    </a:cubicBezTo>
                    <a:cubicBezTo>
                      <a:pt x="36000" y="0"/>
                      <a:pt x="32308" y="0"/>
                      <a:pt x="34154" y="0"/>
                    </a:cubicBezTo>
                    <a:lnTo>
                      <a:pt x="34154" y="12923"/>
                    </a:lnTo>
                    <a:close/>
                  </a:path>
                </a:pathLst>
              </a:custGeom>
              <a:solidFill>
                <a:srgbClr val="32374B"/>
              </a:solidFill>
              <a:ln w="923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7" name="Freeform 86">
                <a:extLst>
                  <a:ext uri="{FF2B5EF4-FFF2-40B4-BE49-F238E27FC236}">
                    <a16:creationId xmlns:a16="http://schemas.microsoft.com/office/drawing/2014/main" id="{C2498B5C-EB12-8579-3EB8-2E15CD6DBDF3}"/>
                  </a:ext>
                </a:extLst>
              </p:cNvPr>
              <p:cNvSpPr/>
              <p:nvPr/>
            </p:nvSpPr>
            <p:spPr>
              <a:xfrm>
                <a:off x="5803587" y="2660339"/>
                <a:ext cx="49846" cy="81231"/>
              </a:xfrm>
              <a:custGeom>
                <a:avLst/>
                <a:gdLst>
                  <a:gd name="connsiteX0" fmla="*/ 0 w 49846"/>
                  <a:gd name="connsiteY0" fmla="*/ 81232 h 81231"/>
                  <a:gd name="connsiteX1" fmla="*/ 0 w 49846"/>
                  <a:gd name="connsiteY1" fmla="*/ 0 h 81231"/>
                  <a:gd name="connsiteX2" fmla="*/ 49847 w 49846"/>
                  <a:gd name="connsiteY2" fmla="*/ 0 h 81231"/>
                  <a:gd name="connsiteX3" fmla="*/ 49847 w 49846"/>
                  <a:gd name="connsiteY3" fmla="*/ 12923 h 81231"/>
                  <a:gd name="connsiteX4" fmla="*/ 13846 w 49846"/>
                  <a:gd name="connsiteY4" fmla="*/ 12923 h 81231"/>
                  <a:gd name="connsiteX5" fmla="*/ 13846 w 49846"/>
                  <a:gd name="connsiteY5" fmla="*/ 34154 h 81231"/>
                  <a:gd name="connsiteX6" fmla="*/ 46154 w 49846"/>
                  <a:gd name="connsiteY6" fmla="*/ 34154 h 81231"/>
                  <a:gd name="connsiteX7" fmla="*/ 46154 w 49846"/>
                  <a:gd name="connsiteY7" fmla="*/ 47077 h 81231"/>
                  <a:gd name="connsiteX8" fmla="*/ 13846 w 49846"/>
                  <a:gd name="connsiteY8" fmla="*/ 47077 h 81231"/>
                  <a:gd name="connsiteX9" fmla="*/ 13846 w 49846"/>
                  <a:gd name="connsiteY9" fmla="*/ 68308 h 81231"/>
                  <a:gd name="connsiteX10" fmla="*/ 49847 w 49846"/>
                  <a:gd name="connsiteY10" fmla="*/ 68308 h 81231"/>
                  <a:gd name="connsiteX11" fmla="*/ 49847 w 49846"/>
                  <a:gd name="connsiteY11" fmla="*/ 81232 h 81231"/>
                  <a:gd name="connsiteX12" fmla="*/ 0 w 49846"/>
                  <a:gd name="connsiteY12" fmla="*/ 81232 h 812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9846" h="81231">
                    <a:moveTo>
                      <a:pt x="0" y="81232"/>
                    </a:moveTo>
                    <a:lnTo>
                      <a:pt x="0" y="0"/>
                    </a:lnTo>
                    <a:lnTo>
                      <a:pt x="49847" y="0"/>
                    </a:lnTo>
                    <a:lnTo>
                      <a:pt x="49847" y="12923"/>
                    </a:lnTo>
                    <a:lnTo>
                      <a:pt x="13846" y="12923"/>
                    </a:lnTo>
                    <a:lnTo>
                      <a:pt x="13846" y="34154"/>
                    </a:lnTo>
                    <a:lnTo>
                      <a:pt x="46154" y="34154"/>
                    </a:lnTo>
                    <a:lnTo>
                      <a:pt x="46154" y="47077"/>
                    </a:lnTo>
                    <a:lnTo>
                      <a:pt x="13846" y="47077"/>
                    </a:lnTo>
                    <a:lnTo>
                      <a:pt x="13846" y="68308"/>
                    </a:lnTo>
                    <a:lnTo>
                      <a:pt x="49847" y="68308"/>
                    </a:lnTo>
                    <a:lnTo>
                      <a:pt x="49847" y="81232"/>
                    </a:lnTo>
                    <a:lnTo>
                      <a:pt x="0" y="81232"/>
                    </a:lnTo>
                    <a:close/>
                  </a:path>
                </a:pathLst>
              </a:custGeom>
              <a:solidFill>
                <a:srgbClr val="32374B"/>
              </a:solidFill>
              <a:ln w="923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8" name="Freeform 87">
                <a:extLst>
                  <a:ext uri="{FF2B5EF4-FFF2-40B4-BE49-F238E27FC236}">
                    <a16:creationId xmlns:a16="http://schemas.microsoft.com/office/drawing/2014/main" id="{B425BBA9-D00F-E94E-64EC-67B36288D377}"/>
                  </a:ext>
                </a:extLst>
              </p:cNvPr>
              <p:cNvSpPr/>
              <p:nvPr/>
            </p:nvSpPr>
            <p:spPr>
              <a:xfrm>
                <a:off x="5863587" y="2658493"/>
                <a:ext cx="58154" cy="84001"/>
              </a:xfrm>
              <a:custGeom>
                <a:avLst/>
                <a:gdLst>
                  <a:gd name="connsiteX0" fmla="*/ 0 w 58154"/>
                  <a:gd name="connsiteY0" fmla="*/ 56308 h 84001"/>
                  <a:gd name="connsiteX1" fmla="*/ 26769 w 58154"/>
                  <a:gd name="connsiteY1" fmla="*/ 26769 h 84001"/>
                  <a:gd name="connsiteX2" fmla="*/ 44308 w 58154"/>
                  <a:gd name="connsiteY2" fmla="*/ 35077 h 84001"/>
                  <a:gd name="connsiteX3" fmla="*/ 44308 w 58154"/>
                  <a:gd name="connsiteY3" fmla="*/ 0 h 84001"/>
                  <a:gd name="connsiteX4" fmla="*/ 58154 w 58154"/>
                  <a:gd name="connsiteY4" fmla="*/ 0 h 84001"/>
                  <a:gd name="connsiteX5" fmla="*/ 58154 w 58154"/>
                  <a:gd name="connsiteY5" fmla="*/ 82155 h 84001"/>
                  <a:gd name="connsiteX6" fmla="*/ 46154 w 58154"/>
                  <a:gd name="connsiteY6" fmla="*/ 82155 h 84001"/>
                  <a:gd name="connsiteX7" fmla="*/ 46154 w 58154"/>
                  <a:gd name="connsiteY7" fmla="*/ 73847 h 84001"/>
                  <a:gd name="connsiteX8" fmla="*/ 26769 w 58154"/>
                  <a:gd name="connsiteY8" fmla="*/ 84001 h 84001"/>
                  <a:gd name="connsiteX9" fmla="*/ 923 w 58154"/>
                  <a:gd name="connsiteY9" fmla="*/ 55385 h 84001"/>
                  <a:gd name="connsiteX10" fmla="*/ 44308 w 58154"/>
                  <a:gd name="connsiteY10" fmla="*/ 55385 h 84001"/>
                  <a:gd name="connsiteX11" fmla="*/ 28616 w 58154"/>
                  <a:gd name="connsiteY11" fmla="*/ 38770 h 84001"/>
                  <a:gd name="connsiteX12" fmla="*/ 13846 w 58154"/>
                  <a:gd name="connsiteY12" fmla="*/ 55385 h 84001"/>
                  <a:gd name="connsiteX13" fmla="*/ 28616 w 58154"/>
                  <a:gd name="connsiteY13" fmla="*/ 72001 h 84001"/>
                  <a:gd name="connsiteX14" fmla="*/ 44308 w 58154"/>
                  <a:gd name="connsiteY14" fmla="*/ 55385 h 840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8154" h="84001">
                    <a:moveTo>
                      <a:pt x="0" y="56308"/>
                    </a:moveTo>
                    <a:cubicBezTo>
                      <a:pt x="0" y="39693"/>
                      <a:pt x="10154" y="26769"/>
                      <a:pt x="26769" y="26769"/>
                    </a:cubicBezTo>
                    <a:cubicBezTo>
                      <a:pt x="43385" y="26769"/>
                      <a:pt x="41539" y="29539"/>
                      <a:pt x="44308" y="35077"/>
                    </a:cubicBezTo>
                    <a:lnTo>
                      <a:pt x="44308" y="0"/>
                    </a:lnTo>
                    <a:lnTo>
                      <a:pt x="58154" y="0"/>
                    </a:lnTo>
                    <a:lnTo>
                      <a:pt x="58154" y="82155"/>
                    </a:lnTo>
                    <a:lnTo>
                      <a:pt x="46154" y="82155"/>
                    </a:lnTo>
                    <a:lnTo>
                      <a:pt x="46154" y="73847"/>
                    </a:lnTo>
                    <a:cubicBezTo>
                      <a:pt x="41539" y="80309"/>
                      <a:pt x="35077" y="84001"/>
                      <a:pt x="26769" y="84001"/>
                    </a:cubicBezTo>
                    <a:cubicBezTo>
                      <a:pt x="11077" y="84001"/>
                      <a:pt x="923" y="72001"/>
                      <a:pt x="923" y="55385"/>
                    </a:cubicBezTo>
                    <a:close/>
                    <a:moveTo>
                      <a:pt x="44308" y="55385"/>
                    </a:moveTo>
                    <a:cubicBezTo>
                      <a:pt x="44308" y="45231"/>
                      <a:pt x="37847" y="38770"/>
                      <a:pt x="28616" y="38770"/>
                    </a:cubicBezTo>
                    <a:cubicBezTo>
                      <a:pt x="19385" y="38770"/>
                      <a:pt x="13846" y="46154"/>
                      <a:pt x="13846" y="55385"/>
                    </a:cubicBezTo>
                    <a:cubicBezTo>
                      <a:pt x="13846" y="64616"/>
                      <a:pt x="19385" y="72001"/>
                      <a:pt x="28616" y="72001"/>
                    </a:cubicBezTo>
                    <a:cubicBezTo>
                      <a:pt x="37847" y="72001"/>
                      <a:pt x="44308" y="65539"/>
                      <a:pt x="44308" y="55385"/>
                    </a:cubicBezTo>
                    <a:close/>
                  </a:path>
                </a:pathLst>
              </a:custGeom>
              <a:solidFill>
                <a:srgbClr val="32374B"/>
              </a:solidFill>
              <a:ln w="923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0" name="Freeform 89">
                <a:extLst>
                  <a:ext uri="{FF2B5EF4-FFF2-40B4-BE49-F238E27FC236}">
                    <a16:creationId xmlns:a16="http://schemas.microsoft.com/office/drawing/2014/main" id="{0C8FA220-7D9F-4E16-71A2-E31C0E906E6F}"/>
                  </a:ext>
                </a:extLst>
              </p:cNvPr>
              <p:cNvSpPr/>
              <p:nvPr/>
            </p:nvSpPr>
            <p:spPr>
              <a:xfrm>
                <a:off x="5932819" y="2686185"/>
                <a:ext cx="52616" cy="56308"/>
              </a:xfrm>
              <a:custGeom>
                <a:avLst/>
                <a:gdLst>
                  <a:gd name="connsiteX0" fmla="*/ 51693 w 52616"/>
                  <a:gd name="connsiteY0" fmla="*/ 923 h 56308"/>
                  <a:gd name="connsiteX1" fmla="*/ 51693 w 52616"/>
                  <a:gd name="connsiteY1" fmla="*/ 55385 h 56308"/>
                  <a:gd name="connsiteX2" fmla="*/ 38770 w 52616"/>
                  <a:gd name="connsiteY2" fmla="*/ 55385 h 56308"/>
                  <a:gd name="connsiteX3" fmla="*/ 38770 w 52616"/>
                  <a:gd name="connsiteY3" fmla="*/ 48001 h 56308"/>
                  <a:gd name="connsiteX4" fmla="*/ 20308 w 52616"/>
                  <a:gd name="connsiteY4" fmla="*/ 56308 h 56308"/>
                  <a:gd name="connsiteX5" fmla="*/ 0 w 52616"/>
                  <a:gd name="connsiteY5" fmla="*/ 34154 h 56308"/>
                  <a:gd name="connsiteX6" fmla="*/ 0 w 52616"/>
                  <a:gd name="connsiteY6" fmla="*/ 0 h 56308"/>
                  <a:gd name="connsiteX7" fmla="*/ 13846 w 52616"/>
                  <a:gd name="connsiteY7" fmla="*/ 0 h 56308"/>
                  <a:gd name="connsiteX8" fmla="*/ 13846 w 52616"/>
                  <a:gd name="connsiteY8" fmla="*/ 29539 h 56308"/>
                  <a:gd name="connsiteX9" fmla="*/ 25846 w 52616"/>
                  <a:gd name="connsiteY9" fmla="*/ 44308 h 56308"/>
                  <a:gd name="connsiteX10" fmla="*/ 38770 w 52616"/>
                  <a:gd name="connsiteY10" fmla="*/ 28616 h 56308"/>
                  <a:gd name="connsiteX11" fmla="*/ 38770 w 52616"/>
                  <a:gd name="connsiteY11" fmla="*/ 0 h 56308"/>
                  <a:gd name="connsiteX12" fmla="*/ 52616 w 52616"/>
                  <a:gd name="connsiteY12" fmla="*/ 0 h 563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616" h="56308">
                    <a:moveTo>
                      <a:pt x="51693" y="923"/>
                    </a:moveTo>
                    <a:lnTo>
                      <a:pt x="51693" y="55385"/>
                    </a:lnTo>
                    <a:lnTo>
                      <a:pt x="38770" y="55385"/>
                    </a:lnTo>
                    <a:lnTo>
                      <a:pt x="38770" y="48001"/>
                    </a:lnTo>
                    <a:cubicBezTo>
                      <a:pt x="34154" y="53539"/>
                      <a:pt x="27693" y="56308"/>
                      <a:pt x="20308" y="56308"/>
                    </a:cubicBezTo>
                    <a:cubicBezTo>
                      <a:pt x="7385" y="56308"/>
                      <a:pt x="0" y="48001"/>
                      <a:pt x="0" y="34154"/>
                    </a:cubicBezTo>
                    <a:lnTo>
                      <a:pt x="0" y="0"/>
                    </a:lnTo>
                    <a:lnTo>
                      <a:pt x="13846" y="0"/>
                    </a:lnTo>
                    <a:lnTo>
                      <a:pt x="13846" y="29539"/>
                    </a:lnTo>
                    <a:cubicBezTo>
                      <a:pt x="13846" y="39693"/>
                      <a:pt x="17539" y="44308"/>
                      <a:pt x="25846" y="44308"/>
                    </a:cubicBezTo>
                    <a:cubicBezTo>
                      <a:pt x="34154" y="44308"/>
                      <a:pt x="38770" y="39693"/>
                      <a:pt x="38770" y="28616"/>
                    </a:cubicBezTo>
                    <a:lnTo>
                      <a:pt x="38770" y="0"/>
                    </a:lnTo>
                    <a:lnTo>
                      <a:pt x="52616" y="0"/>
                    </a:lnTo>
                    <a:close/>
                  </a:path>
                </a:pathLst>
              </a:custGeom>
              <a:solidFill>
                <a:srgbClr val="32374B"/>
              </a:solidFill>
              <a:ln w="923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1" name="Freeform 90">
                <a:extLst>
                  <a:ext uri="{FF2B5EF4-FFF2-40B4-BE49-F238E27FC236}">
                    <a16:creationId xmlns:a16="http://schemas.microsoft.com/office/drawing/2014/main" id="{5DBF0007-CE4C-0099-697A-7A394C9C9CF5}"/>
                  </a:ext>
                </a:extLst>
              </p:cNvPr>
              <p:cNvSpPr/>
              <p:nvPr/>
            </p:nvSpPr>
            <p:spPr>
              <a:xfrm>
                <a:off x="5992820" y="2685262"/>
                <a:ext cx="55385" cy="57231"/>
              </a:xfrm>
              <a:custGeom>
                <a:avLst/>
                <a:gdLst>
                  <a:gd name="connsiteX0" fmla="*/ 28616 w 55385"/>
                  <a:gd name="connsiteY0" fmla="*/ 0 h 57231"/>
                  <a:gd name="connsiteX1" fmla="*/ 55385 w 55385"/>
                  <a:gd name="connsiteY1" fmla="*/ 21231 h 57231"/>
                  <a:gd name="connsiteX2" fmla="*/ 41539 w 55385"/>
                  <a:gd name="connsiteY2" fmla="*/ 21231 h 57231"/>
                  <a:gd name="connsiteX3" fmla="*/ 28616 w 55385"/>
                  <a:gd name="connsiteY3" fmla="*/ 12000 h 57231"/>
                  <a:gd name="connsiteX4" fmla="*/ 13846 w 55385"/>
                  <a:gd name="connsiteY4" fmla="*/ 28616 h 57231"/>
                  <a:gd name="connsiteX5" fmla="*/ 27693 w 55385"/>
                  <a:gd name="connsiteY5" fmla="*/ 45231 h 57231"/>
                  <a:gd name="connsiteX6" fmla="*/ 40616 w 55385"/>
                  <a:gd name="connsiteY6" fmla="*/ 36000 h 57231"/>
                  <a:gd name="connsiteX7" fmla="*/ 54462 w 55385"/>
                  <a:gd name="connsiteY7" fmla="*/ 36000 h 57231"/>
                  <a:gd name="connsiteX8" fmla="*/ 27693 w 55385"/>
                  <a:gd name="connsiteY8" fmla="*/ 57232 h 57231"/>
                  <a:gd name="connsiteX9" fmla="*/ 0 w 55385"/>
                  <a:gd name="connsiteY9" fmla="*/ 28616 h 57231"/>
                  <a:gd name="connsiteX10" fmla="*/ 27693 w 55385"/>
                  <a:gd name="connsiteY10" fmla="*/ 0 h 572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5385" h="57231">
                    <a:moveTo>
                      <a:pt x="28616" y="0"/>
                    </a:moveTo>
                    <a:cubicBezTo>
                      <a:pt x="43385" y="0"/>
                      <a:pt x="53539" y="8308"/>
                      <a:pt x="55385" y="21231"/>
                    </a:cubicBezTo>
                    <a:lnTo>
                      <a:pt x="41539" y="21231"/>
                    </a:lnTo>
                    <a:cubicBezTo>
                      <a:pt x="39693" y="14769"/>
                      <a:pt x="35077" y="12000"/>
                      <a:pt x="28616" y="12000"/>
                    </a:cubicBezTo>
                    <a:cubicBezTo>
                      <a:pt x="22154" y="12000"/>
                      <a:pt x="13846" y="18462"/>
                      <a:pt x="13846" y="28616"/>
                    </a:cubicBezTo>
                    <a:cubicBezTo>
                      <a:pt x="13846" y="38770"/>
                      <a:pt x="19385" y="45231"/>
                      <a:pt x="27693" y="45231"/>
                    </a:cubicBezTo>
                    <a:cubicBezTo>
                      <a:pt x="36001" y="45231"/>
                      <a:pt x="38770" y="41539"/>
                      <a:pt x="40616" y="36000"/>
                    </a:cubicBezTo>
                    <a:lnTo>
                      <a:pt x="54462" y="36000"/>
                    </a:lnTo>
                    <a:cubicBezTo>
                      <a:pt x="52616" y="48924"/>
                      <a:pt x="42462" y="57232"/>
                      <a:pt x="27693" y="57232"/>
                    </a:cubicBezTo>
                    <a:cubicBezTo>
                      <a:pt x="12923" y="57232"/>
                      <a:pt x="0" y="46154"/>
                      <a:pt x="0" y="28616"/>
                    </a:cubicBezTo>
                    <a:cubicBezTo>
                      <a:pt x="0" y="11077"/>
                      <a:pt x="11077" y="0"/>
                      <a:pt x="27693" y="0"/>
                    </a:cubicBezTo>
                    <a:close/>
                  </a:path>
                </a:pathLst>
              </a:custGeom>
              <a:solidFill>
                <a:srgbClr val="32374B"/>
              </a:solidFill>
              <a:ln w="923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2" name="Freeform 91">
                <a:extLst>
                  <a:ext uri="{FF2B5EF4-FFF2-40B4-BE49-F238E27FC236}">
                    <a16:creationId xmlns:a16="http://schemas.microsoft.com/office/drawing/2014/main" id="{F13C750C-73BD-3FD8-0526-28293A2AA62B}"/>
                  </a:ext>
                </a:extLst>
              </p:cNvPr>
              <p:cNvSpPr/>
              <p:nvPr/>
            </p:nvSpPr>
            <p:spPr>
              <a:xfrm>
                <a:off x="6055590" y="2685262"/>
                <a:ext cx="58154" cy="58154"/>
              </a:xfrm>
              <a:custGeom>
                <a:avLst/>
                <a:gdLst>
                  <a:gd name="connsiteX0" fmla="*/ 58154 w 58154"/>
                  <a:gd name="connsiteY0" fmla="*/ 1846 h 58154"/>
                  <a:gd name="connsiteX1" fmla="*/ 58154 w 58154"/>
                  <a:gd name="connsiteY1" fmla="*/ 56308 h 58154"/>
                  <a:gd name="connsiteX2" fmla="*/ 45232 w 58154"/>
                  <a:gd name="connsiteY2" fmla="*/ 56308 h 58154"/>
                  <a:gd name="connsiteX3" fmla="*/ 45232 w 58154"/>
                  <a:gd name="connsiteY3" fmla="*/ 48001 h 58154"/>
                  <a:gd name="connsiteX4" fmla="*/ 25846 w 58154"/>
                  <a:gd name="connsiteY4" fmla="*/ 58155 h 58154"/>
                  <a:gd name="connsiteX5" fmla="*/ 0 w 58154"/>
                  <a:gd name="connsiteY5" fmla="*/ 28616 h 58154"/>
                  <a:gd name="connsiteX6" fmla="*/ 25846 w 58154"/>
                  <a:gd name="connsiteY6" fmla="*/ 0 h 58154"/>
                  <a:gd name="connsiteX7" fmla="*/ 45232 w 58154"/>
                  <a:gd name="connsiteY7" fmla="*/ 10154 h 58154"/>
                  <a:gd name="connsiteX8" fmla="*/ 45232 w 58154"/>
                  <a:gd name="connsiteY8" fmla="*/ 1846 h 58154"/>
                  <a:gd name="connsiteX9" fmla="*/ 58154 w 58154"/>
                  <a:gd name="connsiteY9" fmla="*/ 1846 h 58154"/>
                  <a:gd name="connsiteX10" fmla="*/ 28616 w 58154"/>
                  <a:gd name="connsiteY10" fmla="*/ 12000 h 58154"/>
                  <a:gd name="connsiteX11" fmla="*/ 12923 w 58154"/>
                  <a:gd name="connsiteY11" fmla="*/ 28616 h 58154"/>
                  <a:gd name="connsiteX12" fmla="*/ 27693 w 58154"/>
                  <a:gd name="connsiteY12" fmla="*/ 45231 h 58154"/>
                  <a:gd name="connsiteX13" fmla="*/ 43385 w 58154"/>
                  <a:gd name="connsiteY13" fmla="*/ 28616 h 58154"/>
                  <a:gd name="connsiteX14" fmla="*/ 27693 w 58154"/>
                  <a:gd name="connsiteY14" fmla="*/ 12000 h 581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8154" h="58154">
                    <a:moveTo>
                      <a:pt x="58154" y="1846"/>
                    </a:moveTo>
                    <a:lnTo>
                      <a:pt x="58154" y="56308"/>
                    </a:lnTo>
                    <a:lnTo>
                      <a:pt x="45232" y="56308"/>
                    </a:lnTo>
                    <a:lnTo>
                      <a:pt x="45232" y="48001"/>
                    </a:lnTo>
                    <a:cubicBezTo>
                      <a:pt x="40616" y="53539"/>
                      <a:pt x="34154" y="58155"/>
                      <a:pt x="25846" y="58155"/>
                    </a:cubicBezTo>
                    <a:cubicBezTo>
                      <a:pt x="9231" y="58155"/>
                      <a:pt x="0" y="46154"/>
                      <a:pt x="0" y="28616"/>
                    </a:cubicBezTo>
                    <a:cubicBezTo>
                      <a:pt x="0" y="11077"/>
                      <a:pt x="10154" y="0"/>
                      <a:pt x="25846" y="0"/>
                    </a:cubicBezTo>
                    <a:cubicBezTo>
                      <a:pt x="41539" y="0"/>
                      <a:pt x="41539" y="3692"/>
                      <a:pt x="45232" y="10154"/>
                    </a:cubicBezTo>
                    <a:lnTo>
                      <a:pt x="45232" y="1846"/>
                    </a:lnTo>
                    <a:lnTo>
                      <a:pt x="58154" y="1846"/>
                    </a:lnTo>
                    <a:close/>
                    <a:moveTo>
                      <a:pt x="28616" y="12000"/>
                    </a:moveTo>
                    <a:cubicBezTo>
                      <a:pt x="19385" y="12000"/>
                      <a:pt x="12923" y="19385"/>
                      <a:pt x="12923" y="28616"/>
                    </a:cubicBezTo>
                    <a:cubicBezTo>
                      <a:pt x="12923" y="37847"/>
                      <a:pt x="18462" y="45231"/>
                      <a:pt x="27693" y="45231"/>
                    </a:cubicBezTo>
                    <a:cubicBezTo>
                      <a:pt x="36924" y="45231"/>
                      <a:pt x="43385" y="38770"/>
                      <a:pt x="43385" y="28616"/>
                    </a:cubicBezTo>
                    <a:cubicBezTo>
                      <a:pt x="43385" y="18462"/>
                      <a:pt x="37847" y="12000"/>
                      <a:pt x="27693" y="12000"/>
                    </a:cubicBezTo>
                    <a:close/>
                  </a:path>
                </a:pathLst>
              </a:custGeom>
              <a:solidFill>
                <a:srgbClr val="32374B"/>
              </a:solidFill>
              <a:ln w="923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3" name="Freeform 92">
                <a:extLst>
                  <a:ext uri="{FF2B5EF4-FFF2-40B4-BE49-F238E27FC236}">
                    <a16:creationId xmlns:a16="http://schemas.microsoft.com/office/drawing/2014/main" id="{6B271A8F-034F-91B5-D358-CC04209094FE}"/>
                  </a:ext>
                </a:extLst>
              </p:cNvPr>
              <p:cNvSpPr/>
              <p:nvPr/>
            </p:nvSpPr>
            <p:spPr>
              <a:xfrm>
                <a:off x="6121129" y="2670493"/>
                <a:ext cx="35077" cy="71077"/>
              </a:xfrm>
              <a:custGeom>
                <a:avLst/>
                <a:gdLst>
                  <a:gd name="connsiteX0" fmla="*/ 10154 w 35077"/>
                  <a:gd name="connsiteY0" fmla="*/ 71078 h 71077"/>
                  <a:gd name="connsiteX1" fmla="*/ 10154 w 35077"/>
                  <a:gd name="connsiteY1" fmla="*/ 27693 h 71077"/>
                  <a:gd name="connsiteX2" fmla="*/ 0 w 35077"/>
                  <a:gd name="connsiteY2" fmla="*/ 27693 h 71077"/>
                  <a:gd name="connsiteX3" fmla="*/ 0 w 35077"/>
                  <a:gd name="connsiteY3" fmla="*/ 16616 h 71077"/>
                  <a:gd name="connsiteX4" fmla="*/ 10154 w 35077"/>
                  <a:gd name="connsiteY4" fmla="*/ 16616 h 71077"/>
                  <a:gd name="connsiteX5" fmla="*/ 10154 w 35077"/>
                  <a:gd name="connsiteY5" fmla="*/ 0 h 71077"/>
                  <a:gd name="connsiteX6" fmla="*/ 24000 w 35077"/>
                  <a:gd name="connsiteY6" fmla="*/ 0 h 71077"/>
                  <a:gd name="connsiteX7" fmla="*/ 24000 w 35077"/>
                  <a:gd name="connsiteY7" fmla="*/ 16616 h 71077"/>
                  <a:gd name="connsiteX8" fmla="*/ 35077 w 35077"/>
                  <a:gd name="connsiteY8" fmla="*/ 16616 h 71077"/>
                  <a:gd name="connsiteX9" fmla="*/ 35077 w 35077"/>
                  <a:gd name="connsiteY9" fmla="*/ 27693 h 71077"/>
                  <a:gd name="connsiteX10" fmla="*/ 24000 w 35077"/>
                  <a:gd name="connsiteY10" fmla="*/ 27693 h 71077"/>
                  <a:gd name="connsiteX11" fmla="*/ 24000 w 35077"/>
                  <a:gd name="connsiteY11" fmla="*/ 71078 h 71077"/>
                  <a:gd name="connsiteX12" fmla="*/ 10154 w 35077"/>
                  <a:gd name="connsiteY12" fmla="*/ 71078 h 710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5077" h="71077">
                    <a:moveTo>
                      <a:pt x="10154" y="71078"/>
                    </a:moveTo>
                    <a:lnTo>
                      <a:pt x="10154" y="27693"/>
                    </a:lnTo>
                    <a:lnTo>
                      <a:pt x="0" y="27693"/>
                    </a:lnTo>
                    <a:lnTo>
                      <a:pt x="0" y="16616"/>
                    </a:lnTo>
                    <a:lnTo>
                      <a:pt x="10154" y="16616"/>
                    </a:lnTo>
                    <a:lnTo>
                      <a:pt x="10154" y="0"/>
                    </a:lnTo>
                    <a:lnTo>
                      <a:pt x="24000" y="0"/>
                    </a:lnTo>
                    <a:lnTo>
                      <a:pt x="24000" y="16616"/>
                    </a:lnTo>
                    <a:lnTo>
                      <a:pt x="35077" y="16616"/>
                    </a:lnTo>
                    <a:lnTo>
                      <a:pt x="35077" y="27693"/>
                    </a:lnTo>
                    <a:lnTo>
                      <a:pt x="24000" y="27693"/>
                    </a:lnTo>
                    <a:lnTo>
                      <a:pt x="24000" y="71078"/>
                    </a:lnTo>
                    <a:lnTo>
                      <a:pt x="10154" y="71078"/>
                    </a:lnTo>
                    <a:close/>
                  </a:path>
                </a:pathLst>
              </a:custGeom>
              <a:solidFill>
                <a:srgbClr val="32374B"/>
              </a:solidFill>
              <a:ln w="923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4" name="Freeform 93">
                <a:extLst>
                  <a:ext uri="{FF2B5EF4-FFF2-40B4-BE49-F238E27FC236}">
                    <a16:creationId xmlns:a16="http://schemas.microsoft.com/office/drawing/2014/main" id="{704865DF-4C84-4949-9E9C-6FD7CAC01505}"/>
                  </a:ext>
                </a:extLst>
              </p:cNvPr>
              <p:cNvSpPr/>
              <p:nvPr/>
            </p:nvSpPr>
            <p:spPr>
              <a:xfrm>
                <a:off x="6162668" y="2659416"/>
                <a:ext cx="16615" cy="82154"/>
              </a:xfrm>
              <a:custGeom>
                <a:avLst/>
                <a:gdLst>
                  <a:gd name="connsiteX0" fmla="*/ 0 w 16615"/>
                  <a:gd name="connsiteY0" fmla="*/ 8308 h 82154"/>
                  <a:gd name="connsiteX1" fmla="*/ 8307 w 16615"/>
                  <a:gd name="connsiteY1" fmla="*/ 0 h 82154"/>
                  <a:gd name="connsiteX2" fmla="*/ 16615 w 16615"/>
                  <a:gd name="connsiteY2" fmla="*/ 8308 h 82154"/>
                  <a:gd name="connsiteX3" fmla="*/ 8307 w 16615"/>
                  <a:gd name="connsiteY3" fmla="*/ 16615 h 82154"/>
                  <a:gd name="connsiteX4" fmla="*/ 0 w 16615"/>
                  <a:gd name="connsiteY4" fmla="*/ 8308 h 82154"/>
                  <a:gd name="connsiteX5" fmla="*/ 1846 w 16615"/>
                  <a:gd name="connsiteY5" fmla="*/ 27693 h 82154"/>
                  <a:gd name="connsiteX6" fmla="*/ 15692 w 16615"/>
                  <a:gd name="connsiteY6" fmla="*/ 27693 h 82154"/>
                  <a:gd name="connsiteX7" fmla="*/ 15692 w 16615"/>
                  <a:gd name="connsiteY7" fmla="*/ 82155 h 82154"/>
                  <a:gd name="connsiteX8" fmla="*/ 1846 w 16615"/>
                  <a:gd name="connsiteY8" fmla="*/ 82155 h 82154"/>
                  <a:gd name="connsiteX9" fmla="*/ 1846 w 16615"/>
                  <a:gd name="connsiteY9" fmla="*/ 27693 h 821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6615" h="82154">
                    <a:moveTo>
                      <a:pt x="0" y="8308"/>
                    </a:moveTo>
                    <a:cubicBezTo>
                      <a:pt x="0" y="3692"/>
                      <a:pt x="3692" y="0"/>
                      <a:pt x="8307" y="0"/>
                    </a:cubicBezTo>
                    <a:cubicBezTo>
                      <a:pt x="12923" y="0"/>
                      <a:pt x="16615" y="3692"/>
                      <a:pt x="16615" y="8308"/>
                    </a:cubicBezTo>
                    <a:cubicBezTo>
                      <a:pt x="16615" y="12923"/>
                      <a:pt x="12923" y="16615"/>
                      <a:pt x="8307" y="16615"/>
                    </a:cubicBezTo>
                    <a:cubicBezTo>
                      <a:pt x="3692" y="16615"/>
                      <a:pt x="0" y="12923"/>
                      <a:pt x="0" y="8308"/>
                    </a:cubicBezTo>
                    <a:close/>
                    <a:moveTo>
                      <a:pt x="1846" y="27693"/>
                    </a:moveTo>
                    <a:lnTo>
                      <a:pt x="15692" y="27693"/>
                    </a:lnTo>
                    <a:lnTo>
                      <a:pt x="15692" y="82155"/>
                    </a:lnTo>
                    <a:lnTo>
                      <a:pt x="1846" y="82155"/>
                    </a:lnTo>
                    <a:lnTo>
                      <a:pt x="1846" y="27693"/>
                    </a:lnTo>
                    <a:close/>
                  </a:path>
                </a:pathLst>
              </a:custGeom>
              <a:solidFill>
                <a:srgbClr val="32374B"/>
              </a:solidFill>
              <a:ln w="923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5" name="Freeform 94">
                <a:extLst>
                  <a:ext uri="{FF2B5EF4-FFF2-40B4-BE49-F238E27FC236}">
                    <a16:creationId xmlns:a16="http://schemas.microsoft.com/office/drawing/2014/main" id="{A56EB2F0-0675-AC5D-58E3-327A609C2479}"/>
                  </a:ext>
                </a:extLst>
              </p:cNvPr>
              <p:cNvSpPr/>
              <p:nvPr/>
            </p:nvSpPr>
            <p:spPr>
              <a:xfrm>
                <a:off x="6188514" y="2685262"/>
                <a:ext cx="59077" cy="57231"/>
              </a:xfrm>
              <a:custGeom>
                <a:avLst/>
                <a:gdLst>
                  <a:gd name="connsiteX0" fmla="*/ 29539 w 59077"/>
                  <a:gd name="connsiteY0" fmla="*/ 0 h 57231"/>
                  <a:gd name="connsiteX1" fmla="*/ 59077 w 59077"/>
                  <a:gd name="connsiteY1" fmla="*/ 28616 h 57231"/>
                  <a:gd name="connsiteX2" fmla="*/ 29539 w 59077"/>
                  <a:gd name="connsiteY2" fmla="*/ 57232 h 57231"/>
                  <a:gd name="connsiteX3" fmla="*/ 0 w 59077"/>
                  <a:gd name="connsiteY3" fmla="*/ 28616 h 57231"/>
                  <a:gd name="connsiteX4" fmla="*/ 29539 w 59077"/>
                  <a:gd name="connsiteY4" fmla="*/ 0 h 57231"/>
                  <a:gd name="connsiteX5" fmla="*/ 29539 w 59077"/>
                  <a:gd name="connsiteY5" fmla="*/ 45231 h 57231"/>
                  <a:gd name="connsiteX6" fmla="*/ 45231 w 59077"/>
                  <a:gd name="connsiteY6" fmla="*/ 28616 h 57231"/>
                  <a:gd name="connsiteX7" fmla="*/ 29539 w 59077"/>
                  <a:gd name="connsiteY7" fmla="*/ 12000 h 57231"/>
                  <a:gd name="connsiteX8" fmla="*/ 13846 w 59077"/>
                  <a:gd name="connsiteY8" fmla="*/ 28616 h 57231"/>
                  <a:gd name="connsiteX9" fmla="*/ 29539 w 59077"/>
                  <a:gd name="connsiteY9" fmla="*/ 45231 h 572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9077" h="57231">
                    <a:moveTo>
                      <a:pt x="29539" y="0"/>
                    </a:moveTo>
                    <a:cubicBezTo>
                      <a:pt x="46154" y="0"/>
                      <a:pt x="59077" y="12000"/>
                      <a:pt x="59077" y="28616"/>
                    </a:cubicBezTo>
                    <a:cubicBezTo>
                      <a:pt x="59077" y="45231"/>
                      <a:pt x="47077" y="57232"/>
                      <a:pt x="29539" y="57232"/>
                    </a:cubicBezTo>
                    <a:cubicBezTo>
                      <a:pt x="12000" y="57232"/>
                      <a:pt x="0" y="45231"/>
                      <a:pt x="0" y="28616"/>
                    </a:cubicBezTo>
                    <a:cubicBezTo>
                      <a:pt x="0" y="12000"/>
                      <a:pt x="12000" y="0"/>
                      <a:pt x="29539" y="0"/>
                    </a:cubicBezTo>
                    <a:close/>
                    <a:moveTo>
                      <a:pt x="29539" y="45231"/>
                    </a:moveTo>
                    <a:cubicBezTo>
                      <a:pt x="38770" y="45231"/>
                      <a:pt x="45231" y="38770"/>
                      <a:pt x="45231" y="28616"/>
                    </a:cubicBezTo>
                    <a:cubicBezTo>
                      <a:pt x="45231" y="18462"/>
                      <a:pt x="38770" y="12000"/>
                      <a:pt x="29539" y="12000"/>
                    </a:cubicBezTo>
                    <a:cubicBezTo>
                      <a:pt x="20308" y="12000"/>
                      <a:pt x="13846" y="18462"/>
                      <a:pt x="13846" y="28616"/>
                    </a:cubicBezTo>
                    <a:cubicBezTo>
                      <a:pt x="13846" y="38770"/>
                      <a:pt x="20308" y="45231"/>
                      <a:pt x="29539" y="45231"/>
                    </a:cubicBezTo>
                    <a:close/>
                  </a:path>
                </a:pathLst>
              </a:custGeom>
              <a:solidFill>
                <a:srgbClr val="32374B"/>
              </a:solidFill>
              <a:ln w="923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6" name="Freeform 95">
                <a:extLst>
                  <a:ext uri="{FF2B5EF4-FFF2-40B4-BE49-F238E27FC236}">
                    <a16:creationId xmlns:a16="http://schemas.microsoft.com/office/drawing/2014/main" id="{65AE6D2F-C105-F0D1-F16E-335F87037E48}"/>
                  </a:ext>
                </a:extLst>
              </p:cNvPr>
              <p:cNvSpPr/>
              <p:nvPr/>
            </p:nvSpPr>
            <p:spPr>
              <a:xfrm>
                <a:off x="6257746" y="2686185"/>
                <a:ext cx="52616" cy="56308"/>
              </a:xfrm>
              <a:custGeom>
                <a:avLst/>
                <a:gdLst>
                  <a:gd name="connsiteX0" fmla="*/ 0 w 52616"/>
                  <a:gd name="connsiteY0" fmla="*/ 55385 h 56308"/>
                  <a:gd name="connsiteX1" fmla="*/ 0 w 52616"/>
                  <a:gd name="connsiteY1" fmla="*/ 923 h 56308"/>
                  <a:gd name="connsiteX2" fmla="*/ 12923 w 52616"/>
                  <a:gd name="connsiteY2" fmla="*/ 923 h 56308"/>
                  <a:gd name="connsiteX3" fmla="*/ 12923 w 52616"/>
                  <a:gd name="connsiteY3" fmla="*/ 8308 h 56308"/>
                  <a:gd name="connsiteX4" fmla="*/ 31385 w 52616"/>
                  <a:gd name="connsiteY4" fmla="*/ 0 h 56308"/>
                  <a:gd name="connsiteX5" fmla="*/ 52616 w 52616"/>
                  <a:gd name="connsiteY5" fmla="*/ 23077 h 56308"/>
                  <a:gd name="connsiteX6" fmla="*/ 52616 w 52616"/>
                  <a:gd name="connsiteY6" fmla="*/ 56308 h 56308"/>
                  <a:gd name="connsiteX7" fmla="*/ 38770 w 52616"/>
                  <a:gd name="connsiteY7" fmla="*/ 56308 h 56308"/>
                  <a:gd name="connsiteX8" fmla="*/ 38770 w 52616"/>
                  <a:gd name="connsiteY8" fmla="*/ 25846 h 56308"/>
                  <a:gd name="connsiteX9" fmla="*/ 27693 w 52616"/>
                  <a:gd name="connsiteY9" fmla="*/ 12000 h 56308"/>
                  <a:gd name="connsiteX10" fmla="*/ 13846 w 52616"/>
                  <a:gd name="connsiteY10" fmla="*/ 26769 h 56308"/>
                  <a:gd name="connsiteX11" fmla="*/ 13846 w 52616"/>
                  <a:gd name="connsiteY11" fmla="*/ 56308 h 56308"/>
                  <a:gd name="connsiteX12" fmla="*/ 0 w 52616"/>
                  <a:gd name="connsiteY12" fmla="*/ 56308 h 563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616" h="56308">
                    <a:moveTo>
                      <a:pt x="0" y="55385"/>
                    </a:moveTo>
                    <a:lnTo>
                      <a:pt x="0" y="923"/>
                    </a:lnTo>
                    <a:lnTo>
                      <a:pt x="12923" y="923"/>
                    </a:lnTo>
                    <a:lnTo>
                      <a:pt x="12923" y="8308"/>
                    </a:lnTo>
                    <a:cubicBezTo>
                      <a:pt x="17538" y="2769"/>
                      <a:pt x="24000" y="0"/>
                      <a:pt x="31385" y="0"/>
                    </a:cubicBezTo>
                    <a:cubicBezTo>
                      <a:pt x="45231" y="0"/>
                      <a:pt x="52616" y="8308"/>
                      <a:pt x="52616" y="23077"/>
                    </a:cubicBezTo>
                    <a:lnTo>
                      <a:pt x="52616" y="56308"/>
                    </a:lnTo>
                    <a:lnTo>
                      <a:pt x="38770" y="56308"/>
                    </a:lnTo>
                    <a:lnTo>
                      <a:pt x="38770" y="25846"/>
                    </a:lnTo>
                    <a:cubicBezTo>
                      <a:pt x="38770" y="16615"/>
                      <a:pt x="34154" y="12000"/>
                      <a:pt x="27693" y="12000"/>
                    </a:cubicBezTo>
                    <a:cubicBezTo>
                      <a:pt x="21231" y="12000"/>
                      <a:pt x="13846" y="17539"/>
                      <a:pt x="13846" y="26769"/>
                    </a:cubicBezTo>
                    <a:lnTo>
                      <a:pt x="13846" y="56308"/>
                    </a:lnTo>
                    <a:lnTo>
                      <a:pt x="0" y="56308"/>
                    </a:lnTo>
                    <a:close/>
                  </a:path>
                </a:pathLst>
              </a:custGeom>
              <a:solidFill>
                <a:srgbClr val="32374B"/>
              </a:solidFill>
              <a:ln w="923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9" name="Freeform 98">
                <a:extLst>
                  <a:ext uri="{FF2B5EF4-FFF2-40B4-BE49-F238E27FC236}">
                    <a16:creationId xmlns:a16="http://schemas.microsoft.com/office/drawing/2014/main" id="{B699D89E-830C-ECE4-E013-E78DAEE83853}"/>
                  </a:ext>
                </a:extLst>
              </p:cNvPr>
              <p:cNvSpPr/>
              <p:nvPr/>
            </p:nvSpPr>
            <p:spPr>
              <a:xfrm>
                <a:off x="5348504" y="2771109"/>
                <a:ext cx="61846" cy="81231"/>
              </a:xfrm>
              <a:custGeom>
                <a:avLst/>
                <a:gdLst>
                  <a:gd name="connsiteX0" fmla="*/ 0 w 61846"/>
                  <a:gd name="connsiteY0" fmla="*/ 0 h 81231"/>
                  <a:gd name="connsiteX1" fmla="*/ 61847 w 61846"/>
                  <a:gd name="connsiteY1" fmla="*/ 0 h 81231"/>
                  <a:gd name="connsiteX2" fmla="*/ 61847 w 61846"/>
                  <a:gd name="connsiteY2" fmla="*/ 12923 h 81231"/>
                  <a:gd name="connsiteX3" fmla="*/ 37846 w 61846"/>
                  <a:gd name="connsiteY3" fmla="*/ 12923 h 81231"/>
                  <a:gd name="connsiteX4" fmla="*/ 37846 w 61846"/>
                  <a:gd name="connsiteY4" fmla="*/ 81232 h 81231"/>
                  <a:gd name="connsiteX5" fmla="*/ 24000 w 61846"/>
                  <a:gd name="connsiteY5" fmla="*/ 81232 h 81231"/>
                  <a:gd name="connsiteX6" fmla="*/ 24000 w 61846"/>
                  <a:gd name="connsiteY6" fmla="*/ 12923 h 81231"/>
                  <a:gd name="connsiteX7" fmla="*/ 0 w 61846"/>
                  <a:gd name="connsiteY7" fmla="*/ 12923 h 81231"/>
                  <a:gd name="connsiteX8" fmla="*/ 0 w 61846"/>
                  <a:gd name="connsiteY8" fmla="*/ 0 h 812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1846" h="81231">
                    <a:moveTo>
                      <a:pt x="0" y="0"/>
                    </a:moveTo>
                    <a:lnTo>
                      <a:pt x="61847" y="0"/>
                    </a:lnTo>
                    <a:lnTo>
                      <a:pt x="61847" y="12923"/>
                    </a:lnTo>
                    <a:lnTo>
                      <a:pt x="37846" y="12923"/>
                    </a:lnTo>
                    <a:lnTo>
                      <a:pt x="37846" y="81232"/>
                    </a:lnTo>
                    <a:lnTo>
                      <a:pt x="24000" y="81232"/>
                    </a:lnTo>
                    <a:lnTo>
                      <a:pt x="24000" y="12923"/>
                    </a:lnTo>
                    <a:lnTo>
                      <a:pt x="0" y="129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2374B"/>
              </a:solidFill>
              <a:ln w="923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0" name="Freeform 99">
                <a:extLst>
                  <a:ext uri="{FF2B5EF4-FFF2-40B4-BE49-F238E27FC236}">
                    <a16:creationId xmlns:a16="http://schemas.microsoft.com/office/drawing/2014/main" id="{B5E095A9-9A14-E26D-8ACF-05ABA6074CF4}"/>
                  </a:ext>
                </a:extLst>
              </p:cNvPr>
              <p:cNvSpPr/>
              <p:nvPr/>
            </p:nvSpPr>
            <p:spPr>
              <a:xfrm>
                <a:off x="5412197" y="2796956"/>
                <a:ext cx="34154" cy="55385"/>
              </a:xfrm>
              <a:custGeom>
                <a:avLst/>
                <a:gdLst>
                  <a:gd name="connsiteX0" fmla="*/ 34154 w 34154"/>
                  <a:gd name="connsiteY0" fmla="*/ 12923 h 55385"/>
                  <a:gd name="connsiteX1" fmla="*/ 29539 w 34154"/>
                  <a:gd name="connsiteY1" fmla="*/ 12923 h 55385"/>
                  <a:gd name="connsiteX2" fmla="*/ 13846 w 34154"/>
                  <a:gd name="connsiteY2" fmla="*/ 28616 h 55385"/>
                  <a:gd name="connsiteX3" fmla="*/ 13846 w 34154"/>
                  <a:gd name="connsiteY3" fmla="*/ 55385 h 55385"/>
                  <a:gd name="connsiteX4" fmla="*/ 0 w 34154"/>
                  <a:gd name="connsiteY4" fmla="*/ 55385 h 55385"/>
                  <a:gd name="connsiteX5" fmla="*/ 0 w 34154"/>
                  <a:gd name="connsiteY5" fmla="*/ 923 h 55385"/>
                  <a:gd name="connsiteX6" fmla="*/ 12923 w 34154"/>
                  <a:gd name="connsiteY6" fmla="*/ 923 h 55385"/>
                  <a:gd name="connsiteX7" fmla="*/ 12923 w 34154"/>
                  <a:gd name="connsiteY7" fmla="*/ 9231 h 55385"/>
                  <a:gd name="connsiteX8" fmla="*/ 28616 w 34154"/>
                  <a:gd name="connsiteY8" fmla="*/ 0 h 55385"/>
                  <a:gd name="connsiteX9" fmla="*/ 34154 w 34154"/>
                  <a:gd name="connsiteY9" fmla="*/ 0 h 55385"/>
                  <a:gd name="connsiteX10" fmla="*/ 34154 w 34154"/>
                  <a:gd name="connsiteY10" fmla="*/ 12923 h 55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4154" h="55385">
                    <a:moveTo>
                      <a:pt x="34154" y="12923"/>
                    </a:moveTo>
                    <a:lnTo>
                      <a:pt x="29539" y="12923"/>
                    </a:lnTo>
                    <a:cubicBezTo>
                      <a:pt x="19385" y="12923"/>
                      <a:pt x="13846" y="18462"/>
                      <a:pt x="13846" y="28616"/>
                    </a:cubicBezTo>
                    <a:lnTo>
                      <a:pt x="13846" y="55385"/>
                    </a:lnTo>
                    <a:lnTo>
                      <a:pt x="0" y="55385"/>
                    </a:lnTo>
                    <a:lnTo>
                      <a:pt x="0" y="923"/>
                    </a:lnTo>
                    <a:lnTo>
                      <a:pt x="12923" y="923"/>
                    </a:lnTo>
                    <a:lnTo>
                      <a:pt x="12923" y="9231"/>
                    </a:lnTo>
                    <a:cubicBezTo>
                      <a:pt x="15692" y="3692"/>
                      <a:pt x="21231" y="0"/>
                      <a:pt x="28616" y="0"/>
                    </a:cubicBezTo>
                    <a:cubicBezTo>
                      <a:pt x="36000" y="0"/>
                      <a:pt x="32308" y="0"/>
                      <a:pt x="34154" y="0"/>
                    </a:cubicBezTo>
                    <a:lnTo>
                      <a:pt x="34154" y="12923"/>
                    </a:lnTo>
                    <a:close/>
                  </a:path>
                </a:pathLst>
              </a:custGeom>
              <a:solidFill>
                <a:srgbClr val="32374B"/>
              </a:solidFill>
              <a:ln w="923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2" name="Freeform 101">
                <a:extLst>
                  <a:ext uri="{FF2B5EF4-FFF2-40B4-BE49-F238E27FC236}">
                    <a16:creationId xmlns:a16="http://schemas.microsoft.com/office/drawing/2014/main" id="{C43A940B-9841-A017-4610-7F8CC2CBAA35}"/>
                  </a:ext>
                </a:extLst>
              </p:cNvPr>
              <p:cNvSpPr/>
              <p:nvPr/>
            </p:nvSpPr>
            <p:spPr>
              <a:xfrm>
                <a:off x="5450967" y="2796033"/>
                <a:ext cx="58154" cy="58154"/>
              </a:xfrm>
              <a:custGeom>
                <a:avLst/>
                <a:gdLst>
                  <a:gd name="connsiteX0" fmla="*/ 58155 w 58154"/>
                  <a:gd name="connsiteY0" fmla="*/ 1846 h 58154"/>
                  <a:gd name="connsiteX1" fmla="*/ 58155 w 58154"/>
                  <a:gd name="connsiteY1" fmla="*/ 56308 h 58154"/>
                  <a:gd name="connsiteX2" fmla="*/ 45232 w 58154"/>
                  <a:gd name="connsiteY2" fmla="*/ 56308 h 58154"/>
                  <a:gd name="connsiteX3" fmla="*/ 45232 w 58154"/>
                  <a:gd name="connsiteY3" fmla="*/ 48001 h 58154"/>
                  <a:gd name="connsiteX4" fmla="*/ 25847 w 58154"/>
                  <a:gd name="connsiteY4" fmla="*/ 58155 h 58154"/>
                  <a:gd name="connsiteX5" fmla="*/ 0 w 58154"/>
                  <a:gd name="connsiteY5" fmla="*/ 28616 h 58154"/>
                  <a:gd name="connsiteX6" fmla="*/ 25847 w 58154"/>
                  <a:gd name="connsiteY6" fmla="*/ 0 h 58154"/>
                  <a:gd name="connsiteX7" fmla="*/ 45232 w 58154"/>
                  <a:gd name="connsiteY7" fmla="*/ 10154 h 58154"/>
                  <a:gd name="connsiteX8" fmla="*/ 45232 w 58154"/>
                  <a:gd name="connsiteY8" fmla="*/ 1846 h 58154"/>
                  <a:gd name="connsiteX9" fmla="*/ 58155 w 58154"/>
                  <a:gd name="connsiteY9" fmla="*/ 1846 h 58154"/>
                  <a:gd name="connsiteX10" fmla="*/ 28616 w 58154"/>
                  <a:gd name="connsiteY10" fmla="*/ 12000 h 58154"/>
                  <a:gd name="connsiteX11" fmla="*/ 12923 w 58154"/>
                  <a:gd name="connsiteY11" fmla="*/ 28616 h 58154"/>
                  <a:gd name="connsiteX12" fmla="*/ 27693 w 58154"/>
                  <a:gd name="connsiteY12" fmla="*/ 45231 h 58154"/>
                  <a:gd name="connsiteX13" fmla="*/ 43385 w 58154"/>
                  <a:gd name="connsiteY13" fmla="*/ 28616 h 58154"/>
                  <a:gd name="connsiteX14" fmla="*/ 27693 w 58154"/>
                  <a:gd name="connsiteY14" fmla="*/ 12000 h 581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8154" h="58154">
                    <a:moveTo>
                      <a:pt x="58155" y="1846"/>
                    </a:moveTo>
                    <a:lnTo>
                      <a:pt x="58155" y="56308"/>
                    </a:lnTo>
                    <a:lnTo>
                      <a:pt x="45232" y="56308"/>
                    </a:lnTo>
                    <a:lnTo>
                      <a:pt x="45232" y="48001"/>
                    </a:lnTo>
                    <a:cubicBezTo>
                      <a:pt x="40616" y="53539"/>
                      <a:pt x="34154" y="58155"/>
                      <a:pt x="25847" y="58155"/>
                    </a:cubicBezTo>
                    <a:cubicBezTo>
                      <a:pt x="9231" y="58155"/>
                      <a:pt x="0" y="46154"/>
                      <a:pt x="0" y="28616"/>
                    </a:cubicBezTo>
                    <a:cubicBezTo>
                      <a:pt x="0" y="11077"/>
                      <a:pt x="10154" y="0"/>
                      <a:pt x="25847" y="0"/>
                    </a:cubicBezTo>
                    <a:cubicBezTo>
                      <a:pt x="41539" y="0"/>
                      <a:pt x="41539" y="3692"/>
                      <a:pt x="45232" y="10154"/>
                    </a:cubicBezTo>
                    <a:lnTo>
                      <a:pt x="45232" y="1846"/>
                    </a:lnTo>
                    <a:lnTo>
                      <a:pt x="58155" y="1846"/>
                    </a:lnTo>
                    <a:close/>
                    <a:moveTo>
                      <a:pt x="28616" y="12000"/>
                    </a:moveTo>
                    <a:cubicBezTo>
                      <a:pt x="19385" y="12000"/>
                      <a:pt x="12923" y="19385"/>
                      <a:pt x="12923" y="28616"/>
                    </a:cubicBezTo>
                    <a:cubicBezTo>
                      <a:pt x="12923" y="37847"/>
                      <a:pt x="18462" y="45231"/>
                      <a:pt x="27693" y="45231"/>
                    </a:cubicBezTo>
                    <a:cubicBezTo>
                      <a:pt x="36924" y="45231"/>
                      <a:pt x="43385" y="38770"/>
                      <a:pt x="43385" y="28616"/>
                    </a:cubicBezTo>
                    <a:cubicBezTo>
                      <a:pt x="43385" y="18462"/>
                      <a:pt x="37847" y="12000"/>
                      <a:pt x="27693" y="12000"/>
                    </a:cubicBezTo>
                    <a:close/>
                  </a:path>
                </a:pathLst>
              </a:custGeom>
              <a:solidFill>
                <a:srgbClr val="32374B"/>
              </a:solidFill>
              <a:ln w="923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3" name="Freeform 102">
                <a:extLst>
                  <a:ext uri="{FF2B5EF4-FFF2-40B4-BE49-F238E27FC236}">
                    <a16:creationId xmlns:a16="http://schemas.microsoft.com/office/drawing/2014/main" id="{D5F0C61D-2206-F803-2ABB-34F988940546}"/>
                  </a:ext>
                </a:extLst>
              </p:cNvPr>
              <p:cNvSpPr/>
              <p:nvPr/>
            </p:nvSpPr>
            <p:spPr>
              <a:xfrm>
                <a:off x="5521122" y="2770186"/>
                <a:ext cx="16615" cy="82154"/>
              </a:xfrm>
              <a:custGeom>
                <a:avLst/>
                <a:gdLst>
                  <a:gd name="connsiteX0" fmla="*/ 0 w 16615"/>
                  <a:gd name="connsiteY0" fmla="*/ 8308 h 82154"/>
                  <a:gd name="connsiteX1" fmla="*/ 8308 w 16615"/>
                  <a:gd name="connsiteY1" fmla="*/ 0 h 82154"/>
                  <a:gd name="connsiteX2" fmla="*/ 16616 w 16615"/>
                  <a:gd name="connsiteY2" fmla="*/ 8308 h 82154"/>
                  <a:gd name="connsiteX3" fmla="*/ 8308 w 16615"/>
                  <a:gd name="connsiteY3" fmla="*/ 16615 h 82154"/>
                  <a:gd name="connsiteX4" fmla="*/ 0 w 16615"/>
                  <a:gd name="connsiteY4" fmla="*/ 8308 h 82154"/>
                  <a:gd name="connsiteX5" fmla="*/ 1846 w 16615"/>
                  <a:gd name="connsiteY5" fmla="*/ 27693 h 82154"/>
                  <a:gd name="connsiteX6" fmla="*/ 15693 w 16615"/>
                  <a:gd name="connsiteY6" fmla="*/ 27693 h 82154"/>
                  <a:gd name="connsiteX7" fmla="*/ 15693 w 16615"/>
                  <a:gd name="connsiteY7" fmla="*/ 82155 h 82154"/>
                  <a:gd name="connsiteX8" fmla="*/ 1846 w 16615"/>
                  <a:gd name="connsiteY8" fmla="*/ 82155 h 82154"/>
                  <a:gd name="connsiteX9" fmla="*/ 1846 w 16615"/>
                  <a:gd name="connsiteY9" fmla="*/ 27693 h 821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6615" h="82154">
                    <a:moveTo>
                      <a:pt x="0" y="8308"/>
                    </a:moveTo>
                    <a:cubicBezTo>
                      <a:pt x="0" y="3692"/>
                      <a:pt x="3692" y="0"/>
                      <a:pt x="8308" y="0"/>
                    </a:cubicBezTo>
                    <a:cubicBezTo>
                      <a:pt x="12923" y="0"/>
                      <a:pt x="16616" y="3692"/>
                      <a:pt x="16616" y="8308"/>
                    </a:cubicBezTo>
                    <a:cubicBezTo>
                      <a:pt x="16616" y="12923"/>
                      <a:pt x="12923" y="16615"/>
                      <a:pt x="8308" y="16615"/>
                    </a:cubicBezTo>
                    <a:cubicBezTo>
                      <a:pt x="3692" y="16615"/>
                      <a:pt x="0" y="12923"/>
                      <a:pt x="0" y="8308"/>
                    </a:cubicBezTo>
                    <a:close/>
                    <a:moveTo>
                      <a:pt x="1846" y="27693"/>
                    </a:moveTo>
                    <a:lnTo>
                      <a:pt x="15693" y="27693"/>
                    </a:lnTo>
                    <a:lnTo>
                      <a:pt x="15693" y="82155"/>
                    </a:lnTo>
                    <a:lnTo>
                      <a:pt x="1846" y="82155"/>
                    </a:lnTo>
                    <a:lnTo>
                      <a:pt x="1846" y="27693"/>
                    </a:lnTo>
                    <a:close/>
                  </a:path>
                </a:pathLst>
              </a:custGeom>
              <a:solidFill>
                <a:srgbClr val="32374B"/>
              </a:solidFill>
              <a:ln w="923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4" name="Freeform 103">
                <a:extLst>
                  <a:ext uri="{FF2B5EF4-FFF2-40B4-BE49-F238E27FC236}">
                    <a16:creationId xmlns:a16="http://schemas.microsoft.com/office/drawing/2014/main" id="{7A72E379-4CD9-2F9E-275B-AC3E4EFA848E}"/>
                  </a:ext>
                </a:extLst>
              </p:cNvPr>
              <p:cNvSpPr/>
              <p:nvPr/>
            </p:nvSpPr>
            <p:spPr>
              <a:xfrm>
                <a:off x="5550661" y="2796956"/>
                <a:ext cx="52615" cy="56308"/>
              </a:xfrm>
              <a:custGeom>
                <a:avLst/>
                <a:gdLst>
                  <a:gd name="connsiteX0" fmla="*/ 0 w 52615"/>
                  <a:gd name="connsiteY0" fmla="*/ 55385 h 56308"/>
                  <a:gd name="connsiteX1" fmla="*/ 0 w 52615"/>
                  <a:gd name="connsiteY1" fmla="*/ 923 h 56308"/>
                  <a:gd name="connsiteX2" fmla="*/ 12923 w 52615"/>
                  <a:gd name="connsiteY2" fmla="*/ 923 h 56308"/>
                  <a:gd name="connsiteX3" fmla="*/ 12923 w 52615"/>
                  <a:gd name="connsiteY3" fmla="*/ 8308 h 56308"/>
                  <a:gd name="connsiteX4" fmla="*/ 31385 w 52615"/>
                  <a:gd name="connsiteY4" fmla="*/ 0 h 56308"/>
                  <a:gd name="connsiteX5" fmla="*/ 52616 w 52615"/>
                  <a:gd name="connsiteY5" fmla="*/ 23077 h 56308"/>
                  <a:gd name="connsiteX6" fmla="*/ 52616 w 52615"/>
                  <a:gd name="connsiteY6" fmla="*/ 56308 h 56308"/>
                  <a:gd name="connsiteX7" fmla="*/ 38770 w 52615"/>
                  <a:gd name="connsiteY7" fmla="*/ 56308 h 56308"/>
                  <a:gd name="connsiteX8" fmla="*/ 38770 w 52615"/>
                  <a:gd name="connsiteY8" fmla="*/ 25846 h 56308"/>
                  <a:gd name="connsiteX9" fmla="*/ 27693 w 52615"/>
                  <a:gd name="connsiteY9" fmla="*/ 12000 h 56308"/>
                  <a:gd name="connsiteX10" fmla="*/ 13846 w 52615"/>
                  <a:gd name="connsiteY10" fmla="*/ 26769 h 56308"/>
                  <a:gd name="connsiteX11" fmla="*/ 13846 w 52615"/>
                  <a:gd name="connsiteY11" fmla="*/ 56308 h 56308"/>
                  <a:gd name="connsiteX12" fmla="*/ 0 w 52615"/>
                  <a:gd name="connsiteY12" fmla="*/ 56308 h 563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615" h="56308">
                    <a:moveTo>
                      <a:pt x="0" y="55385"/>
                    </a:moveTo>
                    <a:lnTo>
                      <a:pt x="0" y="923"/>
                    </a:lnTo>
                    <a:lnTo>
                      <a:pt x="12923" y="923"/>
                    </a:lnTo>
                    <a:lnTo>
                      <a:pt x="12923" y="8308"/>
                    </a:lnTo>
                    <a:cubicBezTo>
                      <a:pt x="17539" y="2769"/>
                      <a:pt x="24000" y="0"/>
                      <a:pt x="31385" y="0"/>
                    </a:cubicBezTo>
                    <a:cubicBezTo>
                      <a:pt x="45231" y="0"/>
                      <a:pt x="52616" y="8308"/>
                      <a:pt x="52616" y="23077"/>
                    </a:cubicBezTo>
                    <a:lnTo>
                      <a:pt x="52616" y="56308"/>
                    </a:lnTo>
                    <a:lnTo>
                      <a:pt x="38770" y="56308"/>
                    </a:lnTo>
                    <a:lnTo>
                      <a:pt x="38770" y="25846"/>
                    </a:lnTo>
                    <a:cubicBezTo>
                      <a:pt x="38770" y="16615"/>
                      <a:pt x="34154" y="12000"/>
                      <a:pt x="27693" y="12000"/>
                    </a:cubicBezTo>
                    <a:cubicBezTo>
                      <a:pt x="21231" y="12000"/>
                      <a:pt x="13846" y="17539"/>
                      <a:pt x="13846" y="26769"/>
                    </a:cubicBezTo>
                    <a:lnTo>
                      <a:pt x="13846" y="56308"/>
                    </a:lnTo>
                    <a:lnTo>
                      <a:pt x="0" y="56308"/>
                    </a:lnTo>
                    <a:close/>
                  </a:path>
                </a:pathLst>
              </a:custGeom>
              <a:solidFill>
                <a:srgbClr val="32374B"/>
              </a:solidFill>
              <a:ln w="923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5" name="Freeform 104">
                <a:extLst>
                  <a:ext uri="{FF2B5EF4-FFF2-40B4-BE49-F238E27FC236}">
                    <a16:creationId xmlns:a16="http://schemas.microsoft.com/office/drawing/2014/main" id="{25171B65-CDFC-A0AE-C955-D944E61B3BF4}"/>
                  </a:ext>
                </a:extLst>
              </p:cNvPr>
              <p:cNvSpPr/>
              <p:nvPr/>
            </p:nvSpPr>
            <p:spPr>
              <a:xfrm>
                <a:off x="5614354" y="2770186"/>
                <a:ext cx="16615" cy="82154"/>
              </a:xfrm>
              <a:custGeom>
                <a:avLst/>
                <a:gdLst>
                  <a:gd name="connsiteX0" fmla="*/ 0 w 16615"/>
                  <a:gd name="connsiteY0" fmla="*/ 8308 h 82154"/>
                  <a:gd name="connsiteX1" fmla="*/ 8308 w 16615"/>
                  <a:gd name="connsiteY1" fmla="*/ 0 h 82154"/>
                  <a:gd name="connsiteX2" fmla="*/ 16615 w 16615"/>
                  <a:gd name="connsiteY2" fmla="*/ 8308 h 82154"/>
                  <a:gd name="connsiteX3" fmla="*/ 8308 w 16615"/>
                  <a:gd name="connsiteY3" fmla="*/ 16615 h 82154"/>
                  <a:gd name="connsiteX4" fmla="*/ 0 w 16615"/>
                  <a:gd name="connsiteY4" fmla="*/ 8308 h 82154"/>
                  <a:gd name="connsiteX5" fmla="*/ 923 w 16615"/>
                  <a:gd name="connsiteY5" fmla="*/ 27693 h 82154"/>
                  <a:gd name="connsiteX6" fmla="*/ 14769 w 16615"/>
                  <a:gd name="connsiteY6" fmla="*/ 27693 h 82154"/>
                  <a:gd name="connsiteX7" fmla="*/ 14769 w 16615"/>
                  <a:gd name="connsiteY7" fmla="*/ 82155 h 82154"/>
                  <a:gd name="connsiteX8" fmla="*/ 923 w 16615"/>
                  <a:gd name="connsiteY8" fmla="*/ 82155 h 82154"/>
                  <a:gd name="connsiteX9" fmla="*/ 923 w 16615"/>
                  <a:gd name="connsiteY9" fmla="*/ 27693 h 821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6615" h="82154">
                    <a:moveTo>
                      <a:pt x="0" y="8308"/>
                    </a:moveTo>
                    <a:cubicBezTo>
                      <a:pt x="0" y="3692"/>
                      <a:pt x="3692" y="0"/>
                      <a:pt x="8308" y="0"/>
                    </a:cubicBezTo>
                    <a:cubicBezTo>
                      <a:pt x="12923" y="0"/>
                      <a:pt x="16615" y="3692"/>
                      <a:pt x="16615" y="8308"/>
                    </a:cubicBezTo>
                    <a:cubicBezTo>
                      <a:pt x="16615" y="12923"/>
                      <a:pt x="12923" y="16615"/>
                      <a:pt x="8308" y="16615"/>
                    </a:cubicBezTo>
                    <a:cubicBezTo>
                      <a:pt x="3692" y="16615"/>
                      <a:pt x="0" y="12923"/>
                      <a:pt x="0" y="8308"/>
                    </a:cubicBezTo>
                    <a:close/>
                    <a:moveTo>
                      <a:pt x="923" y="27693"/>
                    </a:moveTo>
                    <a:lnTo>
                      <a:pt x="14769" y="27693"/>
                    </a:lnTo>
                    <a:lnTo>
                      <a:pt x="14769" y="82155"/>
                    </a:lnTo>
                    <a:lnTo>
                      <a:pt x="923" y="82155"/>
                    </a:lnTo>
                    <a:lnTo>
                      <a:pt x="923" y="27693"/>
                    </a:lnTo>
                    <a:close/>
                  </a:path>
                </a:pathLst>
              </a:custGeom>
              <a:solidFill>
                <a:srgbClr val="32374B"/>
              </a:solidFill>
              <a:ln w="923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6" name="Freeform 105">
                <a:extLst>
                  <a:ext uri="{FF2B5EF4-FFF2-40B4-BE49-F238E27FC236}">
                    <a16:creationId xmlns:a16="http://schemas.microsoft.com/office/drawing/2014/main" id="{F371F46A-5767-7A5D-8973-210C40FCBE2B}"/>
                  </a:ext>
                </a:extLst>
              </p:cNvPr>
              <p:cNvSpPr/>
              <p:nvPr/>
            </p:nvSpPr>
            <p:spPr>
              <a:xfrm>
                <a:off x="5642969" y="2796956"/>
                <a:ext cx="52615" cy="56308"/>
              </a:xfrm>
              <a:custGeom>
                <a:avLst/>
                <a:gdLst>
                  <a:gd name="connsiteX0" fmla="*/ 0 w 52615"/>
                  <a:gd name="connsiteY0" fmla="*/ 55385 h 56308"/>
                  <a:gd name="connsiteX1" fmla="*/ 0 w 52615"/>
                  <a:gd name="connsiteY1" fmla="*/ 923 h 56308"/>
                  <a:gd name="connsiteX2" fmla="*/ 12923 w 52615"/>
                  <a:gd name="connsiteY2" fmla="*/ 923 h 56308"/>
                  <a:gd name="connsiteX3" fmla="*/ 12923 w 52615"/>
                  <a:gd name="connsiteY3" fmla="*/ 8308 h 56308"/>
                  <a:gd name="connsiteX4" fmla="*/ 31385 w 52615"/>
                  <a:gd name="connsiteY4" fmla="*/ 0 h 56308"/>
                  <a:gd name="connsiteX5" fmla="*/ 52616 w 52615"/>
                  <a:gd name="connsiteY5" fmla="*/ 23077 h 56308"/>
                  <a:gd name="connsiteX6" fmla="*/ 52616 w 52615"/>
                  <a:gd name="connsiteY6" fmla="*/ 56308 h 56308"/>
                  <a:gd name="connsiteX7" fmla="*/ 38770 w 52615"/>
                  <a:gd name="connsiteY7" fmla="*/ 56308 h 56308"/>
                  <a:gd name="connsiteX8" fmla="*/ 38770 w 52615"/>
                  <a:gd name="connsiteY8" fmla="*/ 25846 h 56308"/>
                  <a:gd name="connsiteX9" fmla="*/ 27693 w 52615"/>
                  <a:gd name="connsiteY9" fmla="*/ 12000 h 56308"/>
                  <a:gd name="connsiteX10" fmla="*/ 13846 w 52615"/>
                  <a:gd name="connsiteY10" fmla="*/ 26769 h 56308"/>
                  <a:gd name="connsiteX11" fmla="*/ 13846 w 52615"/>
                  <a:gd name="connsiteY11" fmla="*/ 56308 h 56308"/>
                  <a:gd name="connsiteX12" fmla="*/ 0 w 52615"/>
                  <a:gd name="connsiteY12" fmla="*/ 56308 h 563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615" h="56308">
                    <a:moveTo>
                      <a:pt x="0" y="55385"/>
                    </a:moveTo>
                    <a:lnTo>
                      <a:pt x="0" y="923"/>
                    </a:lnTo>
                    <a:lnTo>
                      <a:pt x="12923" y="923"/>
                    </a:lnTo>
                    <a:lnTo>
                      <a:pt x="12923" y="8308"/>
                    </a:lnTo>
                    <a:cubicBezTo>
                      <a:pt x="17539" y="2769"/>
                      <a:pt x="24000" y="0"/>
                      <a:pt x="31385" y="0"/>
                    </a:cubicBezTo>
                    <a:cubicBezTo>
                      <a:pt x="45231" y="0"/>
                      <a:pt x="52616" y="8308"/>
                      <a:pt x="52616" y="23077"/>
                    </a:cubicBezTo>
                    <a:lnTo>
                      <a:pt x="52616" y="56308"/>
                    </a:lnTo>
                    <a:lnTo>
                      <a:pt x="38770" y="56308"/>
                    </a:lnTo>
                    <a:lnTo>
                      <a:pt x="38770" y="25846"/>
                    </a:lnTo>
                    <a:cubicBezTo>
                      <a:pt x="38770" y="16615"/>
                      <a:pt x="34154" y="12000"/>
                      <a:pt x="27693" y="12000"/>
                    </a:cubicBezTo>
                    <a:cubicBezTo>
                      <a:pt x="21231" y="12000"/>
                      <a:pt x="13846" y="17539"/>
                      <a:pt x="13846" y="26769"/>
                    </a:cubicBezTo>
                    <a:lnTo>
                      <a:pt x="13846" y="56308"/>
                    </a:lnTo>
                    <a:lnTo>
                      <a:pt x="0" y="56308"/>
                    </a:lnTo>
                    <a:close/>
                  </a:path>
                </a:pathLst>
              </a:custGeom>
              <a:solidFill>
                <a:srgbClr val="32374B"/>
              </a:solidFill>
              <a:ln w="923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7" name="Freeform 106">
                <a:extLst>
                  <a:ext uri="{FF2B5EF4-FFF2-40B4-BE49-F238E27FC236}">
                    <a16:creationId xmlns:a16="http://schemas.microsoft.com/office/drawing/2014/main" id="{1A855063-7797-C358-B560-3214990EF890}"/>
                  </a:ext>
                </a:extLst>
              </p:cNvPr>
              <p:cNvSpPr/>
              <p:nvPr/>
            </p:nvSpPr>
            <p:spPr>
              <a:xfrm>
                <a:off x="5705739" y="2795110"/>
                <a:ext cx="56308" cy="84001"/>
              </a:xfrm>
              <a:custGeom>
                <a:avLst/>
                <a:gdLst>
                  <a:gd name="connsiteX0" fmla="*/ 25847 w 56308"/>
                  <a:gd name="connsiteY0" fmla="*/ 923 h 84001"/>
                  <a:gd name="connsiteX1" fmla="*/ 43385 w 56308"/>
                  <a:gd name="connsiteY1" fmla="*/ 10154 h 84001"/>
                  <a:gd name="connsiteX2" fmla="*/ 43385 w 56308"/>
                  <a:gd name="connsiteY2" fmla="*/ 2769 h 84001"/>
                  <a:gd name="connsiteX3" fmla="*/ 56308 w 56308"/>
                  <a:gd name="connsiteY3" fmla="*/ 2769 h 84001"/>
                  <a:gd name="connsiteX4" fmla="*/ 56308 w 56308"/>
                  <a:gd name="connsiteY4" fmla="*/ 54462 h 84001"/>
                  <a:gd name="connsiteX5" fmla="*/ 27693 w 56308"/>
                  <a:gd name="connsiteY5" fmla="*/ 84001 h 84001"/>
                  <a:gd name="connsiteX6" fmla="*/ 0 w 56308"/>
                  <a:gd name="connsiteY6" fmla="*/ 60001 h 84001"/>
                  <a:gd name="connsiteX7" fmla="*/ 13846 w 56308"/>
                  <a:gd name="connsiteY7" fmla="*/ 60001 h 84001"/>
                  <a:gd name="connsiteX8" fmla="*/ 28616 w 56308"/>
                  <a:gd name="connsiteY8" fmla="*/ 71078 h 84001"/>
                  <a:gd name="connsiteX9" fmla="*/ 44308 w 56308"/>
                  <a:gd name="connsiteY9" fmla="*/ 56308 h 84001"/>
                  <a:gd name="connsiteX10" fmla="*/ 44308 w 56308"/>
                  <a:gd name="connsiteY10" fmla="*/ 47078 h 84001"/>
                  <a:gd name="connsiteX11" fmla="*/ 25847 w 56308"/>
                  <a:gd name="connsiteY11" fmla="*/ 55385 h 84001"/>
                  <a:gd name="connsiteX12" fmla="*/ 0 w 56308"/>
                  <a:gd name="connsiteY12" fmla="*/ 27693 h 84001"/>
                  <a:gd name="connsiteX13" fmla="*/ 25847 w 56308"/>
                  <a:gd name="connsiteY13" fmla="*/ 0 h 84001"/>
                  <a:gd name="connsiteX14" fmla="*/ 27693 w 56308"/>
                  <a:gd name="connsiteY14" fmla="*/ 44308 h 84001"/>
                  <a:gd name="connsiteX15" fmla="*/ 42462 w 56308"/>
                  <a:gd name="connsiteY15" fmla="*/ 28616 h 84001"/>
                  <a:gd name="connsiteX16" fmla="*/ 27693 w 56308"/>
                  <a:gd name="connsiteY16" fmla="*/ 12923 h 84001"/>
                  <a:gd name="connsiteX17" fmla="*/ 12923 w 56308"/>
                  <a:gd name="connsiteY17" fmla="*/ 28616 h 84001"/>
                  <a:gd name="connsiteX18" fmla="*/ 27693 w 56308"/>
                  <a:gd name="connsiteY18" fmla="*/ 44308 h 840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56308" h="84001">
                    <a:moveTo>
                      <a:pt x="25847" y="923"/>
                    </a:moveTo>
                    <a:cubicBezTo>
                      <a:pt x="34154" y="923"/>
                      <a:pt x="40616" y="4615"/>
                      <a:pt x="43385" y="10154"/>
                    </a:cubicBezTo>
                    <a:lnTo>
                      <a:pt x="43385" y="2769"/>
                    </a:lnTo>
                    <a:lnTo>
                      <a:pt x="56308" y="2769"/>
                    </a:lnTo>
                    <a:lnTo>
                      <a:pt x="56308" y="54462"/>
                    </a:lnTo>
                    <a:cubicBezTo>
                      <a:pt x="56308" y="72924"/>
                      <a:pt x="45231" y="84001"/>
                      <a:pt x="27693" y="84001"/>
                    </a:cubicBezTo>
                    <a:cubicBezTo>
                      <a:pt x="10154" y="84001"/>
                      <a:pt x="923" y="74770"/>
                      <a:pt x="0" y="60001"/>
                    </a:cubicBezTo>
                    <a:lnTo>
                      <a:pt x="13846" y="60001"/>
                    </a:lnTo>
                    <a:cubicBezTo>
                      <a:pt x="13846" y="67386"/>
                      <a:pt x="20308" y="71078"/>
                      <a:pt x="28616" y="71078"/>
                    </a:cubicBezTo>
                    <a:cubicBezTo>
                      <a:pt x="36924" y="71078"/>
                      <a:pt x="44308" y="65539"/>
                      <a:pt x="44308" y="56308"/>
                    </a:cubicBezTo>
                    <a:lnTo>
                      <a:pt x="44308" y="47078"/>
                    </a:lnTo>
                    <a:cubicBezTo>
                      <a:pt x="40616" y="52616"/>
                      <a:pt x="34154" y="55385"/>
                      <a:pt x="25847" y="55385"/>
                    </a:cubicBezTo>
                    <a:cubicBezTo>
                      <a:pt x="10154" y="55385"/>
                      <a:pt x="0" y="43385"/>
                      <a:pt x="0" y="27693"/>
                    </a:cubicBezTo>
                    <a:cubicBezTo>
                      <a:pt x="0" y="12000"/>
                      <a:pt x="10154" y="0"/>
                      <a:pt x="25847" y="0"/>
                    </a:cubicBezTo>
                    <a:close/>
                    <a:moveTo>
                      <a:pt x="27693" y="44308"/>
                    </a:moveTo>
                    <a:cubicBezTo>
                      <a:pt x="36924" y="44308"/>
                      <a:pt x="42462" y="37847"/>
                      <a:pt x="42462" y="28616"/>
                    </a:cubicBezTo>
                    <a:cubicBezTo>
                      <a:pt x="42462" y="19385"/>
                      <a:pt x="36924" y="12923"/>
                      <a:pt x="27693" y="12923"/>
                    </a:cubicBezTo>
                    <a:cubicBezTo>
                      <a:pt x="18462" y="12923"/>
                      <a:pt x="12923" y="19385"/>
                      <a:pt x="12923" y="28616"/>
                    </a:cubicBezTo>
                    <a:cubicBezTo>
                      <a:pt x="12923" y="37847"/>
                      <a:pt x="18462" y="44308"/>
                      <a:pt x="27693" y="44308"/>
                    </a:cubicBezTo>
                    <a:close/>
                  </a:path>
                </a:pathLst>
              </a:custGeom>
              <a:solidFill>
                <a:srgbClr val="32374B"/>
              </a:solidFill>
              <a:ln w="923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108" name="Freeform 107">
              <a:extLst>
                <a:ext uri="{FF2B5EF4-FFF2-40B4-BE49-F238E27FC236}">
                  <a16:creationId xmlns:a16="http://schemas.microsoft.com/office/drawing/2014/main" id="{68086FD3-3769-B3C4-9691-5FC699AC04CD}"/>
                </a:ext>
              </a:extLst>
            </p:cNvPr>
            <p:cNvSpPr/>
            <p:nvPr/>
          </p:nvSpPr>
          <p:spPr>
            <a:xfrm>
              <a:off x="5114963" y="2568953"/>
              <a:ext cx="9230" cy="373850"/>
            </a:xfrm>
            <a:custGeom>
              <a:avLst/>
              <a:gdLst>
                <a:gd name="connsiteX0" fmla="*/ 0 w 9230"/>
                <a:gd name="connsiteY0" fmla="*/ 0 h 373850"/>
                <a:gd name="connsiteX1" fmla="*/ 0 w 9230"/>
                <a:gd name="connsiteY1" fmla="*/ 373851 h 373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230" h="373850">
                  <a:moveTo>
                    <a:pt x="0" y="0"/>
                  </a:moveTo>
                  <a:lnTo>
                    <a:pt x="0" y="373851"/>
                  </a:lnTo>
                </a:path>
              </a:pathLst>
            </a:custGeom>
            <a:ln w="4615" cap="flat">
              <a:solidFill>
                <a:srgbClr val="32374B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07001456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DFE47D0-2575-937D-0F18-4D86E23B4B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8775" y="4473574"/>
            <a:ext cx="9529764" cy="184238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5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grpSp>
        <p:nvGrpSpPr>
          <p:cNvPr id="5" name="Graphic 12">
            <a:extLst>
              <a:ext uri="{FF2B5EF4-FFF2-40B4-BE49-F238E27FC236}">
                <a16:creationId xmlns:a16="http://schemas.microsoft.com/office/drawing/2014/main" id="{C7C7A04C-7C82-6DEE-2360-F41A751F011D}"/>
              </a:ext>
            </a:extLst>
          </p:cNvPr>
          <p:cNvGrpSpPr/>
          <p:nvPr/>
        </p:nvGrpSpPr>
        <p:grpSpPr>
          <a:xfrm>
            <a:off x="5660549" y="326548"/>
            <a:ext cx="6531451" cy="6531451"/>
            <a:chOff x="-3639104" y="-1972868"/>
            <a:chExt cx="1886750" cy="1886750"/>
          </a:xfrm>
        </p:grpSpPr>
        <p:sp>
          <p:nvSpPr>
            <p:cNvPr id="63" name="Freeform 62">
              <a:extLst>
                <a:ext uri="{FF2B5EF4-FFF2-40B4-BE49-F238E27FC236}">
                  <a16:creationId xmlns:a16="http://schemas.microsoft.com/office/drawing/2014/main" id="{77A4D191-E3A3-0A77-A082-2DA405EE564C}"/>
                </a:ext>
              </a:extLst>
            </p:cNvPr>
            <p:cNvSpPr/>
            <p:nvPr/>
          </p:nvSpPr>
          <p:spPr>
            <a:xfrm>
              <a:off x="-3639104" y="-1972868"/>
              <a:ext cx="1886750" cy="1886750"/>
            </a:xfrm>
            <a:custGeom>
              <a:avLst/>
              <a:gdLst>
                <a:gd name="connsiteX0" fmla="*/ 0 w 1886750"/>
                <a:gd name="connsiteY0" fmla="*/ 1886750 h 1886750"/>
                <a:gd name="connsiteX1" fmla="*/ 613696 w 1886750"/>
                <a:gd name="connsiteY1" fmla="*/ 1886750 h 1886750"/>
                <a:gd name="connsiteX2" fmla="*/ 613696 w 1886750"/>
                <a:gd name="connsiteY2" fmla="*/ 944913 h 1886750"/>
                <a:gd name="connsiteX3" fmla="*/ 944913 w 1886750"/>
                <a:gd name="connsiteY3" fmla="*/ 613696 h 1886750"/>
                <a:gd name="connsiteX4" fmla="*/ 1886750 w 1886750"/>
                <a:gd name="connsiteY4" fmla="*/ 613696 h 1886750"/>
                <a:gd name="connsiteX5" fmla="*/ 1886750 w 1886750"/>
                <a:gd name="connsiteY5" fmla="*/ 0 h 1886750"/>
                <a:gd name="connsiteX6" fmla="*/ 0 w 1886750"/>
                <a:gd name="connsiteY6" fmla="*/ 1886750 h 1886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6750" h="1886750">
                  <a:moveTo>
                    <a:pt x="0" y="1886750"/>
                  </a:moveTo>
                  <a:lnTo>
                    <a:pt x="613696" y="1886750"/>
                  </a:lnTo>
                  <a:lnTo>
                    <a:pt x="613696" y="944913"/>
                  </a:lnTo>
                  <a:cubicBezTo>
                    <a:pt x="613696" y="762019"/>
                    <a:pt x="761938" y="613696"/>
                    <a:pt x="944913" y="613696"/>
                  </a:cubicBezTo>
                  <a:lnTo>
                    <a:pt x="1886750" y="613696"/>
                  </a:lnTo>
                  <a:lnTo>
                    <a:pt x="1886750" y="0"/>
                  </a:lnTo>
                  <a:cubicBezTo>
                    <a:pt x="911395" y="140227"/>
                    <a:pt x="140227" y="911395"/>
                    <a:pt x="0" y="1886750"/>
                  </a:cubicBezTo>
                  <a:close/>
                </a:path>
              </a:pathLst>
            </a:custGeom>
            <a:solidFill>
              <a:srgbClr val="78C8B9"/>
            </a:solidFill>
            <a:ln w="80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 63">
              <a:extLst>
                <a:ext uri="{FF2B5EF4-FFF2-40B4-BE49-F238E27FC236}">
                  <a16:creationId xmlns:a16="http://schemas.microsoft.com/office/drawing/2014/main" id="{B45C070E-79D5-CCFC-623B-8DB2E2D2DF63}"/>
                </a:ext>
              </a:extLst>
            </p:cNvPr>
            <p:cNvSpPr/>
            <p:nvPr/>
          </p:nvSpPr>
          <p:spPr>
            <a:xfrm>
              <a:off x="-2992376" y="-1326140"/>
              <a:ext cx="1240021" cy="1240021"/>
            </a:xfrm>
            <a:custGeom>
              <a:avLst/>
              <a:gdLst>
                <a:gd name="connsiteX0" fmla="*/ 603980 w 1240021"/>
                <a:gd name="connsiteY0" fmla="*/ 802662 h 1240021"/>
                <a:gd name="connsiteX1" fmla="*/ 802662 w 1240021"/>
                <a:gd name="connsiteY1" fmla="*/ 603980 h 1240021"/>
                <a:gd name="connsiteX2" fmla="*/ 1240022 w 1240021"/>
                <a:gd name="connsiteY2" fmla="*/ 603980 h 1240021"/>
                <a:gd name="connsiteX3" fmla="*/ 1240022 w 1240021"/>
                <a:gd name="connsiteY3" fmla="*/ 0 h 1240021"/>
                <a:gd name="connsiteX4" fmla="*/ 0 w 1240021"/>
                <a:gd name="connsiteY4" fmla="*/ 1240022 h 1240021"/>
                <a:gd name="connsiteX5" fmla="*/ 603980 w 1240021"/>
                <a:gd name="connsiteY5" fmla="*/ 1240022 h 1240021"/>
                <a:gd name="connsiteX6" fmla="*/ 603980 w 1240021"/>
                <a:gd name="connsiteY6" fmla="*/ 802662 h 1240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0021" h="1240021">
                  <a:moveTo>
                    <a:pt x="603980" y="802662"/>
                  </a:moveTo>
                  <a:cubicBezTo>
                    <a:pt x="603980" y="692958"/>
                    <a:pt x="692958" y="603980"/>
                    <a:pt x="802662" y="603980"/>
                  </a:cubicBezTo>
                  <a:lnTo>
                    <a:pt x="1240022" y="603980"/>
                  </a:lnTo>
                  <a:lnTo>
                    <a:pt x="1240022" y="0"/>
                  </a:lnTo>
                  <a:cubicBezTo>
                    <a:pt x="617339" y="126949"/>
                    <a:pt x="126949" y="617339"/>
                    <a:pt x="0" y="1240022"/>
                  </a:cubicBezTo>
                  <a:lnTo>
                    <a:pt x="603980" y="1240022"/>
                  </a:lnTo>
                  <a:lnTo>
                    <a:pt x="603980" y="802662"/>
                  </a:lnTo>
                  <a:close/>
                </a:path>
              </a:pathLst>
            </a:custGeom>
            <a:solidFill>
              <a:srgbClr val="9BA0C3"/>
            </a:solidFill>
            <a:ln w="80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 64">
              <a:extLst>
                <a:ext uri="{FF2B5EF4-FFF2-40B4-BE49-F238E27FC236}">
                  <a16:creationId xmlns:a16="http://schemas.microsoft.com/office/drawing/2014/main" id="{9FA3F3C9-535B-9785-60EC-CCB9258D0B2A}"/>
                </a:ext>
              </a:extLst>
            </p:cNvPr>
            <p:cNvSpPr/>
            <p:nvPr/>
          </p:nvSpPr>
          <p:spPr>
            <a:xfrm>
              <a:off x="-2333665" y="-667429"/>
              <a:ext cx="581310" cy="581310"/>
            </a:xfrm>
            <a:custGeom>
              <a:avLst/>
              <a:gdLst>
                <a:gd name="connsiteX0" fmla="*/ 581311 w 581310"/>
                <a:gd name="connsiteY0" fmla="*/ 0 h 581310"/>
                <a:gd name="connsiteX1" fmla="*/ 0 w 581310"/>
                <a:gd name="connsiteY1" fmla="*/ 581311 h 581310"/>
                <a:gd name="connsiteX2" fmla="*/ 581311 w 581310"/>
                <a:gd name="connsiteY2" fmla="*/ 581311 h 581310"/>
                <a:gd name="connsiteX3" fmla="*/ 581311 w 581310"/>
                <a:gd name="connsiteY3" fmla="*/ 0 h 581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1310" h="581310">
                  <a:moveTo>
                    <a:pt x="581311" y="0"/>
                  </a:moveTo>
                  <a:cubicBezTo>
                    <a:pt x="310653" y="96021"/>
                    <a:pt x="96102" y="310572"/>
                    <a:pt x="0" y="581311"/>
                  </a:cubicBezTo>
                  <a:lnTo>
                    <a:pt x="581311" y="581311"/>
                  </a:lnTo>
                  <a:lnTo>
                    <a:pt x="581311" y="0"/>
                  </a:lnTo>
                  <a:close/>
                </a:path>
              </a:pathLst>
            </a:custGeom>
            <a:solidFill>
              <a:srgbClr val="FA8C64"/>
            </a:solidFill>
            <a:ln w="80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4A758DC-7CA3-8A4F-E888-F996C65DC7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8775" y="1382713"/>
            <a:ext cx="11472862" cy="2889249"/>
          </a:xfrm>
        </p:spPr>
        <p:txBody>
          <a:bodyPr anchor="b">
            <a:normAutofit/>
          </a:bodyPr>
          <a:lstStyle>
            <a:lvl1pPr algn="l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4B6259BB-800E-2B83-597B-2A1ED38AD50A}"/>
              </a:ext>
            </a:extLst>
          </p:cNvPr>
          <p:cNvGrpSpPr>
            <a:grpSpLocks noChangeAspect="1"/>
          </p:cNvGrpSpPr>
          <p:nvPr/>
        </p:nvGrpSpPr>
        <p:grpSpPr>
          <a:xfrm>
            <a:off x="358775" y="349200"/>
            <a:ext cx="5757757" cy="936000"/>
            <a:chOff x="3948180" y="2558799"/>
            <a:chExt cx="2362182" cy="384004"/>
          </a:xfrm>
        </p:grpSpPr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B4E3D57D-4DD9-DB1F-B5E2-4D25934CEED2}"/>
                </a:ext>
              </a:extLst>
            </p:cNvPr>
            <p:cNvSpPr/>
            <p:nvPr/>
          </p:nvSpPr>
          <p:spPr>
            <a:xfrm>
              <a:off x="3948180" y="2558799"/>
              <a:ext cx="351696" cy="351696"/>
            </a:xfrm>
            <a:custGeom>
              <a:avLst/>
              <a:gdLst>
                <a:gd name="connsiteX0" fmla="*/ 0 w 351696"/>
                <a:gd name="connsiteY0" fmla="*/ 351696 h 351696"/>
                <a:gd name="connsiteX1" fmla="*/ 114463 w 351696"/>
                <a:gd name="connsiteY1" fmla="*/ 351696 h 351696"/>
                <a:gd name="connsiteX2" fmla="*/ 114463 w 351696"/>
                <a:gd name="connsiteY2" fmla="*/ 176310 h 351696"/>
                <a:gd name="connsiteX3" fmla="*/ 176310 w 351696"/>
                <a:gd name="connsiteY3" fmla="*/ 114463 h 351696"/>
                <a:gd name="connsiteX4" fmla="*/ 351697 w 351696"/>
                <a:gd name="connsiteY4" fmla="*/ 114463 h 351696"/>
                <a:gd name="connsiteX5" fmla="*/ 351697 w 351696"/>
                <a:gd name="connsiteY5" fmla="*/ 0 h 351696"/>
                <a:gd name="connsiteX6" fmla="*/ 923 w 351696"/>
                <a:gd name="connsiteY6" fmla="*/ 350773 h 351696"/>
                <a:gd name="connsiteX7" fmla="*/ 0 w 351696"/>
                <a:gd name="connsiteY7" fmla="*/ 350773 h 351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1696" h="351696">
                  <a:moveTo>
                    <a:pt x="0" y="351696"/>
                  </a:moveTo>
                  <a:lnTo>
                    <a:pt x="114463" y="351696"/>
                  </a:lnTo>
                  <a:lnTo>
                    <a:pt x="114463" y="176310"/>
                  </a:lnTo>
                  <a:cubicBezTo>
                    <a:pt x="114463" y="142155"/>
                    <a:pt x="142155" y="114463"/>
                    <a:pt x="176310" y="114463"/>
                  </a:cubicBezTo>
                  <a:lnTo>
                    <a:pt x="351697" y="114463"/>
                  </a:lnTo>
                  <a:lnTo>
                    <a:pt x="351697" y="0"/>
                  </a:lnTo>
                  <a:cubicBezTo>
                    <a:pt x="169848" y="25846"/>
                    <a:pt x="26769" y="169848"/>
                    <a:pt x="923" y="350773"/>
                  </a:cubicBezTo>
                  <a:lnTo>
                    <a:pt x="0" y="350773"/>
                  </a:lnTo>
                  <a:close/>
                </a:path>
              </a:pathLst>
            </a:custGeom>
            <a:solidFill>
              <a:srgbClr val="78C8B9"/>
            </a:solidFill>
            <a:ln w="92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96E417AC-02D9-7596-3FC9-B60AABCE163C}"/>
                </a:ext>
              </a:extLst>
            </p:cNvPr>
            <p:cNvSpPr/>
            <p:nvPr/>
          </p:nvSpPr>
          <p:spPr>
            <a:xfrm>
              <a:off x="4068181" y="2679724"/>
              <a:ext cx="230771" cy="230771"/>
            </a:xfrm>
            <a:custGeom>
              <a:avLst/>
              <a:gdLst>
                <a:gd name="connsiteX0" fmla="*/ 112617 w 230771"/>
                <a:gd name="connsiteY0" fmla="*/ 149540 h 230771"/>
                <a:gd name="connsiteX1" fmla="*/ 149540 w 230771"/>
                <a:gd name="connsiteY1" fmla="*/ 112617 h 230771"/>
                <a:gd name="connsiteX2" fmla="*/ 230772 w 230771"/>
                <a:gd name="connsiteY2" fmla="*/ 112617 h 230771"/>
                <a:gd name="connsiteX3" fmla="*/ 230772 w 230771"/>
                <a:gd name="connsiteY3" fmla="*/ 0 h 230771"/>
                <a:gd name="connsiteX4" fmla="*/ 0 w 230771"/>
                <a:gd name="connsiteY4" fmla="*/ 230772 h 230771"/>
                <a:gd name="connsiteX5" fmla="*/ 112617 w 230771"/>
                <a:gd name="connsiteY5" fmla="*/ 230772 h 230771"/>
                <a:gd name="connsiteX6" fmla="*/ 112617 w 230771"/>
                <a:gd name="connsiteY6" fmla="*/ 149540 h 230771"/>
                <a:gd name="connsiteX7" fmla="*/ 112617 w 230771"/>
                <a:gd name="connsiteY7" fmla="*/ 149540 h 230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30771" h="230771">
                  <a:moveTo>
                    <a:pt x="112617" y="149540"/>
                  </a:moveTo>
                  <a:cubicBezTo>
                    <a:pt x="112617" y="129232"/>
                    <a:pt x="129232" y="112617"/>
                    <a:pt x="149540" y="112617"/>
                  </a:cubicBezTo>
                  <a:lnTo>
                    <a:pt x="230772" y="112617"/>
                  </a:lnTo>
                  <a:lnTo>
                    <a:pt x="230772" y="0"/>
                  </a:lnTo>
                  <a:cubicBezTo>
                    <a:pt x="115386" y="24000"/>
                    <a:pt x="24000" y="114463"/>
                    <a:pt x="0" y="230772"/>
                  </a:cubicBezTo>
                  <a:lnTo>
                    <a:pt x="112617" y="230772"/>
                  </a:lnTo>
                  <a:lnTo>
                    <a:pt x="112617" y="149540"/>
                  </a:lnTo>
                  <a:lnTo>
                    <a:pt x="112617" y="149540"/>
                  </a:lnTo>
                  <a:close/>
                </a:path>
              </a:pathLst>
            </a:custGeom>
            <a:solidFill>
              <a:srgbClr val="9BA0C3"/>
            </a:solidFill>
            <a:ln w="92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C71BC39C-33BF-6CA1-7034-A36A31A32C04}"/>
                </a:ext>
              </a:extLst>
            </p:cNvPr>
            <p:cNvSpPr/>
            <p:nvPr/>
          </p:nvSpPr>
          <p:spPr>
            <a:xfrm>
              <a:off x="4190952" y="2802494"/>
              <a:ext cx="108001" cy="108001"/>
            </a:xfrm>
            <a:custGeom>
              <a:avLst/>
              <a:gdLst>
                <a:gd name="connsiteX0" fmla="*/ 108001 w 108001"/>
                <a:gd name="connsiteY0" fmla="*/ 0 h 108001"/>
                <a:gd name="connsiteX1" fmla="*/ 0 w 108001"/>
                <a:gd name="connsiteY1" fmla="*/ 108001 h 108001"/>
                <a:gd name="connsiteX2" fmla="*/ 108001 w 108001"/>
                <a:gd name="connsiteY2" fmla="*/ 108001 h 108001"/>
                <a:gd name="connsiteX3" fmla="*/ 108001 w 108001"/>
                <a:gd name="connsiteY3" fmla="*/ 0 h 108001"/>
                <a:gd name="connsiteX4" fmla="*/ 108001 w 108001"/>
                <a:gd name="connsiteY4" fmla="*/ 0 h 10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001" h="108001">
                  <a:moveTo>
                    <a:pt x="108001" y="0"/>
                  </a:moveTo>
                  <a:cubicBezTo>
                    <a:pt x="57232" y="17539"/>
                    <a:pt x="17539" y="58154"/>
                    <a:pt x="0" y="108001"/>
                  </a:cubicBezTo>
                  <a:lnTo>
                    <a:pt x="108001" y="108001"/>
                  </a:lnTo>
                  <a:lnTo>
                    <a:pt x="108001" y="0"/>
                  </a:lnTo>
                  <a:lnTo>
                    <a:pt x="108001" y="0"/>
                  </a:lnTo>
                  <a:close/>
                </a:path>
              </a:pathLst>
            </a:custGeom>
            <a:solidFill>
              <a:srgbClr val="FA8C64"/>
            </a:solidFill>
            <a:ln w="92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24414463-11E5-B4FE-69F5-75383B9361A1}"/>
                </a:ext>
              </a:extLst>
            </p:cNvPr>
            <p:cNvSpPr/>
            <p:nvPr/>
          </p:nvSpPr>
          <p:spPr>
            <a:xfrm>
              <a:off x="4349723" y="2571722"/>
              <a:ext cx="92308" cy="102462"/>
            </a:xfrm>
            <a:custGeom>
              <a:avLst/>
              <a:gdLst>
                <a:gd name="connsiteX0" fmla="*/ 27693 w 92308"/>
                <a:gd name="connsiteY0" fmla="*/ 78462 h 102462"/>
                <a:gd name="connsiteX1" fmla="*/ 65539 w 92308"/>
                <a:gd name="connsiteY1" fmla="*/ 78462 h 102462"/>
                <a:gd name="connsiteX2" fmla="*/ 73847 w 92308"/>
                <a:gd name="connsiteY2" fmla="*/ 102463 h 102462"/>
                <a:gd name="connsiteX3" fmla="*/ 92309 w 92308"/>
                <a:gd name="connsiteY3" fmla="*/ 102463 h 102462"/>
                <a:gd name="connsiteX4" fmla="*/ 55385 w 92308"/>
                <a:gd name="connsiteY4" fmla="*/ 0 h 102462"/>
                <a:gd name="connsiteX5" fmla="*/ 36924 w 92308"/>
                <a:gd name="connsiteY5" fmla="*/ 0 h 102462"/>
                <a:gd name="connsiteX6" fmla="*/ 0 w 92308"/>
                <a:gd name="connsiteY6" fmla="*/ 102463 h 102462"/>
                <a:gd name="connsiteX7" fmla="*/ 18462 w 92308"/>
                <a:gd name="connsiteY7" fmla="*/ 102463 h 102462"/>
                <a:gd name="connsiteX8" fmla="*/ 26769 w 92308"/>
                <a:gd name="connsiteY8" fmla="*/ 78462 h 102462"/>
                <a:gd name="connsiteX9" fmla="*/ 27693 w 92308"/>
                <a:gd name="connsiteY9" fmla="*/ 78462 h 102462"/>
                <a:gd name="connsiteX10" fmla="*/ 45231 w 92308"/>
                <a:gd name="connsiteY10" fmla="*/ 30462 h 102462"/>
                <a:gd name="connsiteX11" fmla="*/ 47078 w 92308"/>
                <a:gd name="connsiteY11" fmla="*/ 23077 h 102462"/>
                <a:gd name="connsiteX12" fmla="*/ 48924 w 92308"/>
                <a:gd name="connsiteY12" fmla="*/ 30462 h 102462"/>
                <a:gd name="connsiteX13" fmla="*/ 60924 w 92308"/>
                <a:gd name="connsiteY13" fmla="*/ 63693 h 102462"/>
                <a:gd name="connsiteX14" fmla="*/ 33231 w 92308"/>
                <a:gd name="connsiteY14" fmla="*/ 63693 h 102462"/>
                <a:gd name="connsiteX15" fmla="*/ 45231 w 92308"/>
                <a:gd name="connsiteY15" fmla="*/ 30462 h 102462"/>
                <a:gd name="connsiteX16" fmla="*/ 45231 w 92308"/>
                <a:gd name="connsiteY16" fmla="*/ 30462 h 102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92308" h="102462">
                  <a:moveTo>
                    <a:pt x="27693" y="78462"/>
                  </a:moveTo>
                  <a:lnTo>
                    <a:pt x="65539" y="78462"/>
                  </a:lnTo>
                  <a:lnTo>
                    <a:pt x="73847" y="102463"/>
                  </a:lnTo>
                  <a:lnTo>
                    <a:pt x="92309" y="102463"/>
                  </a:lnTo>
                  <a:lnTo>
                    <a:pt x="55385" y="0"/>
                  </a:lnTo>
                  <a:lnTo>
                    <a:pt x="36924" y="0"/>
                  </a:lnTo>
                  <a:lnTo>
                    <a:pt x="0" y="102463"/>
                  </a:lnTo>
                  <a:lnTo>
                    <a:pt x="18462" y="102463"/>
                  </a:lnTo>
                  <a:lnTo>
                    <a:pt x="26769" y="78462"/>
                  </a:lnTo>
                  <a:lnTo>
                    <a:pt x="27693" y="78462"/>
                  </a:lnTo>
                  <a:close/>
                  <a:moveTo>
                    <a:pt x="45231" y="30462"/>
                  </a:moveTo>
                  <a:cubicBezTo>
                    <a:pt x="46154" y="27693"/>
                    <a:pt x="47078" y="24923"/>
                    <a:pt x="47078" y="23077"/>
                  </a:cubicBezTo>
                  <a:cubicBezTo>
                    <a:pt x="47078" y="24923"/>
                    <a:pt x="48001" y="28616"/>
                    <a:pt x="48924" y="30462"/>
                  </a:cubicBezTo>
                  <a:lnTo>
                    <a:pt x="60924" y="63693"/>
                  </a:lnTo>
                  <a:lnTo>
                    <a:pt x="33231" y="63693"/>
                  </a:lnTo>
                  <a:lnTo>
                    <a:pt x="45231" y="30462"/>
                  </a:lnTo>
                  <a:lnTo>
                    <a:pt x="45231" y="30462"/>
                  </a:lnTo>
                  <a:close/>
                </a:path>
              </a:pathLst>
            </a:custGeom>
            <a:solidFill>
              <a:srgbClr val="32374B"/>
            </a:solidFill>
            <a:ln w="92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 49">
              <a:extLst>
                <a:ext uri="{FF2B5EF4-FFF2-40B4-BE49-F238E27FC236}">
                  <a16:creationId xmlns:a16="http://schemas.microsoft.com/office/drawing/2014/main" id="{10E080BC-0703-57EC-9BF6-464BA17D14BC}"/>
                </a:ext>
              </a:extLst>
            </p:cNvPr>
            <p:cNvSpPr/>
            <p:nvPr/>
          </p:nvSpPr>
          <p:spPr>
            <a:xfrm>
              <a:off x="4449417" y="2604031"/>
              <a:ext cx="63693" cy="71077"/>
            </a:xfrm>
            <a:custGeom>
              <a:avLst/>
              <a:gdLst>
                <a:gd name="connsiteX0" fmla="*/ 24923 w 63693"/>
                <a:gd name="connsiteY0" fmla="*/ 71078 h 71077"/>
                <a:gd name="connsiteX1" fmla="*/ 47078 w 63693"/>
                <a:gd name="connsiteY1" fmla="*/ 60001 h 71077"/>
                <a:gd name="connsiteX2" fmla="*/ 47078 w 63693"/>
                <a:gd name="connsiteY2" fmla="*/ 69232 h 71077"/>
                <a:gd name="connsiteX3" fmla="*/ 63693 w 63693"/>
                <a:gd name="connsiteY3" fmla="*/ 69232 h 71077"/>
                <a:gd name="connsiteX4" fmla="*/ 63693 w 63693"/>
                <a:gd name="connsiteY4" fmla="*/ 0 h 71077"/>
                <a:gd name="connsiteX5" fmla="*/ 47078 w 63693"/>
                <a:gd name="connsiteY5" fmla="*/ 0 h 71077"/>
                <a:gd name="connsiteX6" fmla="*/ 47078 w 63693"/>
                <a:gd name="connsiteY6" fmla="*/ 36000 h 71077"/>
                <a:gd name="connsiteX7" fmla="*/ 31385 w 63693"/>
                <a:gd name="connsiteY7" fmla="*/ 55385 h 71077"/>
                <a:gd name="connsiteX8" fmla="*/ 16616 w 63693"/>
                <a:gd name="connsiteY8" fmla="*/ 36924 h 71077"/>
                <a:gd name="connsiteX9" fmla="*/ 16616 w 63693"/>
                <a:gd name="connsiteY9" fmla="*/ 0 h 71077"/>
                <a:gd name="connsiteX10" fmla="*/ 0 w 63693"/>
                <a:gd name="connsiteY10" fmla="*/ 0 h 71077"/>
                <a:gd name="connsiteX11" fmla="*/ 0 w 63693"/>
                <a:gd name="connsiteY11" fmla="*/ 43385 h 71077"/>
                <a:gd name="connsiteX12" fmla="*/ 24923 w 63693"/>
                <a:gd name="connsiteY12" fmla="*/ 71078 h 71077"/>
                <a:gd name="connsiteX13" fmla="*/ 24923 w 63693"/>
                <a:gd name="connsiteY13" fmla="*/ 71078 h 710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3693" h="71077">
                  <a:moveTo>
                    <a:pt x="24923" y="71078"/>
                  </a:moveTo>
                  <a:cubicBezTo>
                    <a:pt x="34154" y="71078"/>
                    <a:pt x="43385" y="66462"/>
                    <a:pt x="47078" y="60001"/>
                  </a:cubicBezTo>
                  <a:lnTo>
                    <a:pt x="47078" y="69232"/>
                  </a:lnTo>
                  <a:lnTo>
                    <a:pt x="63693" y="69232"/>
                  </a:lnTo>
                  <a:lnTo>
                    <a:pt x="63693" y="0"/>
                  </a:lnTo>
                  <a:lnTo>
                    <a:pt x="47078" y="0"/>
                  </a:lnTo>
                  <a:lnTo>
                    <a:pt x="47078" y="36000"/>
                  </a:lnTo>
                  <a:cubicBezTo>
                    <a:pt x="47078" y="48924"/>
                    <a:pt x="41539" y="55385"/>
                    <a:pt x="31385" y="55385"/>
                  </a:cubicBezTo>
                  <a:cubicBezTo>
                    <a:pt x="21231" y="55385"/>
                    <a:pt x="16616" y="49847"/>
                    <a:pt x="16616" y="36924"/>
                  </a:cubicBezTo>
                  <a:lnTo>
                    <a:pt x="16616" y="0"/>
                  </a:lnTo>
                  <a:lnTo>
                    <a:pt x="0" y="0"/>
                  </a:lnTo>
                  <a:lnTo>
                    <a:pt x="0" y="43385"/>
                  </a:lnTo>
                  <a:cubicBezTo>
                    <a:pt x="0" y="60001"/>
                    <a:pt x="9231" y="71078"/>
                    <a:pt x="24923" y="71078"/>
                  </a:cubicBezTo>
                  <a:lnTo>
                    <a:pt x="24923" y="71078"/>
                  </a:lnTo>
                  <a:close/>
                </a:path>
              </a:pathLst>
            </a:custGeom>
            <a:solidFill>
              <a:srgbClr val="32374B"/>
            </a:solidFill>
            <a:ln w="92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0AA1E10F-FF02-2E3F-422C-F8ACBC532A28}"/>
                </a:ext>
              </a:extLst>
            </p:cNvPr>
            <p:cNvSpPr/>
            <p:nvPr/>
          </p:nvSpPr>
          <p:spPr>
            <a:xfrm>
              <a:off x="4524187" y="2603107"/>
              <a:ext cx="56308" cy="72000"/>
            </a:xfrm>
            <a:custGeom>
              <a:avLst/>
              <a:gdLst>
                <a:gd name="connsiteX0" fmla="*/ 28616 w 56308"/>
                <a:gd name="connsiteY0" fmla="*/ 59078 h 72000"/>
                <a:gd name="connsiteX1" fmla="*/ 16616 w 56308"/>
                <a:gd name="connsiteY1" fmla="*/ 48924 h 72000"/>
                <a:gd name="connsiteX2" fmla="*/ 0 w 56308"/>
                <a:gd name="connsiteY2" fmla="*/ 48924 h 72000"/>
                <a:gd name="connsiteX3" fmla="*/ 27693 w 56308"/>
                <a:gd name="connsiteY3" fmla="*/ 72001 h 72000"/>
                <a:gd name="connsiteX4" fmla="*/ 56308 w 56308"/>
                <a:gd name="connsiteY4" fmla="*/ 49847 h 72000"/>
                <a:gd name="connsiteX5" fmla="*/ 38770 w 56308"/>
                <a:gd name="connsiteY5" fmla="*/ 31385 h 72000"/>
                <a:gd name="connsiteX6" fmla="*/ 26769 w 56308"/>
                <a:gd name="connsiteY6" fmla="*/ 28616 h 72000"/>
                <a:gd name="connsiteX7" fmla="*/ 17539 w 56308"/>
                <a:gd name="connsiteY7" fmla="*/ 21231 h 72000"/>
                <a:gd name="connsiteX8" fmla="*/ 27693 w 56308"/>
                <a:gd name="connsiteY8" fmla="*/ 12923 h 72000"/>
                <a:gd name="connsiteX9" fmla="*/ 37847 w 56308"/>
                <a:gd name="connsiteY9" fmla="*/ 22154 h 72000"/>
                <a:gd name="connsiteX10" fmla="*/ 54462 w 56308"/>
                <a:gd name="connsiteY10" fmla="*/ 22154 h 72000"/>
                <a:gd name="connsiteX11" fmla="*/ 28616 w 56308"/>
                <a:gd name="connsiteY11" fmla="*/ 0 h 72000"/>
                <a:gd name="connsiteX12" fmla="*/ 923 w 56308"/>
                <a:gd name="connsiteY12" fmla="*/ 21231 h 72000"/>
                <a:gd name="connsiteX13" fmla="*/ 19385 w 56308"/>
                <a:gd name="connsiteY13" fmla="*/ 40616 h 72000"/>
                <a:gd name="connsiteX14" fmla="*/ 31385 w 56308"/>
                <a:gd name="connsiteY14" fmla="*/ 43385 h 72000"/>
                <a:gd name="connsiteX15" fmla="*/ 39693 w 56308"/>
                <a:gd name="connsiteY15" fmla="*/ 50770 h 72000"/>
                <a:gd name="connsiteX16" fmla="*/ 27693 w 56308"/>
                <a:gd name="connsiteY16" fmla="*/ 59078 h 72000"/>
                <a:gd name="connsiteX17" fmla="*/ 27693 w 56308"/>
                <a:gd name="connsiteY17" fmla="*/ 59078 h 7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6308" h="72000">
                  <a:moveTo>
                    <a:pt x="28616" y="59078"/>
                  </a:moveTo>
                  <a:cubicBezTo>
                    <a:pt x="21231" y="59078"/>
                    <a:pt x="16616" y="55385"/>
                    <a:pt x="16616" y="48924"/>
                  </a:cubicBezTo>
                  <a:lnTo>
                    <a:pt x="0" y="48924"/>
                  </a:lnTo>
                  <a:cubicBezTo>
                    <a:pt x="0" y="62770"/>
                    <a:pt x="11077" y="72001"/>
                    <a:pt x="27693" y="72001"/>
                  </a:cubicBezTo>
                  <a:cubicBezTo>
                    <a:pt x="44308" y="72001"/>
                    <a:pt x="56308" y="63693"/>
                    <a:pt x="56308" y="49847"/>
                  </a:cubicBezTo>
                  <a:cubicBezTo>
                    <a:pt x="56308" y="36000"/>
                    <a:pt x="50770" y="34154"/>
                    <a:pt x="38770" y="31385"/>
                  </a:cubicBezTo>
                  <a:lnTo>
                    <a:pt x="26769" y="28616"/>
                  </a:lnTo>
                  <a:cubicBezTo>
                    <a:pt x="21231" y="26769"/>
                    <a:pt x="17539" y="24923"/>
                    <a:pt x="17539" y="21231"/>
                  </a:cubicBezTo>
                  <a:cubicBezTo>
                    <a:pt x="17539" y="17539"/>
                    <a:pt x="21231" y="12923"/>
                    <a:pt x="27693" y="12923"/>
                  </a:cubicBezTo>
                  <a:cubicBezTo>
                    <a:pt x="34154" y="12923"/>
                    <a:pt x="37847" y="16615"/>
                    <a:pt x="37847" y="22154"/>
                  </a:cubicBezTo>
                  <a:lnTo>
                    <a:pt x="54462" y="22154"/>
                  </a:lnTo>
                  <a:cubicBezTo>
                    <a:pt x="54462" y="8308"/>
                    <a:pt x="44308" y="0"/>
                    <a:pt x="28616" y="0"/>
                  </a:cubicBezTo>
                  <a:cubicBezTo>
                    <a:pt x="12923" y="0"/>
                    <a:pt x="923" y="8308"/>
                    <a:pt x="923" y="21231"/>
                  </a:cubicBezTo>
                  <a:cubicBezTo>
                    <a:pt x="923" y="34154"/>
                    <a:pt x="7385" y="37847"/>
                    <a:pt x="19385" y="40616"/>
                  </a:cubicBezTo>
                  <a:lnTo>
                    <a:pt x="31385" y="43385"/>
                  </a:lnTo>
                  <a:cubicBezTo>
                    <a:pt x="37847" y="45231"/>
                    <a:pt x="39693" y="47078"/>
                    <a:pt x="39693" y="50770"/>
                  </a:cubicBezTo>
                  <a:cubicBezTo>
                    <a:pt x="39693" y="54462"/>
                    <a:pt x="35078" y="59078"/>
                    <a:pt x="27693" y="59078"/>
                  </a:cubicBezTo>
                  <a:lnTo>
                    <a:pt x="27693" y="59078"/>
                  </a:lnTo>
                  <a:close/>
                </a:path>
              </a:pathLst>
            </a:custGeom>
            <a:solidFill>
              <a:srgbClr val="32374B"/>
            </a:solidFill>
            <a:ln w="92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253B0B0D-9E49-5DAE-9598-44D1DA61BE3B}"/>
                </a:ext>
              </a:extLst>
            </p:cNvPr>
            <p:cNvSpPr/>
            <p:nvPr/>
          </p:nvSpPr>
          <p:spPr>
            <a:xfrm>
              <a:off x="4586034" y="2582799"/>
              <a:ext cx="44308" cy="90462"/>
            </a:xfrm>
            <a:custGeom>
              <a:avLst/>
              <a:gdLst>
                <a:gd name="connsiteX0" fmla="*/ 13846 w 44308"/>
                <a:gd name="connsiteY0" fmla="*/ 90463 h 90462"/>
                <a:gd name="connsiteX1" fmla="*/ 30462 w 44308"/>
                <a:gd name="connsiteY1" fmla="*/ 90463 h 90462"/>
                <a:gd name="connsiteX2" fmla="*/ 30462 w 44308"/>
                <a:gd name="connsiteY2" fmla="*/ 36001 h 90462"/>
                <a:gd name="connsiteX3" fmla="*/ 44308 w 44308"/>
                <a:gd name="connsiteY3" fmla="*/ 36001 h 90462"/>
                <a:gd name="connsiteX4" fmla="*/ 44308 w 44308"/>
                <a:gd name="connsiteY4" fmla="*/ 22154 h 90462"/>
                <a:gd name="connsiteX5" fmla="*/ 30462 w 44308"/>
                <a:gd name="connsiteY5" fmla="*/ 22154 h 90462"/>
                <a:gd name="connsiteX6" fmla="*/ 30462 w 44308"/>
                <a:gd name="connsiteY6" fmla="*/ 0 h 90462"/>
                <a:gd name="connsiteX7" fmla="*/ 13846 w 44308"/>
                <a:gd name="connsiteY7" fmla="*/ 0 h 90462"/>
                <a:gd name="connsiteX8" fmla="*/ 13846 w 44308"/>
                <a:gd name="connsiteY8" fmla="*/ 22154 h 90462"/>
                <a:gd name="connsiteX9" fmla="*/ 0 w 44308"/>
                <a:gd name="connsiteY9" fmla="*/ 22154 h 90462"/>
                <a:gd name="connsiteX10" fmla="*/ 0 w 44308"/>
                <a:gd name="connsiteY10" fmla="*/ 36001 h 90462"/>
                <a:gd name="connsiteX11" fmla="*/ 13846 w 44308"/>
                <a:gd name="connsiteY11" fmla="*/ 36001 h 90462"/>
                <a:gd name="connsiteX12" fmla="*/ 13846 w 44308"/>
                <a:gd name="connsiteY12" fmla="*/ 90463 h 90462"/>
                <a:gd name="connsiteX13" fmla="*/ 13846 w 44308"/>
                <a:gd name="connsiteY13" fmla="*/ 90463 h 90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4308" h="90462">
                  <a:moveTo>
                    <a:pt x="13846" y="90463"/>
                  </a:moveTo>
                  <a:lnTo>
                    <a:pt x="30462" y="90463"/>
                  </a:lnTo>
                  <a:lnTo>
                    <a:pt x="30462" y="36001"/>
                  </a:lnTo>
                  <a:lnTo>
                    <a:pt x="44308" y="36001"/>
                  </a:lnTo>
                  <a:lnTo>
                    <a:pt x="44308" y="22154"/>
                  </a:lnTo>
                  <a:lnTo>
                    <a:pt x="30462" y="22154"/>
                  </a:lnTo>
                  <a:lnTo>
                    <a:pt x="30462" y="0"/>
                  </a:lnTo>
                  <a:lnTo>
                    <a:pt x="13846" y="0"/>
                  </a:lnTo>
                  <a:lnTo>
                    <a:pt x="13846" y="22154"/>
                  </a:lnTo>
                  <a:lnTo>
                    <a:pt x="0" y="22154"/>
                  </a:lnTo>
                  <a:lnTo>
                    <a:pt x="0" y="36001"/>
                  </a:lnTo>
                  <a:lnTo>
                    <a:pt x="13846" y="36001"/>
                  </a:lnTo>
                  <a:lnTo>
                    <a:pt x="13846" y="90463"/>
                  </a:lnTo>
                  <a:lnTo>
                    <a:pt x="13846" y="90463"/>
                  </a:lnTo>
                  <a:close/>
                </a:path>
              </a:pathLst>
            </a:custGeom>
            <a:solidFill>
              <a:srgbClr val="32374B"/>
            </a:solidFill>
            <a:ln w="92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28C7F6F7-FA27-F636-CBB7-174797B08891}"/>
                </a:ext>
              </a:extLst>
            </p:cNvPr>
            <p:cNvSpPr/>
            <p:nvPr/>
          </p:nvSpPr>
          <p:spPr>
            <a:xfrm>
              <a:off x="4685727" y="2601261"/>
              <a:ext cx="72923" cy="73847"/>
            </a:xfrm>
            <a:custGeom>
              <a:avLst/>
              <a:gdLst>
                <a:gd name="connsiteX0" fmla="*/ 32308 w 72923"/>
                <a:gd name="connsiteY0" fmla="*/ 73847 h 73847"/>
                <a:gd name="connsiteX1" fmla="*/ 56308 w 72923"/>
                <a:gd name="connsiteY1" fmla="*/ 60924 h 73847"/>
                <a:gd name="connsiteX2" fmla="*/ 56308 w 72923"/>
                <a:gd name="connsiteY2" fmla="*/ 72001 h 73847"/>
                <a:gd name="connsiteX3" fmla="*/ 72924 w 72923"/>
                <a:gd name="connsiteY3" fmla="*/ 72001 h 73847"/>
                <a:gd name="connsiteX4" fmla="*/ 72924 w 72923"/>
                <a:gd name="connsiteY4" fmla="*/ 2769 h 73847"/>
                <a:gd name="connsiteX5" fmla="*/ 57232 w 72923"/>
                <a:gd name="connsiteY5" fmla="*/ 2769 h 73847"/>
                <a:gd name="connsiteX6" fmla="*/ 57232 w 72923"/>
                <a:gd name="connsiteY6" fmla="*/ 12923 h 73847"/>
                <a:gd name="connsiteX7" fmla="*/ 32308 w 72923"/>
                <a:gd name="connsiteY7" fmla="*/ 0 h 73847"/>
                <a:gd name="connsiteX8" fmla="*/ 0 w 72923"/>
                <a:gd name="connsiteY8" fmla="*/ 36001 h 73847"/>
                <a:gd name="connsiteX9" fmla="*/ 32308 w 72923"/>
                <a:gd name="connsiteY9" fmla="*/ 72924 h 73847"/>
                <a:gd name="connsiteX10" fmla="*/ 32308 w 72923"/>
                <a:gd name="connsiteY10" fmla="*/ 72924 h 73847"/>
                <a:gd name="connsiteX11" fmla="*/ 36000 w 72923"/>
                <a:gd name="connsiteY11" fmla="*/ 16616 h 73847"/>
                <a:gd name="connsiteX12" fmla="*/ 55385 w 72923"/>
                <a:gd name="connsiteY12" fmla="*/ 37847 h 73847"/>
                <a:gd name="connsiteX13" fmla="*/ 36000 w 72923"/>
                <a:gd name="connsiteY13" fmla="*/ 59078 h 73847"/>
                <a:gd name="connsiteX14" fmla="*/ 16616 w 72923"/>
                <a:gd name="connsiteY14" fmla="*/ 37847 h 73847"/>
                <a:gd name="connsiteX15" fmla="*/ 36000 w 72923"/>
                <a:gd name="connsiteY15" fmla="*/ 16616 h 73847"/>
                <a:gd name="connsiteX16" fmla="*/ 36000 w 72923"/>
                <a:gd name="connsiteY16" fmla="*/ 16616 h 73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2923" h="73847">
                  <a:moveTo>
                    <a:pt x="32308" y="73847"/>
                  </a:moveTo>
                  <a:cubicBezTo>
                    <a:pt x="43385" y="73847"/>
                    <a:pt x="51693" y="68309"/>
                    <a:pt x="56308" y="60924"/>
                  </a:cubicBezTo>
                  <a:lnTo>
                    <a:pt x="56308" y="72001"/>
                  </a:lnTo>
                  <a:lnTo>
                    <a:pt x="72924" y="72001"/>
                  </a:lnTo>
                  <a:lnTo>
                    <a:pt x="72924" y="2769"/>
                  </a:lnTo>
                  <a:lnTo>
                    <a:pt x="57232" y="2769"/>
                  </a:lnTo>
                  <a:lnTo>
                    <a:pt x="57232" y="12923"/>
                  </a:lnTo>
                  <a:cubicBezTo>
                    <a:pt x="51693" y="4615"/>
                    <a:pt x="42462" y="0"/>
                    <a:pt x="32308" y="0"/>
                  </a:cubicBezTo>
                  <a:cubicBezTo>
                    <a:pt x="12923" y="0"/>
                    <a:pt x="0" y="13846"/>
                    <a:pt x="0" y="36001"/>
                  </a:cubicBezTo>
                  <a:cubicBezTo>
                    <a:pt x="0" y="58155"/>
                    <a:pt x="12000" y="72924"/>
                    <a:pt x="32308" y="72924"/>
                  </a:cubicBezTo>
                  <a:lnTo>
                    <a:pt x="32308" y="72924"/>
                  </a:lnTo>
                  <a:close/>
                  <a:moveTo>
                    <a:pt x="36000" y="16616"/>
                  </a:moveTo>
                  <a:cubicBezTo>
                    <a:pt x="48001" y="16616"/>
                    <a:pt x="55385" y="24923"/>
                    <a:pt x="55385" y="37847"/>
                  </a:cubicBezTo>
                  <a:cubicBezTo>
                    <a:pt x="55385" y="50770"/>
                    <a:pt x="48001" y="59078"/>
                    <a:pt x="36000" y="59078"/>
                  </a:cubicBezTo>
                  <a:cubicBezTo>
                    <a:pt x="24000" y="59078"/>
                    <a:pt x="16616" y="50770"/>
                    <a:pt x="16616" y="37847"/>
                  </a:cubicBezTo>
                  <a:cubicBezTo>
                    <a:pt x="16616" y="24923"/>
                    <a:pt x="24000" y="16616"/>
                    <a:pt x="36000" y="16616"/>
                  </a:cubicBezTo>
                  <a:lnTo>
                    <a:pt x="36000" y="16616"/>
                  </a:lnTo>
                  <a:close/>
                </a:path>
              </a:pathLst>
            </a:custGeom>
            <a:solidFill>
              <a:srgbClr val="32374B"/>
            </a:solidFill>
            <a:ln w="92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 53">
              <a:extLst>
                <a:ext uri="{FF2B5EF4-FFF2-40B4-BE49-F238E27FC236}">
                  <a16:creationId xmlns:a16="http://schemas.microsoft.com/office/drawing/2014/main" id="{57F2F73F-8387-AEA9-CD25-9C994D1042C0}"/>
                </a:ext>
              </a:extLst>
            </p:cNvPr>
            <p:cNvSpPr/>
            <p:nvPr/>
          </p:nvSpPr>
          <p:spPr>
            <a:xfrm>
              <a:off x="4775267" y="2569876"/>
              <a:ext cx="17538" cy="103385"/>
            </a:xfrm>
            <a:custGeom>
              <a:avLst/>
              <a:gdLst>
                <a:gd name="connsiteX0" fmla="*/ 17539 w 17538"/>
                <a:gd name="connsiteY0" fmla="*/ 0 h 103385"/>
                <a:gd name="connsiteX1" fmla="*/ 0 w 17538"/>
                <a:gd name="connsiteY1" fmla="*/ 0 h 103385"/>
                <a:gd name="connsiteX2" fmla="*/ 0 w 17538"/>
                <a:gd name="connsiteY2" fmla="*/ 103386 h 103385"/>
                <a:gd name="connsiteX3" fmla="*/ 17539 w 17538"/>
                <a:gd name="connsiteY3" fmla="*/ 103386 h 103385"/>
                <a:gd name="connsiteX4" fmla="*/ 17539 w 17538"/>
                <a:gd name="connsiteY4" fmla="*/ 0 h 103385"/>
                <a:gd name="connsiteX5" fmla="*/ 17539 w 17538"/>
                <a:gd name="connsiteY5" fmla="*/ 0 h 103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538" h="103385">
                  <a:moveTo>
                    <a:pt x="17539" y="0"/>
                  </a:moveTo>
                  <a:lnTo>
                    <a:pt x="0" y="0"/>
                  </a:lnTo>
                  <a:lnTo>
                    <a:pt x="0" y="103386"/>
                  </a:lnTo>
                  <a:lnTo>
                    <a:pt x="17539" y="103386"/>
                  </a:lnTo>
                  <a:lnTo>
                    <a:pt x="17539" y="0"/>
                  </a:lnTo>
                  <a:lnTo>
                    <a:pt x="17539" y="0"/>
                  </a:lnTo>
                  <a:close/>
                </a:path>
              </a:pathLst>
            </a:custGeom>
            <a:solidFill>
              <a:srgbClr val="32374B"/>
            </a:solidFill>
            <a:ln w="92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 54">
              <a:extLst>
                <a:ext uri="{FF2B5EF4-FFF2-40B4-BE49-F238E27FC236}">
                  <a16:creationId xmlns:a16="http://schemas.microsoft.com/office/drawing/2014/main" id="{0987298F-7D23-22AC-88C5-4E7AB8CD990F}"/>
                </a:ext>
              </a:extLst>
            </p:cNvPr>
            <p:cNvSpPr/>
            <p:nvPr/>
          </p:nvSpPr>
          <p:spPr>
            <a:xfrm>
              <a:off x="4809421" y="2604954"/>
              <a:ext cx="17538" cy="68308"/>
            </a:xfrm>
            <a:custGeom>
              <a:avLst/>
              <a:gdLst>
                <a:gd name="connsiteX0" fmla="*/ 0 w 17538"/>
                <a:gd name="connsiteY0" fmla="*/ 68308 h 68308"/>
                <a:gd name="connsiteX1" fmla="*/ 17539 w 17538"/>
                <a:gd name="connsiteY1" fmla="*/ 68308 h 68308"/>
                <a:gd name="connsiteX2" fmla="*/ 17539 w 17538"/>
                <a:gd name="connsiteY2" fmla="*/ 0 h 68308"/>
                <a:gd name="connsiteX3" fmla="*/ 0 w 17538"/>
                <a:gd name="connsiteY3" fmla="*/ 0 h 68308"/>
                <a:gd name="connsiteX4" fmla="*/ 0 w 17538"/>
                <a:gd name="connsiteY4" fmla="*/ 68308 h 68308"/>
                <a:gd name="connsiteX5" fmla="*/ 0 w 17538"/>
                <a:gd name="connsiteY5" fmla="*/ 68308 h 68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538" h="68308">
                  <a:moveTo>
                    <a:pt x="0" y="68308"/>
                  </a:moveTo>
                  <a:lnTo>
                    <a:pt x="17539" y="68308"/>
                  </a:lnTo>
                  <a:lnTo>
                    <a:pt x="17539" y="0"/>
                  </a:lnTo>
                  <a:lnTo>
                    <a:pt x="0" y="0"/>
                  </a:lnTo>
                  <a:lnTo>
                    <a:pt x="0" y="68308"/>
                  </a:lnTo>
                  <a:lnTo>
                    <a:pt x="0" y="68308"/>
                  </a:lnTo>
                  <a:close/>
                </a:path>
              </a:pathLst>
            </a:custGeom>
            <a:solidFill>
              <a:srgbClr val="32374B"/>
            </a:solidFill>
            <a:ln w="92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 55">
              <a:extLst>
                <a:ext uri="{FF2B5EF4-FFF2-40B4-BE49-F238E27FC236}">
                  <a16:creationId xmlns:a16="http://schemas.microsoft.com/office/drawing/2014/main" id="{69598710-BBF3-9C88-F77C-6F091A421428}"/>
                </a:ext>
              </a:extLst>
            </p:cNvPr>
            <p:cNvSpPr/>
            <p:nvPr/>
          </p:nvSpPr>
          <p:spPr>
            <a:xfrm>
              <a:off x="4807575" y="2570799"/>
              <a:ext cx="20307" cy="20308"/>
            </a:xfrm>
            <a:custGeom>
              <a:avLst/>
              <a:gdLst>
                <a:gd name="connsiteX0" fmla="*/ 10154 w 20307"/>
                <a:gd name="connsiteY0" fmla="*/ 20308 h 20308"/>
                <a:gd name="connsiteX1" fmla="*/ 20308 w 20307"/>
                <a:gd name="connsiteY1" fmla="*/ 10154 h 20308"/>
                <a:gd name="connsiteX2" fmla="*/ 10154 w 20307"/>
                <a:gd name="connsiteY2" fmla="*/ 0 h 20308"/>
                <a:gd name="connsiteX3" fmla="*/ 0 w 20307"/>
                <a:gd name="connsiteY3" fmla="*/ 10154 h 20308"/>
                <a:gd name="connsiteX4" fmla="*/ 10154 w 20307"/>
                <a:gd name="connsiteY4" fmla="*/ 20308 h 20308"/>
                <a:gd name="connsiteX5" fmla="*/ 10154 w 20307"/>
                <a:gd name="connsiteY5" fmla="*/ 20308 h 20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307" h="20308">
                  <a:moveTo>
                    <a:pt x="10154" y="20308"/>
                  </a:moveTo>
                  <a:cubicBezTo>
                    <a:pt x="15692" y="20308"/>
                    <a:pt x="20308" y="15693"/>
                    <a:pt x="20308" y="10154"/>
                  </a:cubicBezTo>
                  <a:cubicBezTo>
                    <a:pt x="20308" y="4615"/>
                    <a:pt x="15692" y="0"/>
                    <a:pt x="10154" y="0"/>
                  </a:cubicBezTo>
                  <a:cubicBezTo>
                    <a:pt x="4615" y="0"/>
                    <a:pt x="0" y="4615"/>
                    <a:pt x="0" y="10154"/>
                  </a:cubicBezTo>
                  <a:cubicBezTo>
                    <a:pt x="0" y="15693"/>
                    <a:pt x="4615" y="20308"/>
                    <a:pt x="10154" y="20308"/>
                  </a:cubicBezTo>
                  <a:lnTo>
                    <a:pt x="10154" y="20308"/>
                  </a:lnTo>
                  <a:close/>
                </a:path>
              </a:pathLst>
            </a:custGeom>
            <a:solidFill>
              <a:srgbClr val="32374B"/>
            </a:solidFill>
            <a:ln w="92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 56">
              <a:extLst>
                <a:ext uri="{FF2B5EF4-FFF2-40B4-BE49-F238E27FC236}">
                  <a16:creationId xmlns:a16="http://schemas.microsoft.com/office/drawing/2014/main" id="{881A98FB-9E2F-A389-C832-C7F03C457A74}"/>
                </a:ext>
              </a:extLst>
            </p:cNvPr>
            <p:cNvSpPr/>
            <p:nvPr/>
          </p:nvSpPr>
          <p:spPr>
            <a:xfrm>
              <a:off x="4839883" y="2602184"/>
              <a:ext cx="72923" cy="72923"/>
            </a:xfrm>
            <a:custGeom>
              <a:avLst/>
              <a:gdLst>
                <a:gd name="connsiteX0" fmla="*/ 56308 w 72923"/>
                <a:gd name="connsiteY0" fmla="*/ 12923 h 72923"/>
                <a:gd name="connsiteX1" fmla="*/ 32308 w 72923"/>
                <a:gd name="connsiteY1" fmla="*/ 0 h 72923"/>
                <a:gd name="connsiteX2" fmla="*/ 0 w 72923"/>
                <a:gd name="connsiteY2" fmla="*/ 36000 h 72923"/>
                <a:gd name="connsiteX3" fmla="*/ 32308 w 72923"/>
                <a:gd name="connsiteY3" fmla="*/ 72924 h 72923"/>
                <a:gd name="connsiteX4" fmla="*/ 56308 w 72923"/>
                <a:gd name="connsiteY4" fmla="*/ 60001 h 72923"/>
                <a:gd name="connsiteX5" fmla="*/ 56308 w 72923"/>
                <a:gd name="connsiteY5" fmla="*/ 71078 h 72923"/>
                <a:gd name="connsiteX6" fmla="*/ 72924 w 72923"/>
                <a:gd name="connsiteY6" fmla="*/ 71078 h 72923"/>
                <a:gd name="connsiteX7" fmla="*/ 72924 w 72923"/>
                <a:gd name="connsiteY7" fmla="*/ 1846 h 72923"/>
                <a:gd name="connsiteX8" fmla="*/ 57231 w 72923"/>
                <a:gd name="connsiteY8" fmla="*/ 1846 h 72923"/>
                <a:gd name="connsiteX9" fmla="*/ 57231 w 72923"/>
                <a:gd name="connsiteY9" fmla="*/ 12000 h 72923"/>
                <a:gd name="connsiteX10" fmla="*/ 56308 w 72923"/>
                <a:gd name="connsiteY10" fmla="*/ 12000 h 72923"/>
                <a:gd name="connsiteX11" fmla="*/ 56308 w 72923"/>
                <a:gd name="connsiteY11" fmla="*/ 12000 h 72923"/>
                <a:gd name="connsiteX12" fmla="*/ 36000 w 72923"/>
                <a:gd name="connsiteY12" fmla="*/ 58155 h 72923"/>
                <a:gd name="connsiteX13" fmla="*/ 16615 w 72923"/>
                <a:gd name="connsiteY13" fmla="*/ 36924 h 72923"/>
                <a:gd name="connsiteX14" fmla="*/ 36000 w 72923"/>
                <a:gd name="connsiteY14" fmla="*/ 15693 h 72923"/>
                <a:gd name="connsiteX15" fmla="*/ 55385 w 72923"/>
                <a:gd name="connsiteY15" fmla="*/ 36924 h 72923"/>
                <a:gd name="connsiteX16" fmla="*/ 36000 w 72923"/>
                <a:gd name="connsiteY16" fmla="*/ 58155 h 72923"/>
                <a:gd name="connsiteX17" fmla="*/ 36000 w 72923"/>
                <a:gd name="connsiteY17" fmla="*/ 58155 h 729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72923" h="72923">
                  <a:moveTo>
                    <a:pt x="56308" y="12923"/>
                  </a:moveTo>
                  <a:cubicBezTo>
                    <a:pt x="51693" y="4615"/>
                    <a:pt x="42462" y="0"/>
                    <a:pt x="32308" y="0"/>
                  </a:cubicBezTo>
                  <a:cubicBezTo>
                    <a:pt x="12923" y="0"/>
                    <a:pt x="0" y="13846"/>
                    <a:pt x="0" y="36000"/>
                  </a:cubicBezTo>
                  <a:cubicBezTo>
                    <a:pt x="0" y="58155"/>
                    <a:pt x="12000" y="72924"/>
                    <a:pt x="32308" y="72924"/>
                  </a:cubicBezTo>
                  <a:cubicBezTo>
                    <a:pt x="52616" y="72924"/>
                    <a:pt x="51693" y="67386"/>
                    <a:pt x="56308" y="60001"/>
                  </a:cubicBezTo>
                  <a:lnTo>
                    <a:pt x="56308" y="71078"/>
                  </a:lnTo>
                  <a:lnTo>
                    <a:pt x="72924" y="71078"/>
                  </a:lnTo>
                  <a:lnTo>
                    <a:pt x="72924" y="1846"/>
                  </a:lnTo>
                  <a:lnTo>
                    <a:pt x="57231" y="1846"/>
                  </a:lnTo>
                  <a:lnTo>
                    <a:pt x="57231" y="12000"/>
                  </a:lnTo>
                  <a:lnTo>
                    <a:pt x="56308" y="12000"/>
                  </a:lnTo>
                  <a:lnTo>
                    <a:pt x="56308" y="12000"/>
                  </a:lnTo>
                  <a:close/>
                  <a:moveTo>
                    <a:pt x="36000" y="58155"/>
                  </a:moveTo>
                  <a:cubicBezTo>
                    <a:pt x="24000" y="58155"/>
                    <a:pt x="16615" y="49847"/>
                    <a:pt x="16615" y="36924"/>
                  </a:cubicBezTo>
                  <a:cubicBezTo>
                    <a:pt x="16615" y="24000"/>
                    <a:pt x="24000" y="15693"/>
                    <a:pt x="36000" y="15693"/>
                  </a:cubicBezTo>
                  <a:cubicBezTo>
                    <a:pt x="48000" y="15693"/>
                    <a:pt x="55385" y="24000"/>
                    <a:pt x="55385" y="36924"/>
                  </a:cubicBezTo>
                  <a:cubicBezTo>
                    <a:pt x="55385" y="49847"/>
                    <a:pt x="48000" y="58155"/>
                    <a:pt x="36000" y="58155"/>
                  </a:cubicBezTo>
                  <a:lnTo>
                    <a:pt x="36000" y="58155"/>
                  </a:lnTo>
                  <a:close/>
                </a:path>
              </a:pathLst>
            </a:custGeom>
            <a:solidFill>
              <a:srgbClr val="32374B"/>
            </a:solidFill>
            <a:ln w="92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 57">
              <a:extLst>
                <a:ext uri="{FF2B5EF4-FFF2-40B4-BE49-F238E27FC236}">
                  <a16:creationId xmlns:a16="http://schemas.microsoft.com/office/drawing/2014/main" id="{AEEE9413-FE82-96F4-40C8-0714CFD4FB17}"/>
                </a:ext>
              </a:extLst>
            </p:cNvPr>
            <p:cNvSpPr/>
            <p:nvPr/>
          </p:nvSpPr>
          <p:spPr>
            <a:xfrm>
              <a:off x="4928499" y="2602184"/>
              <a:ext cx="64616" cy="72001"/>
            </a:xfrm>
            <a:custGeom>
              <a:avLst/>
              <a:gdLst>
                <a:gd name="connsiteX0" fmla="*/ 39693 w 64616"/>
                <a:gd name="connsiteY0" fmla="*/ 0 h 72001"/>
                <a:gd name="connsiteX1" fmla="*/ 17539 w 64616"/>
                <a:gd name="connsiteY1" fmla="*/ 11077 h 72001"/>
                <a:gd name="connsiteX2" fmla="*/ 15692 w 64616"/>
                <a:gd name="connsiteY2" fmla="*/ 1846 h 72001"/>
                <a:gd name="connsiteX3" fmla="*/ 0 w 64616"/>
                <a:gd name="connsiteY3" fmla="*/ 1846 h 72001"/>
                <a:gd name="connsiteX4" fmla="*/ 0 w 64616"/>
                <a:gd name="connsiteY4" fmla="*/ 71078 h 72001"/>
                <a:gd name="connsiteX5" fmla="*/ 16615 w 64616"/>
                <a:gd name="connsiteY5" fmla="*/ 71078 h 72001"/>
                <a:gd name="connsiteX6" fmla="*/ 16615 w 64616"/>
                <a:gd name="connsiteY6" fmla="*/ 34154 h 72001"/>
                <a:gd name="connsiteX7" fmla="*/ 33231 w 64616"/>
                <a:gd name="connsiteY7" fmla="*/ 15693 h 72001"/>
                <a:gd name="connsiteX8" fmla="*/ 48000 w 64616"/>
                <a:gd name="connsiteY8" fmla="*/ 33231 h 72001"/>
                <a:gd name="connsiteX9" fmla="*/ 48000 w 64616"/>
                <a:gd name="connsiteY9" fmla="*/ 72001 h 72001"/>
                <a:gd name="connsiteX10" fmla="*/ 64616 w 64616"/>
                <a:gd name="connsiteY10" fmla="*/ 72001 h 72001"/>
                <a:gd name="connsiteX11" fmla="*/ 64616 w 64616"/>
                <a:gd name="connsiteY11" fmla="*/ 29539 h 72001"/>
                <a:gd name="connsiteX12" fmla="*/ 38770 w 64616"/>
                <a:gd name="connsiteY12" fmla="*/ 923 h 72001"/>
                <a:gd name="connsiteX13" fmla="*/ 39693 w 64616"/>
                <a:gd name="connsiteY13" fmla="*/ 923 h 72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4616" h="72001">
                  <a:moveTo>
                    <a:pt x="39693" y="0"/>
                  </a:moveTo>
                  <a:cubicBezTo>
                    <a:pt x="30462" y="0"/>
                    <a:pt x="22154" y="3692"/>
                    <a:pt x="17539" y="11077"/>
                  </a:cubicBezTo>
                  <a:lnTo>
                    <a:pt x="15692" y="1846"/>
                  </a:lnTo>
                  <a:lnTo>
                    <a:pt x="0" y="1846"/>
                  </a:lnTo>
                  <a:lnTo>
                    <a:pt x="0" y="71078"/>
                  </a:lnTo>
                  <a:lnTo>
                    <a:pt x="16615" y="71078"/>
                  </a:lnTo>
                  <a:lnTo>
                    <a:pt x="16615" y="34154"/>
                  </a:lnTo>
                  <a:cubicBezTo>
                    <a:pt x="16615" y="23077"/>
                    <a:pt x="23077" y="15693"/>
                    <a:pt x="33231" y="15693"/>
                  </a:cubicBezTo>
                  <a:cubicBezTo>
                    <a:pt x="43385" y="15693"/>
                    <a:pt x="48000" y="21231"/>
                    <a:pt x="48000" y="33231"/>
                  </a:cubicBezTo>
                  <a:lnTo>
                    <a:pt x="48000" y="72001"/>
                  </a:lnTo>
                  <a:lnTo>
                    <a:pt x="64616" y="72001"/>
                  </a:lnTo>
                  <a:lnTo>
                    <a:pt x="64616" y="29539"/>
                  </a:lnTo>
                  <a:cubicBezTo>
                    <a:pt x="64616" y="12000"/>
                    <a:pt x="55385" y="923"/>
                    <a:pt x="38770" y="923"/>
                  </a:cubicBezTo>
                  <a:lnTo>
                    <a:pt x="39693" y="923"/>
                  </a:lnTo>
                  <a:close/>
                </a:path>
              </a:pathLst>
            </a:custGeom>
            <a:solidFill>
              <a:srgbClr val="32374B"/>
            </a:solidFill>
            <a:ln w="92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079DD932-895F-F19B-AA21-AA085DFD032D}"/>
                </a:ext>
              </a:extLst>
            </p:cNvPr>
            <p:cNvSpPr/>
            <p:nvPr/>
          </p:nvSpPr>
          <p:spPr>
            <a:xfrm>
              <a:off x="4358031" y="2689878"/>
              <a:ext cx="18461" cy="102462"/>
            </a:xfrm>
            <a:custGeom>
              <a:avLst/>
              <a:gdLst>
                <a:gd name="connsiteX0" fmla="*/ 0 w 18461"/>
                <a:gd name="connsiteY0" fmla="*/ 102463 h 102462"/>
                <a:gd name="connsiteX1" fmla="*/ 18462 w 18461"/>
                <a:gd name="connsiteY1" fmla="*/ 102463 h 102462"/>
                <a:gd name="connsiteX2" fmla="*/ 18462 w 18461"/>
                <a:gd name="connsiteY2" fmla="*/ 0 h 102462"/>
                <a:gd name="connsiteX3" fmla="*/ 0 w 18461"/>
                <a:gd name="connsiteY3" fmla="*/ 0 h 102462"/>
                <a:gd name="connsiteX4" fmla="*/ 0 w 18461"/>
                <a:gd name="connsiteY4" fmla="*/ 102463 h 102462"/>
                <a:gd name="connsiteX5" fmla="*/ 0 w 18461"/>
                <a:gd name="connsiteY5" fmla="*/ 102463 h 102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461" h="102462">
                  <a:moveTo>
                    <a:pt x="0" y="102463"/>
                  </a:moveTo>
                  <a:lnTo>
                    <a:pt x="18462" y="102463"/>
                  </a:lnTo>
                  <a:lnTo>
                    <a:pt x="18462" y="0"/>
                  </a:lnTo>
                  <a:lnTo>
                    <a:pt x="0" y="0"/>
                  </a:lnTo>
                  <a:lnTo>
                    <a:pt x="0" y="102463"/>
                  </a:lnTo>
                  <a:lnTo>
                    <a:pt x="0" y="102463"/>
                  </a:lnTo>
                  <a:close/>
                </a:path>
              </a:pathLst>
            </a:custGeom>
            <a:solidFill>
              <a:srgbClr val="32374B"/>
            </a:solidFill>
            <a:ln w="92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 59">
              <a:extLst>
                <a:ext uri="{FF2B5EF4-FFF2-40B4-BE49-F238E27FC236}">
                  <a16:creationId xmlns:a16="http://schemas.microsoft.com/office/drawing/2014/main" id="{46CB31B3-76EB-4259-149A-A7BE81F5EC36}"/>
                </a:ext>
              </a:extLst>
            </p:cNvPr>
            <p:cNvSpPr/>
            <p:nvPr/>
          </p:nvSpPr>
          <p:spPr>
            <a:xfrm>
              <a:off x="4394954" y="2721263"/>
              <a:ext cx="64616" cy="72001"/>
            </a:xfrm>
            <a:custGeom>
              <a:avLst/>
              <a:gdLst>
                <a:gd name="connsiteX0" fmla="*/ 39693 w 64616"/>
                <a:gd name="connsiteY0" fmla="*/ 0 h 72001"/>
                <a:gd name="connsiteX1" fmla="*/ 17539 w 64616"/>
                <a:gd name="connsiteY1" fmla="*/ 11077 h 72001"/>
                <a:gd name="connsiteX2" fmla="*/ 15693 w 64616"/>
                <a:gd name="connsiteY2" fmla="*/ 1846 h 72001"/>
                <a:gd name="connsiteX3" fmla="*/ 0 w 64616"/>
                <a:gd name="connsiteY3" fmla="*/ 1846 h 72001"/>
                <a:gd name="connsiteX4" fmla="*/ 0 w 64616"/>
                <a:gd name="connsiteY4" fmla="*/ 71078 h 72001"/>
                <a:gd name="connsiteX5" fmla="*/ 16616 w 64616"/>
                <a:gd name="connsiteY5" fmla="*/ 71078 h 72001"/>
                <a:gd name="connsiteX6" fmla="*/ 16616 w 64616"/>
                <a:gd name="connsiteY6" fmla="*/ 34154 h 72001"/>
                <a:gd name="connsiteX7" fmla="*/ 33231 w 64616"/>
                <a:gd name="connsiteY7" fmla="*/ 15693 h 72001"/>
                <a:gd name="connsiteX8" fmla="*/ 48001 w 64616"/>
                <a:gd name="connsiteY8" fmla="*/ 33231 h 72001"/>
                <a:gd name="connsiteX9" fmla="*/ 48001 w 64616"/>
                <a:gd name="connsiteY9" fmla="*/ 72001 h 72001"/>
                <a:gd name="connsiteX10" fmla="*/ 64616 w 64616"/>
                <a:gd name="connsiteY10" fmla="*/ 72001 h 72001"/>
                <a:gd name="connsiteX11" fmla="*/ 64616 w 64616"/>
                <a:gd name="connsiteY11" fmla="*/ 29539 h 72001"/>
                <a:gd name="connsiteX12" fmla="*/ 38770 w 64616"/>
                <a:gd name="connsiteY12" fmla="*/ 923 h 72001"/>
                <a:gd name="connsiteX13" fmla="*/ 39693 w 64616"/>
                <a:gd name="connsiteY13" fmla="*/ 923 h 72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4616" h="72001">
                  <a:moveTo>
                    <a:pt x="39693" y="0"/>
                  </a:moveTo>
                  <a:cubicBezTo>
                    <a:pt x="30462" y="0"/>
                    <a:pt x="22154" y="3693"/>
                    <a:pt x="17539" y="11077"/>
                  </a:cubicBezTo>
                  <a:lnTo>
                    <a:pt x="15693" y="1846"/>
                  </a:lnTo>
                  <a:lnTo>
                    <a:pt x="0" y="1846"/>
                  </a:lnTo>
                  <a:lnTo>
                    <a:pt x="0" y="71078"/>
                  </a:lnTo>
                  <a:lnTo>
                    <a:pt x="16616" y="71078"/>
                  </a:lnTo>
                  <a:lnTo>
                    <a:pt x="16616" y="34154"/>
                  </a:lnTo>
                  <a:cubicBezTo>
                    <a:pt x="16616" y="23077"/>
                    <a:pt x="23077" y="15693"/>
                    <a:pt x="33231" y="15693"/>
                  </a:cubicBezTo>
                  <a:cubicBezTo>
                    <a:pt x="43385" y="15693"/>
                    <a:pt x="48001" y="21231"/>
                    <a:pt x="48001" y="33231"/>
                  </a:cubicBezTo>
                  <a:lnTo>
                    <a:pt x="48001" y="72001"/>
                  </a:lnTo>
                  <a:lnTo>
                    <a:pt x="64616" y="72001"/>
                  </a:lnTo>
                  <a:lnTo>
                    <a:pt x="64616" y="29539"/>
                  </a:lnTo>
                  <a:cubicBezTo>
                    <a:pt x="64616" y="12000"/>
                    <a:pt x="55385" y="923"/>
                    <a:pt x="38770" y="923"/>
                  </a:cubicBezTo>
                  <a:lnTo>
                    <a:pt x="39693" y="923"/>
                  </a:lnTo>
                  <a:close/>
                </a:path>
              </a:pathLst>
            </a:custGeom>
            <a:solidFill>
              <a:srgbClr val="32374B"/>
            </a:solidFill>
            <a:ln w="92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198DD725-2135-DE65-963C-2F7B36F62A8D}"/>
                </a:ext>
              </a:extLst>
            </p:cNvPr>
            <p:cNvSpPr/>
            <p:nvPr/>
          </p:nvSpPr>
          <p:spPr>
            <a:xfrm>
              <a:off x="4473417" y="2688954"/>
              <a:ext cx="72923" cy="105232"/>
            </a:xfrm>
            <a:custGeom>
              <a:avLst/>
              <a:gdLst>
                <a:gd name="connsiteX0" fmla="*/ 55385 w 72923"/>
                <a:gd name="connsiteY0" fmla="*/ 43385 h 105232"/>
                <a:gd name="connsiteX1" fmla="*/ 33231 w 72923"/>
                <a:gd name="connsiteY1" fmla="*/ 32308 h 105232"/>
                <a:gd name="connsiteX2" fmla="*/ 0 w 72923"/>
                <a:gd name="connsiteY2" fmla="*/ 69232 h 105232"/>
                <a:gd name="connsiteX3" fmla="*/ 32308 w 72923"/>
                <a:gd name="connsiteY3" fmla="*/ 105232 h 105232"/>
                <a:gd name="connsiteX4" fmla="*/ 56308 w 72923"/>
                <a:gd name="connsiteY4" fmla="*/ 92309 h 105232"/>
                <a:gd name="connsiteX5" fmla="*/ 56308 w 72923"/>
                <a:gd name="connsiteY5" fmla="*/ 103386 h 105232"/>
                <a:gd name="connsiteX6" fmla="*/ 72924 w 72923"/>
                <a:gd name="connsiteY6" fmla="*/ 103386 h 105232"/>
                <a:gd name="connsiteX7" fmla="*/ 72924 w 72923"/>
                <a:gd name="connsiteY7" fmla="*/ 0 h 105232"/>
                <a:gd name="connsiteX8" fmla="*/ 56308 w 72923"/>
                <a:gd name="connsiteY8" fmla="*/ 0 h 105232"/>
                <a:gd name="connsiteX9" fmla="*/ 56308 w 72923"/>
                <a:gd name="connsiteY9" fmla="*/ 43385 h 105232"/>
                <a:gd name="connsiteX10" fmla="*/ 55385 w 72923"/>
                <a:gd name="connsiteY10" fmla="*/ 43385 h 105232"/>
                <a:gd name="connsiteX11" fmla="*/ 36000 w 72923"/>
                <a:gd name="connsiteY11" fmla="*/ 89540 h 105232"/>
                <a:gd name="connsiteX12" fmla="*/ 16616 w 72923"/>
                <a:gd name="connsiteY12" fmla="*/ 68309 h 105232"/>
                <a:gd name="connsiteX13" fmla="*/ 36000 w 72923"/>
                <a:gd name="connsiteY13" fmla="*/ 47078 h 105232"/>
                <a:gd name="connsiteX14" fmla="*/ 55385 w 72923"/>
                <a:gd name="connsiteY14" fmla="*/ 68309 h 105232"/>
                <a:gd name="connsiteX15" fmla="*/ 36000 w 72923"/>
                <a:gd name="connsiteY15" fmla="*/ 89540 h 105232"/>
                <a:gd name="connsiteX16" fmla="*/ 36000 w 72923"/>
                <a:gd name="connsiteY16" fmla="*/ 89540 h 105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2923" h="105232">
                  <a:moveTo>
                    <a:pt x="55385" y="43385"/>
                  </a:moveTo>
                  <a:cubicBezTo>
                    <a:pt x="50770" y="36924"/>
                    <a:pt x="42462" y="32308"/>
                    <a:pt x="33231" y="32308"/>
                  </a:cubicBezTo>
                  <a:cubicBezTo>
                    <a:pt x="12000" y="32308"/>
                    <a:pt x="0" y="48001"/>
                    <a:pt x="0" y="69232"/>
                  </a:cubicBezTo>
                  <a:cubicBezTo>
                    <a:pt x="0" y="90463"/>
                    <a:pt x="12000" y="105232"/>
                    <a:pt x="32308" y="105232"/>
                  </a:cubicBezTo>
                  <a:cubicBezTo>
                    <a:pt x="52616" y="105232"/>
                    <a:pt x="51693" y="100617"/>
                    <a:pt x="56308" y="92309"/>
                  </a:cubicBezTo>
                  <a:lnTo>
                    <a:pt x="56308" y="103386"/>
                  </a:lnTo>
                  <a:lnTo>
                    <a:pt x="72924" y="103386"/>
                  </a:lnTo>
                  <a:lnTo>
                    <a:pt x="72924" y="0"/>
                  </a:lnTo>
                  <a:lnTo>
                    <a:pt x="56308" y="0"/>
                  </a:lnTo>
                  <a:lnTo>
                    <a:pt x="56308" y="43385"/>
                  </a:lnTo>
                  <a:lnTo>
                    <a:pt x="55385" y="43385"/>
                  </a:lnTo>
                  <a:close/>
                  <a:moveTo>
                    <a:pt x="36000" y="89540"/>
                  </a:moveTo>
                  <a:cubicBezTo>
                    <a:pt x="24000" y="89540"/>
                    <a:pt x="16616" y="81232"/>
                    <a:pt x="16616" y="68309"/>
                  </a:cubicBezTo>
                  <a:cubicBezTo>
                    <a:pt x="16616" y="55385"/>
                    <a:pt x="24000" y="47078"/>
                    <a:pt x="36000" y="47078"/>
                  </a:cubicBezTo>
                  <a:cubicBezTo>
                    <a:pt x="48001" y="47078"/>
                    <a:pt x="55385" y="55385"/>
                    <a:pt x="55385" y="68309"/>
                  </a:cubicBezTo>
                  <a:cubicBezTo>
                    <a:pt x="55385" y="81232"/>
                    <a:pt x="48001" y="89540"/>
                    <a:pt x="36000" y="89540"/>
                  </a:cubicBezTo>
                  <a:lnTo>
                    <a:pt x="36000" y="89540"/>
                  </a:lnTo>
                  <a:close/>
                </a:path>
              </a:pathLst>
            </a:custGeom>
            <a:solidFill>
              <a:srgbClr val="32374B"/>
            </a:solidFill>
            <a:ln w="92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 61">
              <a:extLst>
                <a:ext uri="{FF2B5EF4-FFF2-40B4-BE49-F238E27FC236}">
                  <a16:creationId xmlns:a16="http://schemas.microsoft.com/office/drawing/2014/main" id="{FE3B2809-6227-5E7A-3172-857770053798}"/>
                </a:ext>
              </a:extLst>
            </p:cNvPr>
            <p:cNvSpPr/>
            <p:nvPr/>
          </p:nvSpPr>
          <p:spPr>
            <a:xfrm>
              <a:off x="4561110" y="2723109"/>
              <a:ext cx="63693" cy="71077"/>
            </a:xfrm>
            <a:custGeom>
              <a:avLst/>
              <a:gdLst>
                <a:gd name="connsiteX0" fmla="*/ 16616 w 63693"/>
                <a:gd name="connsiteY0" fmla="*/ 0 h 71077"/>
                <a:gd name="connsiteX1" fmla="*/ 0 w 63693"/>
                <a:gd name="connsiteY1" fmla="*/ 0 h 71077"/>
                <a:gd name="connsiteX2" fmla="*/ 0 w 63693"/>
                <a:gd name="connsiteY2" fmla="*/ 43385 h 71077"/>
                <a:gd name="connsiteX3" fmla="*/ 24923 w 63693"/>
                <a:gd name="connsiteY3" fmla="*/ 71078 h 71077"/>
                <a:gd name="connsiteX4" fmla="*/ 47078 w 63693"/>
                <a:gd name="connsiteY4" fmla="*/ 60001 h 71077"/>
                <a:gd name="connsiteX5" fmla="*/ 47078 w 63693"/>
                <a:gd name="connsiteY5" fmla="*/ 69232 h 71077"/>
                <a:gd name="connsiteX6" fmla="*/ 63693 w 63693"/>
                <a:gd name="connsiteY6" fmla="*/ 69232 h 71077"/>
                <a:gd name="connsiteX7" fmla="*/ 63693 w 63693"/>
                <a:gd name="connsiteY7" fmla="*/ 0 h 71077"/>
                <a:gd name="connsiteX8" fmla="*/ 47078 w 63693"/>
                <a:gd name="connsiteY8" fmla="*/ 0 h 71077"/>
                <a:gd name="connsiteX9" fmla="*/ 47078 w 63693"/>
                <a:gd name="connsiteY9" fmla="*/ 36000 h 71077"/>
                <a:gd name="connsiteX10" fmla="*/ 31385 w 63693"/>
                <a:gd name="connsiteY10" fmla="*/ 55385 h 71077"/>
                <a:gd name="connsiteX11" fmla="*/ 16616 w 63693"/>
                <a:gd name="connsiteY11" fmla="*/ 36924 h 71077"/>
                <a:gd name="connsiteX12" fmla="*/ 16616 w 63693"/>
                <a:gd name="connsiteY12" fmla="*/ 0 h 71077"/>
                <a:gd name="connsiteX13" fmla="*/ 16616 w 63693"/>
                <a:gd name="connsiteY13" fmla="*/ 0 h 710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3693" h="71077">
                  <a:moveTo>
                    <a:pt x="16616" y="0"/>
                  </a:moveTo>
                  <a:lnTo>
                    <a:pt x="0" y="0"/>
                  </a:lnTo>
                  <a:lnTo>
                    <a:pt x="0" y="43385"/>
                  </a:lnTo>
                  <a:cubicBezTo>
                    <a:pt x="0" y="60001"/>
                    <a:pt x="9231" y="71078"/>
                    <a:pt x="24923" y="71078"/>
                  </a:cubicBezTo>
                  <a:cubicBezTo>
                    <a:pt x="40616" y="71078"/>
                    <a:pt x="43385" y="66462"/>
                    <a:pt x="47078" y="60001"/>
                  </a:cubicBezTo>
                  <a:lnTo>
                    <a:pt x="47078" y="69232"/>
                  </a:lnTo>
                  <a:lnTo>
                    <a:pt x="63693" y="69232"/>
                  </a:lnTo>
                  <a:lnTo>
                    <a:pt x="63693" y="0"/>
                  </a:lnTo>
                  <a:lnTo>
                    <a:pt x="47078" y="0"/>
                  </a:lnTo>
                  <a:lnTo>
                    <a:pt x="47078" y="36000"/>
                  </a:lnTo>
                  <a:cubicBezTo>
                    <a:pt x="47078" y="48924"/>
                    <a:pt x="41539" y="55385"/>
                    <a:pt x="31385" y="55385"/>
                  </a:cubicBezTo>
                  <a:cubicBezTo>
                    <a:pt x="21231" y="55385"/>
                    <a:pt x="16616" y="49847"/>
                    <a:pt x="16616" y="36924"/>
                  </a:cubicBezTo>
                  <a:lnTo>
                    <a:pt x="16616" y="0"/>
                  </a:lnTo>
                  <a:lnTo>
                    <a:pt x="16616" y="0"/>
                  </a:lnTo>
                  <a:close/>
                </a:path>
              </a:pathLst>
            </a:custGeom>
            <a:solidFill>
              <a:srgbClr val="32374B"/>
            </a:solidFill>
            <a:ln w="92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 65">
              <a:extLst>
                <a:ext uri="{FF2B5EF4-FFF2-40B4-BE49-F238E27FC236}">
                  <a16:creationId xmlns:a16="http://schemas.microsoft.com/office/drawing/2014/main" id="{CC5BF38F-2773-D089-96AE-A2EF0B2BCF26}"/>
                </a:ext>
              </a:extLst>
            </p:cNvPr>
            <p:cNvSpPr/>
            <p:nvPr/>
          </p:nvSpPr>
          <p:spPr>
            <a:xfrm>
              <a:off x="4634957" y="2721263"/>
              <a:ext cx="57231" cy="72001"/>
            </a:xfrm>
            <a:custGeom>
              <a:avLst/>
              <a:gdLst>
                <a:gd name="connsiteX0" fmla="*/ 57232 w 57231"/>
                <a:gd name="connsiteY0" fmla="*/ 49847 h 72001"/>
                <a:gd name="connsiteX1" fmla="*/ 39693 w 57231"/>
                <a:gd name="connsiteY1" fmla="*/ 31385 h 72001"/>
                <a:gd name="connsiteX2" fmla="*/ 27693 w 57231"/>
                <a:gd name="connsiteY2" fmla="*/ 28616 h 72001"/>
                <a:gd name="connsiteX3" fmla="*/ 18462 w 57231"/>
                <a:gd name="connsiteY3" fmla="*/ 21231 h 72001"/>
                <a:gd name="connsiteX4" fmla="*/ 28616 w 57231"/>
                <a:gd name="connsiteY4" fmla="*/ 12923 h 72001"/>
                <a:gd name="connsiteX5" fmla="*/ 38770 w 57231"/>
                <a:gd name="connsiteY5" fmla="*/ 22154 h 72001"/>
                <a:gd name="connsiteX6" fmla="*/ 55385 w 57231"/>
                <a:gd name="connsiteY6" fmla="*/ 22154 h 72001"/>
                <a:gd name="connsiteX7" fmla="*/ 29539 w 57231"/>
                <a:gd name="connsiteY7" fmla="*/ 0 h 72001"/>
                <a:gd name="connsiteX8" fmla="*/ 1846 w 57231"/>
                <a:gd name="connsiteY8" fmla="*/ 21231 h 72001"/>
                <a:gd name="connsiteX9" fmla="*/ 20308 w 57231"/>
                <a:gd name="connsiteY9" fmla="*/ 40616 h 72001"/>
                <a:gd name="connsiteX10" fmla="*/ 32308 w 57231"/>
                <a:gd name="connsiteY10" fmla="*/ 43385 h 72001"/>
                <a:gd name="connsiteX11" fmla="*/ 40616 w 57231"/>
                <a:gd name="connsiteY11" fmla="*/ 50770 h 72001"/>
                <a:gd name="connsiteX12" fmla="*/ 28616 w 57231"/>
                <a:gd name="connsiteY12" fmla="*/ 59078 h 72001"/>
                <a:gd name="connsiteX13" fmla="*/ 16616 w 57231"/>
                <a:gd name="connsiteY13" fmla="*/ 48924 h 72001"/>
                <a:gd name="connsiteX14" fmla="*/ 0 w 57231"/>
                <a:gd name="connsiteY14" fmla="*/ 48924 h 72001"/>
                <a:gd name="connsiteX15" fmla="*/ 27693 w 57231"/>
                <a:gd name="connsiteY15" fmla="*/ 72001 h 72001"/>
                <a:gd name="connsiteX16" fmla="*/ 56308 w 57231"/>
                <a:gd name="connsiteY16" fmla="*/ 49847 h 72001"/>
                <a:gd name="connsiteX17" fmla="*/ 56308 w 57231"/>
                <a:gd name="connsiteY17" fmla="*/ 49847 h 72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7231" h="72001">
                  <a:moveTo>
                    <a:pt x="57232" y="49847"/>
                  </a:moveTo>
                  <a:cubicBezTo>
                    <a:pt x="57232" y="39693"/>
                    <a:pt x="51693" y="34154"/>
                    <a:pt x="39693" y="31385"/>
                  </a:cubicBezTo>
                  <a:lnTo>
                    <a:pt x="27693" y="28616"/>
                  </a:lnTo>
                  <a:cubicBezTo>
                    <a:pt x="22154" y="26770"/>
                    <a:pt x="18462" y="24923"/>
                    <a:pt x="18462" y="21231"/>
                  </a:cubicBezTo>
                  <a:cubicBezTo>
                    <a:pt x="18462" y="17539"/>
                    <a:pt x="22154" y="12923"/>
                    <a:pt x="28616" y="12923"/>
                  </a:cubicBezTo>
                  <a:cubicBezTo>
                    <a:pt x="35078" y="12923"/>
                    <a:pt x="38770" y="16616"/>
                    <a:pt x="38770" y="22154"/>
                  </a:cubicBezTo>
                  <a:lnTo>
                    <a:pt x="55385" y="22154"/>
                  </a:lnTo>
                  <a:cubicBezTo>
                    <a:pt x="55385" y="8308"/>
                    <a:pt x="45231" y="0"/>
                    <a:pt x="29539" y="0"/>
                  </a:cubicBezTo>
                  <a:cubicBezTo>
                    <a:pt x="13846" y="0"/>
                    <a:pt x="1846" y="8308"/>
                    <a:pt x="1846" y="21231"/>
                  </a:cubicBezTo>
                  <a:cubicBezTo>
                    <a:pt x="1846" y="34154"/>
                    <a:pt x="8308" y="37847"/>
                    <a:pt x="20308" y="40616"/>
                  </a:cubicBezTo>
                  <a:lnTo>
                    <a:pt x="32308" y="43385"/>
                  </a:lnTo>
                  <a:cubicBezTo>
                    <a:pt x="38770" y="45232"/>
                    <a:pt x="40616" y="47078"/>
                    <a:pt x="40616" y="50770"/>
                  </a:cubicBezTo>
                  <a:cubicBezTo>
                    <a:pt x="40616" y="54462"/>
                    <a:pt x="36000" y="59078"/>
                    <a:pt x="28616" y="59078"/>
                  </a:cubicBezTo>
                  <a:cubicBezTo>
                    <a:pt x="21231" y="59078"/>
                    <a:pt x="16616" y="55385"/>
                    <a:pt x="16616" y="48924"/>
                  </a:cubicBezTo>
                  <a:lnTo>
                    <a:pt x="0" y="48924"/>
                  </a:lnTo>
                  <a:cubicBezTo>
                    <a:pt x="0" y="62770"/>
                    <a:pt x="11077" y="72001"/>
                    <a:pt x="27693" y="72001"/>
                  </a:cubicBezTo>
                  <a:cubicBezTo>
                    <a:pt x="44308" y="72001"/>
                    <a:pt x="56308" y="63693"/>
                    <a:pt x="56308" y="49847"/>
                  </a:cubicBezTo>
                  <a:lnTo>
                    <a:pt x="56308" y="49847"/>
                  </a:lnTo>
                  <a:close/>
                </a:path>
              </a:pathLst>
            </a:custGeom>
            <a:solidFill>
              <a:srgbClr val="32374B"/>
            </a:solidFill>
            <a:ln w="92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 66">
              <a:extLst>
                <a:ext uri="{FF2B5EF4-FFF2-40B4-BE49-F238E27FC236}">
                  <a16:creationId xmlns:a16="http://schemas.microsoft.com/office/drawing/2014/main" id="{CC7F1AFD-77CD-5139-6387-14543C0EC4F5}"/>
                </a:ext>
              </a:extLst>
            </p:cNvPr>
            <p:cNvSpPr/>
            <p:nvPr/>
          </p:nvSpPr>
          <p:spPr>
            <a:xfrm>
              <a:off x="4697727" y="2701878"/>
              <a:ext cx="43384" cy="90462"/>
            </a:xfrm>
            <a:custGeom>
              <a:avLst/>
              <a:gdLst>
                <a:gd name="connsiteX0" fmla="*/ 30462 w 43384"/>
                <a:gd name="connsiteY0" fmla="*/ 90463 h 90462"/>
                <a:gd name="connsiteX1" fmla="*/ 30462 w 43384"/>
                <a:gd name="connsiteY1" fmla="*/ 35077 h 90462"/>
                <a:gd name="connsiteX2" fmla="*/ 43385 w 43384"/>
                <a:gd name="connsiteY2" fmla="*/ 35077 h 90462"/>
                <a:gd name="connsiteX3" fmla="*/ 43385 w 43384"/>
                <a:gd name="connsiteY3" fmla="*/ 21231 h 90462"/>
                <a:gd name="connsiteX4" fmla="*/ 30462 w 43384"/>
                <a:gd name="connsiteY4" fmla="*/ 21231 h 90462"/>
                <a:gd name="connsiteX5" fmla="*/ 30462 w 43384"/>
                <a:gd name="connsiteY5" fmla="*/ 0 h 90462"/>
                <a:gd name="connsiteX6" fmla="*/ 12923 w 43384"/>
                <a:gd name="connsiteY6" fmla="*/ 0 h 90462"/>
                <a:gd name="connsiteX7" fmla="*/ 12923 w 43384"/>
                <a:gd name="connsiteY7" fmla="*/ 21231 h 90462"/>
                <a:gd name="connsiteX8" fmla="*/ 0 w 43384"/>
                <a:gd name="connsiteY8" fmla="*/ 21231 h 90462"/>
                <a:gd name="connsiteX9" fmla="*/ 0 w 43384"/>
                <a:gd name="connsiteY9" fmla="*/ 35077 h 90462"/>
                <a:gd name="connsiteX10" fmla="*/ 12923 w 43384"/>
                <a:gd name="connsiteY10" fmla="*/ 35077 h 90462"/>
                <a:gd name="connsiteX11" fmla="*/ 12923 w 43384"/>
                <a:gd name="connsiteY11" fmla="*/ 90463 h 90462"/>
                <a:gd name="connsiteX12" fmla="*/ 30462 w 43384"/>
                <a:gd name="connsiteY12" fmla="*/ 90463 h 90462"/>
                <a:gd name="connsiteX13" fmla="*/ 30462 w 43384"/>
                <a:gd name="connsiteY13" fmla="*/ 90463 h 90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3384" h="90462">
                  <a:moveTo>
                    <a:pt x="30462" y="90463"/>
                  </a:moveTo>
                  <a:lnTo>
                    <a:pt x="30462" y="35077"/>
                  </a:lnTo>
                  <a:lnTo>
                    <a:pt x="43385" y="35077"/>
                  </a:lnTo>
                  <a:lnTo>
                    <a:pt x="43385" y="21231"/>
                  </a:lnTo>
                  <a:lnTo>
                    <a:pt x="30462" y="21231"/>
                  </a:lnTo>
                  <a:lnTo>
                    <a:pt x="30462" y="0"/>
                  </a:lnTo>
                  <a:lnTo>
                    <a:pt x="12923" y="0"/>
                  </a:lnTo>
                  <a:lnTo>
                    <a:pt x="12923" y="21231"/>
                  </a:lnTo>
                  <a:lnTo>
                    <a:pt x="0" y="21231"/>
                  </a:lnTo>
                  <a:lnTo>
                    <a:pt x="0" y="35077"/>
                  </a:lnTo>
                  <a:lnTo>
                    <a:pt x="12923" y="35077"/>
                  </a:lnTo>
                  <a:lnTo>
                    <a:pt x="12923" y="90463"/>
                  </a:lnTo>
                  <a:lnTo>
                    <a:pt x="30462" y="90463"/>
                  </a:lnTo>
                  <a:lnTo>
                    <a:pt x="30462" y="90463"/>
                  </a:lnTo>
                  <a:close/>
                </a:path>
              </a:pathLst>
            </a:custGeom>
            <a:solidFill>
              <a:srgbClr val="32374B"/>
            </a:solidFill>
            <a:ln w="92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 67">
              <a:extLst>
                <a:ext uri="{FF2B5EF4-FFF2-40B4-BE49-F238E27FC236}">
                  <a16:creationId xmlns:a16="http://schemas.microsoft.com/office/drawing/2014/main" id="{5A7C00A5-FCFC-A9F2-C79B-D3204F50BF91}"/>
                </a:ext>
              </a:extLst>
            </p:cNvPr>
            <p:cNvSpPr/>
            <p:nvPr/>
          </p:nvSpPr>
          <p:spPr>
            <a:xfrm>
              <a:off x="4352492" y="2807110"/>
              <a:ext cx="96924" cy="105231"/>
            </a:xfrm>
            <a:custGeom>
              <a:avLst/>
              <a:gdLst>
                <a:gd name="connsiteX0" fmla="*/ 49847 w 96924"/>
                <a:gd name="connsiteY0" fmla="*/ 63693 h 105231"/>
                <a:gd name="connsiteX1" fmla="*/ 80309 w 96924"/>
                <a:gd name="connsiteY1" fmla="*/ 63693 h 105231"/>
                <a:gd name="connsiteX2" fmla="*/ 51693 w 96924"/>
                <a:gd name="connsiteY2" fmla="*/ 88616 h 105231"/>
                <a:gd name="connsiteX3" fmla="*/ 20308 w 96924"/>
                <a:gd name="connsiteY3" fmla="*/ 52616 h 105231"/>
                <a:gd name="connsiteX4" fmla="*/ 51693 w 96924"/>
                <a:gd name="connsiteY4" fmla="*/ 16615 h 105231"/>
                <a:gd name="connsiteX5" fmla="*/ 78462 w 96924"/>
                <a:gd name="connsiteY5" fmla="*/ 35077 h 105231"/>
                <a:gd name="connsiteX6" fmla="*/ 96924 w 96924"/>
                <a:gd name="connsiteY6" fmla="*/ 35077 h 105231"/>
                <a:gd name="connsiteX7" fmla="*/ 50770 w 96924"/>
                <a:gd name="connsiteY7" fmla="*/ 0 h 105231"/>
                <a:gd name="connsiteX8" fmla="*/ 0 w 96924"/>
                <a:gd name="connsiteY8" fmla="*/ 52616 h 105231"/>
                <a:gd name="connsiteX9" fmla="*/ 49847 w 96924"/>
                <a:gd name="connsiteY9" fmla="*/ 105232 h 105231"/>
                <a:gd name="connsiteX10" fmla="*/ 96924 w 96924"/>
                <a:gd name="connsiteY10" fmla="*/ 60001 h 105231"/>
                <a:gd name="connsiteX11" fmla="*/ 96924 w 96924"/>
                <a:gd name="connsiteY11" fmla="*/ 48924 h 105231"/>
                <a:gd name="connsiteX12" fmla="*/ 48001 w 96924"/>
                <a:gd name="connsiteY12" fmla="*/ 48924 h 105231"/>
                <a:gd name="connsiteX13" fmla="*/ 48001 w 96924"/>
                <a:gd name="connsiteY13" fmla="*/ 64616 h 105231"/>
                <a:gd name="connsiteX14" fmla="*/ 49847 w 96924"/>
                <a:gd name="connsiteY14" fmla="*/ 64616 h 105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6924" h="105231">
                  <a:moveTo>
                    <a:pt x="49847" y="63693"/>
                  </a:moveTo>
                  <a:lnTo>
                    <a:pt x="80309" y="63693"/>
                  </a:lnTo>
                  <a:cubicBezTo>
                    <a:pt x="79386" y="79386"/>
                    <a:pt x="68309" y="88616"/>
                    <a:pt x="51693" y="88616"/>
                  </a:cubicBezTo>
                  <a:cubicBezTo>
                    <a:pt x="35078" y="88616"/>
                    <a:pt x="20308" y="75693"/>
                    <a:pt x="20308" y="52616"/>
                  </a:cubicBezTo>
                  <a:cubicBezTo>
                    <a:pt x="20308" y="29539"/>
                    <a:pt x="32308" y="16615"/>
                    <a:pt x="51693" y="16615"/>
                  </a:cubicBezTo>
                  <a:cubicBezTo>
                    <a:pt x="71078" y="16615"/>
                    <a:pt x="74770" y="23077"/>
                    <a:pt x="78462" y="35077"/>
                  </a:cubicBezTo>
                  <a:lnTo>
                    <a:pt x="96924" y="35077"/>
                  </a:lnTo>
                  <a:cubicBezTo>
                    <a:pt x="92309" y="12923"/>
                    <a:pt x="74770" y="0"/>
                    <a:pt x="50770" y="0"/>
                  </a:cubicBezTo>
                  <a:cubicBezTo>
                    <a:pt x="26770" y="0"/>
                    <a:pt x="0" y="22154"/>
                    <a:pt x="0" y="52616"/>
                  </a:cubicBezTo>
                  <a:cubicBezTo>
                    <a:pt x="0" y="83078"/>
                    <a:pt x="20308" y="105232"/>
                    <a:pt x="49847" y="105232"/>
                  </a:cubicBezTo>
                  <a:cubicBezTo>
                    <a:pt x="79386" y="105232"/>
                    <a:pt x="96924" y="84001"/>
                    <a:pt x="96924" y="60001"/>
                  </a:cubicBezTo>
                  <a:lnTo>
                    <a:pt x="96924" y="48924"/>
                  </a:lnTo>
                  <a:lnTo>
                    <a:pt x="48001" y="48924"/>
                  </a:lnTo>
                  <a:lnTo>
                    <a:pt x="48001" y="64616"/>
                  </a:lnTo>
                  <a:lnTo>
                    <a:pt x="49847" y="64616"/>
                  </a:lnTo>
                  <a:close/>
                </a:path>
              </a:pathLst>
            </a:custGeom>
            <a:solidFill>
              <a:srgbClr val="32374B"/>
            </a:solidFill>
            <a:ln w="92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 68">
              <a:extLst>
                <a:ext uri="{FF2B5EF4-FFF2-40B4-BE49-F238E27FC236}">
                  <a16:creationId xmlns:a16="http://schemas.microsoft.com/office/drawing/2014/main" id="{47C4D3DB-5371-189B-91C4-0AEB02672C45}"/>
                </a:ext>
              </a:extLst>
            </p:cNvPr>
            <p:cNvSpPr/>
            <p:nvPr/>
          </p:nvSpPr>
          <p:spPr>
            <a:xfrm>
              <a:off x="4513110" y="2839418"/>
              <a:ext cx="73847" cy="72000"/>
            </a:xfrm>
            <a:custGeom>
              <a:avLst/>
              <a:gdLst>
                <a:gd name="connsiteX0" fmla="*/ 36924 w 73847"/>
                <a:gd name="connsiteY0" fmla="*/ 0 h 72000"/>
                <a:gd name="connsiteX1" fmla="*/ 0 w 73847"/>
                <a:gd name="connsiteY1" fmla="*/ 36000 h 72000"/>
                <a:gd name="connsiteX2" fmla="*/ 36924 w 73847"/>
                <a:gd name="connsiteY2" fmla="*/ 72001 h 72000"/>
                <a:gd name="connsiteX3" fmla="*/ 73847 w 73847"/>
                <a:gd name="connsiteY3" fmla="*/ 36000 h 72000"/>
                <a:gd name="connsiteX4" fmla="*/ 36924 w 73847"/>
                <a:gd name="connsiteY4" fmla="*/ 0 h 72000"/>
                <a:gd name="connsiteX5" fmla="*/ 36924 w 73847"/>
                <a:gd name="connsiteY5" fmla="*/ 0 h 72000"/>
                <a:gd name="connsiteX6" fmla="*/ 36924 w 73847"/>
                <a:gd name="connsiteY6" fmla="*/ 57231 h 72000"/>
                <a:gd name="connsiteX7" fmla="*/ 17539 w 73847"/>
                <a:gd name="connsiteY7" fmla="*/ 36000 h 72000"/>
                <a:gd name="connsiteX8" fmla="*/ 36924 w 73847"/>
                <a:gd name="connsiteY8" fmla="*/ 14769 h 72000"/>
                <a:gd name="connsiteX9" fmla="*/ 56308 w 73847"/>
                <a:gd name="connsiteY9" fmla="*/ 36000 h 72000"/>
                <a:gd name="connsiteX10" fmla="*/ 36924 w 73847"/>
                <a:gd name="connsiteY10" fmla="*/ 57231 h 72000"/>
                <a:gd name="connsiteX11" fmla="*/ 36924 w 73847"/>
                <a:gd name="connsiteY11" fmla="*/ 57231 h 7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3847" h="72000">
                  <a:moveTo>
                    <a:pt x="36924" y="0"/>
                  </a:moveTo>
                  <a:cubicBezTo>
                    <a:pt x="15692" y="0"/>
                    <a:pt x="0" y="14769"/>
                    <a:pt x="0" y="36000"/>
                  </a:cubicBezTo>
                  <a:cubicBezTo>
                    <a:pt x="0" y="57231"/>
                    <a:pt x="15692" y="72001"/>
                    <a:pt x="36924" y="72001"/>
                  </a:cubicBezTo>
                  <a:cubicBezTo>
                    <a:pt x="58154" y="72001"/>
                    <a:pt x="73847" y="57231"/>
                    <a:pt x="73847" y="36000"/>
                  </a:cubicBezTo>
                  <a:cubicBezTo>
                    <a:pt x="73847" y="14769"/>
                    <a:pt x="58154" y="0"/>
                    <a:pt x="36924" y="0"/>
                  </a:cubicBezTo>
                  <a:lnTo>
                    <a:pt x="36924" y="0"/>
                  </a:lnTo>
                  <a:close/>
                  <a:moveTo>
                    <a:pt x="36924" y="57231"/>
                  </a:moveTo>
                  <a:cubicBezTo>
                    <a:pt x="24923" y="57231"/>
                    <a:pt x="17539" y="48924"/>
                    <a:pt x="17539" y="36000"/>
                  </a:cubicBezTo>
                  <a:cubicBezTo>
                    <a:pt x="17539" y="23077"/>
                    <a:pt x="25846" y="14769"/>
                    <a:pt x="36924" y="14769"/>
                  </a:cubicBezTo>
                  <a:cubicBezTo>
                    <a:pt x="48000" y="14769"/>
                    <a:pt x="56308" y="23077"/>
                    <a:pt x="56308" y="36000"/>
                  </a:cubicBezTo>
                  <a:cubicBezTo>
                    <a:pt x="56308" y="48924"/>
                    <a:pt x="48000" y="57231"/>
                    <a:pt x="36924" y="57231"/>
                  </a:cubicBezTo>
                  <a:lnTo>
                    <a:pt x="36924" y="57231"/>
                  </a:lnTo>
                  <a:close/>
                </a:path>
              </a:pathLst>
            </a:custGeom>
            <a:solidFill>
              <a:srgbClr val="32374B"/>
            </a:solidFill>
            <a:ln w="92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 69">
              <a:extLst>
                <a:ext uri="{FF2B5EF4-FFF2-40B4-BE49-F238E27FC236}">
                  <a16:creationId xmlns:a16="http://schemas.microsoft.com/office/drawing/2014/main" id="{0CBAF1D8-1CD5-69AC-DDF0-8793A61AE997}"/>
                </a:ext>
              </a:extLst>
            </p:cNvPr>
            <p:cNvSpPr/>
            <p:nvPr/>
          </p:nvSpPr>
          <p:spPr>
            <a:xfrm>
              <a:off x="4598034" y="2841264"/>
              <a:ext cx="63693" cy="71077"/>
            </a:xfrm>
            <a:custGeom>
              <a:avLst/>
              <a:gdLst>
                <a:gd name="connsiteX0" fmla="*/ 47078 w 63693"/>
                <a:gd name="connsiteY0" fmla="*/ 36001 h 71077"/>
                <a:gd name="connsiteX1" fmla="*/ 31385 w 63693"/>
                <a:gd name="connsiteY1" fmla="*/ 55385 h 71077"/>
                <a:gd name="connsiteX2" fmla="*/ 16616 w 63693"/>
                <a:gd name="connsiteY2" fmla="*/ 36924 h 71077"/>
                <a:gd name="connsiteX3" fmla="*/ 16616 w 63693"/>
                <a:gd name="connsiteY3" fmla="*/ 0 h 71077"/>
                <a:gd name="connsiteX4" fmla="*/ 0 w 63693"/>
                <a:gd name="connsiteY4" fmla="*/ 0 h 71077"/>
                <a:gd name="connsiteX5" fmla="*/ 0 w 63693"/>
                <a:gd name="connsiteY5" fmla="*/ 43385 h 71077"/>
                <a:gd name="connsiteX6" fmla="*/ 24923 w 63693"/>
                <a:gd name="connsiteY6" fmla="*/ 71078 h 71077"/>
                <a:gd name="connsiteX7" fmla="*/ 47078 w 63693"/>
                <a:gd name="connsiteY7" fmla="*/ 60001 h 71077"/>
                <a:gd name="connsiteX8" fmla="*/ 47078 w 63693"/>
                <a:gd name="connsiteY8" fmla="*/ 69232 h 71077"/>
                <a:gd name="connsiteX9" fmla="*/ 63693 w 63693"/>
                <a:gd name="connsiteY9" fmla="*/ 69232 h 71077"/>
                <a:gd name="connsiteX10" fmla="*/ 63693 w 63693"/>
                <a:gd name="connsiteY10" fmla="*/ 0 h 71077"/>
                <a:gd name="connsiteX11" fmla="*/ 47078 w 63693"/>
                <a:gd name="connsiteY11" fmla="*/ 0 h 71077"/>
                <a:gd name="connsiteX12" fmla="*/ 47078 w 63693"/>
                <a:gd name="connsiteY12" fmla="*/ 36001 h 71077"/>
                <a:gd name="connsiteX13" fmla="*/ 47078 w 63693"/>
                <a:gd name="connsiteY13" fmla="*/ 36001 h 710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3693" h="71077">
                  <a:moveTo>
                    <a:pt x="47078" y="36001"/>
                  </a:moveTo>
                  <a:cubicBezTo>
                    <a:pt x="47078" y="48924"/>
                    <a:pt x="41539" y="55385"/>
                    <a:pt x="31385" y="55385"/>
                  </a:cubicBezTo>
                  <a:cubicBezTo>
                    <a:pt x="21231" y="55385"/>
                    <a:pt x="16616" y="49847"/>
                    <a:pt x="16616" y="36924"/>
                  </a:cubicBezTo>
                  <a:lnTo>
                    <a:pt x="16616" y="0"/>
                  </a:lnTo>
                  <a:lnTo>
                    <a:pt x="0" y="0"/>
                  </a:lnTo>
                  <a:lnTo>
                    <a:pt x="0" y="43385"/>
                  </a:lnTo>
                  <a:cubicBezTo>
                    <a:pt x="0" y="60001"/>
                    <a:pt x="9231" y="71078"/>
                    <a:pt x="24923" y="71078"/>
                  </a:cubicBezTo>
                  <a:cubicBezTo>
                    <a:pt x="40616" y="71078"/>
                    <a:pt x="43385" y="66462"/>
                    <a:pt x="47078" y="60001"/>
                  </a:cubicBezTo>
                  <a:lnTo>
                    <a:pt x="47078" y="69232"/>
                  </a:lnTo>
                  <a:lnTo>
                    <a:pt x="63693" y="69232"/>
                  </a:lnTo>
                  <a:lnTo>
                    <a:pt x="63693" y="0"/>
                  </a:lnTo>
                  <a:lnTo>
                    <a:pt x="47078" y="0"/>
                  </a:lnTo>
                  <a:lnTo>
                    <a:pt x="47078" y="36001"/>
                  </a:lnTo>
                  <a:lnTo>
                    <a:pt x="47078" y="36001"/>
                  </a:lnTo>
                  <a:close/>
                </a:path>
              </a:pathLst>
            </a:custGeom>
            <a:solidFill>
              <a:srgbClr val="32374B"/>
            </a:solidFill>
            <a:ln w="92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 70">
              <a:extLst>
                <a:ext uri="{FF2B5EF4-FFF2-40B4-BE49-F238E27FC236}">
                  <a16:creationId xmlns:a16="http://schemas.microsoft.com/office/drawing/2014/main" id="{61EA8356-CF9E-55A8-FEBE-4B79ECDC67AD}"/>
                </a:ext>
              </a:extLst>
            </p:cNvPr>
            <p:cNvSpPr/>
            <p:nvPr/>
          </p:nvSpPr>
          <p:spPr>
            <a:xfrm>
              <a:off x="4679266" y="2839418"/>
              <a:ext cx="72923" cy="103385"/>
            </a:xfrm>
            <a:custGeom>
              <a:avLst/>
              <a:gdLst>
                <a:gd name="connsiteX0" fmla="*/ 40616 w 72923"/>
                <a:gd name="connsiteY0" fmla="*/ 0 h 103385"/>
                <a:gd name="connsiteX1" fmla="*/ 16615 w 72923"/>
                <a:gd name="connsiteY1" fmla="*/ 12923 h 103385"/>
                <a:gd name="connsiteX2" fmla="*/ 16615 w 72923"/>
                <a:gd name="connsiteY2" fmla="*/ 2769 h 103385"/>
                <a:gd name="connsiteX3" fmla="*/ 0 w 72923"/>
                <a:gd name="connsiteY3" fmla="*/ 2769 h 103385"/>
                <a:gd name="connsiteX4" fmla="*/ 0 w 72923"/>
                <a:gd name="connsiteY4" fmla="*/ 103386 h 103385"/>
                <a:gd name="connsiteX5" fmla="*/ 16615 w 72923"/>
                <a:gd name="connsiteY5" fmla="*/ 103386 h 103385"/>
                <a:gd name="connsiteX6" fmla="*/ 16615 w 72923"/>
                <a:gd name="connsiteY6" fmla="*/ 61847 h 103385"/>
                <a:gd name="connsiteX7" fmla="*/ 40616 w 72923"/>
                <a:gd name="connsiteY7" fmla="*/ 72924 h 103385"/>
                <a:gd name="connsiteX8" fmla="*/ 72924 w 72923"/>
                <a:gd name="connsiteY8" fmla="*/ 36000 h 103385"/>
                <a:gd name="connsiteX9" fmla="*/ 40616 w 72923"/>
                <a:gd name="connsiteY9" fmla="*/ 0 h 103385"/>
                <a:gd name="connsiteX10" fmla="*/ 40616 w 72923"/>
                <a:gd name="connsiteY10" fmla="*/ 0 h 103385"/>
                <a:gd name="connsiteX11" fmla="*/ 36000 w 72923"/>
                <a:gd name="connsiteY11" fmla="*/ 57231 h 103385"/>
                <a:gd name="connsiteX12" fmla="*/ 16615 w 72923"/>
                <a:gd name="connsiteY12" fmla="*/ 36000 h 103385"/>
                <a:gd name="connsiteX13" fmla="*/ 36000 w 72923"/>
                <a:gd name="connsiteY13" fmla="*/ 14769 h 103385"/>
                <a:gd name="connsiteX14" fmla="*/ 55385 w 72923"/>
                <a:gd name="connsiteY14" fmla="*/ 36000 h 103385"/>
                <a:gd name="connsiteX15" fmla="*/ 36000 w 72923"/>
                <a:gd name="connsiteY15" fmla="*/ 57231 h 103385"/>
                <a:gd name="connsiteX16" fmla="*/ 36000 w 72923"/>
                <a:gd name="connsiteY16" fmla="*/ 57231 h 103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2923" h="103385">
                  <a:moveTo>
                    <a:pt x="40616" y="0"/>
                  </a:moveTo>
                  <a:cubicBezTo>
                    <a:pt x="30462" y="0"/>
                    <a:pt x="21231" y="4615"/>
                    <a:pt x="16615" y="12923"/>
                  </a:cubicBezTo>
                  <a:lnTo>
                    <a:pt x="16615" y="2769"/>
                  </a:lnTo>
                  <a:lnTo>
                    <a:pt x="0" y="2769"/>
                  </a:lnTo>
                  <a:lnTo>
                    <a:pt x="0" y="103386"/>
                  </a:lnTo>
                  <a:lnTo>
                    <a:pt x="16615" y="103386"/>
                  </a:lnTo>
                  <a:lnTo>
                    <a:pt x="16615" y="61847"/>
                  </a:lnTo>
                  <a:cubicBezTo>
                    <a:pt x="21231" y="69232"/>
                    <a:pt x="29539" y="72924"/>
                    <a:pt x="40616" y="72924"/>
                  </a:cubicBezTo>
                  <a:cubicBezTo>
                    <a:pt x="60924" y="72924"/>
                    <a:pt x="72924" y="57231"/>
                    <a:pt x="72924" y="36000"/>
                  </a:cubicBezTo>
                  <a:cubicBezTo>
                    <a:pt x="72924" y="14769"/>
                    <a:pt x="60001" y="0"/>
                    <a:pt x="40616" y="0"/>
                  </a:cubicBezTo>
                  <a:lnTo>
                    <a:pt x="40616" y="0"/>
                  </a:lnTo>
                  <a:close/>
                  <a:moveTo>
                    <a:pt x="36000" y="57231"/>
                  </a:moveTo>
                  <a:cubicBezTo>
                    <a:pt x="24000" y="57231"/>
                    <a:pt x="16615" y="48924"/>
                    <a:pt x="16615" y="36000"/>
                  </a:cubicBezTo>
                  <a:cubicBezTo>
                    <a:pt x="16615" y="23077"/>
                    <a:pt x="24000" y="14769"/>
                    <a:pt x="36000" y="14769"/>
                  </a:cubicBezTo>
                  <a:cubicBezTo>
                    <a:pt x="48000" y="14769"/>
                    <a:pt x="55385" y="24000"/>
                    <a:pt x="55385" y="36000"/>
                  </a:cubicBezTo>
                  <a:cubicBezTo>
                    <a:pt x="55385" y="48000"/>
                    <a:pt x="48000" y="57231"/>
                    <a:pt x="36000" y="57231"/>
                  </a:cubicBezTo>
                  <a:lnTo>
                    <a:pt x="36000" y="57231"/>
                  </a:lnTo>
                  <a:close/>
                </a:path>
              </a:pathLst>
            </a:custGeom>
            <a:solidFill>
              <a:srgbClr val="32374B"/>
            </a:solidFill>
            <a:ln w="92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 71">
              <a:extLst>
                <a:ext uri="{FF2B5EF4-FFF2-40B4-BE49-F238E27FC236}">
                  <a16:creationId xmlns:a16="http://schemas.microsoft.com/office/drawing/2014/main" id="{BE585D8A-1D4A-0784-A586-7FE708DCC4C8}"/>
                </a:ext>
              </a:extLst>
            </p:cNvPr>
            <p:cNvSpPr/>
            <p:nvPr/>
          </p:nvSpPr>
          <p:spPr>
            <a:xfrm>
              <a:off x="4797421" y="2723109"/>
              <a:ext cx="72923" cy="96924"/>
            </a:xfrm>
            <a:custGeom>
              <a:avLst/>
              <a:gdLst>
                <a:gd name="connsiteX0" fmla="*/ 36924 w 72923"/>
                <a:gd name="connsiteY0" fmla="*/ 44308 h 96924"/>
                <a:gd name="connsiteX1" fmla="*/ 18462 w 72923"/>
                <a:gd name="connsiteY1" fmla="*/ 0 h 96924"/>
                <a:gd name="connsiteX2" fmla="*/ 0 w 72923"/>
                <a:gd name="connsiteY2" fmla="*/ 0 h 96924"/>
                <a:gd name="connsiteX3" fmla="*/ 28616 w 72923"/>
                <a:gd name="connsiteY3" fmla="*/ 64616 h 96924"/>
                <a:gd name="connsiteX4" fmla="*/ 16615 w 72923"/>
                <a:gd name="connsiteY4" fmla="*/ 96924 h 96924"/>
                <a:gd name="connsiteX5" fmla="*/ 34154 w 72923"/>
                <a:gd name="connsiteY5" fmla="*/ 96924 h 96924"/>
                <a:gd name="connsiteX6" fmla="*/ 72924 w 72923"/>
                <a:gd name="connsiteY6" fmla="*/ 0 h 96924"/>
                <a:gd name="connsiteX7" fmla="*/ 55385 w 72923"/>
                <a:gd name="connsiteY7" fmla="*/ 0 h 96924"/>
                <a:gd name="connsiteX8" fmla="*/ 36924 w 72923"/>
                <a:gd name="connsiteY8" fmla="*/ 44308 h 96924"/>
                <a:gd name="connsiteX9" fmla="*/ 36924 w 72923"/>
                <a:gd name="connsiteY9" fmla="*/ 44308 h 96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2923" h="96924">
                  <a:moveTo>
                    <a:pt x="36924" y="44308"/>
                  </a:moveTo>
                  <a:lnTo>
                    <a:pt x="18462" y="0"/>
                  </a:lnTo>
                  <a:lnTo>
                    <a:pt x="0" y="0"/>
                  </a:lnTo>
                  <a:lnTo>
                    <a:pt x="28616" y="64616"/>
                  </a:lnTo>
                  <a:lnTo>
                    <a:pt x="16615" y="96924"/>
                  </a:lnTo>
                  <a:lnTo>
                    <a:pt x="34154" y="96924"/>
                  </a:lnTo>
                  <a:lnTo>
                    <a:pt x="72924" y="0"/>
                  </a:lnTo>
                  <a:lnTo>
                    <a:pt x="55385" y="0"/>
                  </a:lnTo>
                  <a:lnTo>
                    <a:pt x="36924" y="44308"/>
                  </a:lnTo>
                  <a:lnTo>
                    <a:pt x="36924" y="44308"/>
                  </a:lnTo>
                  <a:close/>
                </a:path>
              </a:pathLst>
            </a:custGeom>
            <a:solidFill>
              <a:srgbClr val="32374B"/>
            </a:solidFill>
            <a:ln w="92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 72">
              <a:extLst>
                <a:ext uri="{FF2B5EF4-FFF2-40B4-BE49-F238E27FC236}">
                  <a16:creationId xmlns:a16="http://schemas.microsoft.com/office/drawing/2014/main" id="{EFF033BA-9703-7841-3A4F-C49976FDBF76}"/>
                </a:ext>
              </a:extLst>
            </p:cNvPr>
            <p:cNvSpPr/>
            <p:nvPr/>
          </p:nvSpPr>
          <p:spPr>
            <a:xfrm>
              <a:off x="4752190" y="2723109"/>
              <a:ext cx="41538" cy="69231"/>
            </a:xfrm>
            <a:custGeom>
              <a:avLst/>
              <a:gdLst>
                <a:gd name="connsiteX0" fmla="*/ 16615 w 41538"/>
                <a:gd name="connsiteY0" fmla="*/ 10154 h 69231"/>
                <a:gd name="connsiteX1" fmla="*/ 16615 w 41538"/>
                <a:gd name="connsiteY1" fmla="*/ 0 h 69231"/>
                <a:gd name="connsiteX2" fmla="*/ 0 w 41538"/>
                <a:gd name="connsiteY2" fmla="*/ 0 h 69231"/>
                <a:gd name="connsiteX3" fmla="*/ 0 w 41538"/>
                <a:gd name="connsiteY3" fmla="*/ 69232 h 69231"/>
                <a:gd name="connsiteX4" fmla="*/ 16615 w 41538"/>
                <a:gd name="connsiteY4" fmla="*/ 69232 h 69231"/>
                <a:gd name="connsiteX5" fmla="*/ 16615 w 41538"/>
                <a:gd name="connsiteY5" fmla="*/ 36000 h 69231"/>
                <a:gd name="connsiteX6" fmla="*/ 36924 w 41538"/>
                <a:gd name="connsiteY6" fmla="*/ 15693 h 69231"/>
                <a:gd name="connsiteX7" fmla="*/ 41539 w 41538"/>
                <a:gd name="connsiteY7" fmla="*/ 15693 h 69231"/>
                <a:gd name="connsiteX8" fmla="*/ 41539 w 41538"/>
                <a:gd name="connsiteY8" fmla="*/ 0 h 69231"/>
                <a:gd name="connsiteX9" fmla="*/ 36000 w 41538"/>
                <a:gd name="connsiteY9" fmla="*/ 0 h 69231"/>
                <a:gd name="connsiteX10" fmla="*/ 17539 w 41538"/>
                <a:gd name="connsiteY10" fmla="*/ 11077 h 69231"/>
                <a:gd name="connsiteX11" fmla="*/ 16615 w 41538"/>
                <a:gd name="connsiteY11" fmla="*/ 11077 h 69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1538" h="69231">
                  <a:moveTo>
                    <a:pt x="16615" y="10154"/>
                  </a:moveTo>
                  <a:lnTo>
                    <a:pt x="16615" y="0"/>
                  </a:lnTo>
                  <a:lnTo>
                    <a:pt x="0" y="0"/>
                  </a:lnTo>
                  <a:lnTo>
                    <a:pt x="0" y="69232"/>
                  </a:lnTo>
                  <a:lnTo>
                    <a:pt x="16615" y="69232"/>
                  </a:lnTo>
                  <a:lnTo>
                    <a:pt x="16615" y="36000"/>
                  </a:lnTo>
                  <a:cubicBezTo>
                    <a:pt x="16615" y="22154"/>
                    <a:pt x="24000" y="15693"/>
                    <a:pt x="36924" y="15693"/>
                  </a:cubicBezTo>
                  <a:lnTo>
                    <a:pt x="41539" y="15693"/>
                  </a:lnTo>
                  <a:lnTo>
                    <a:pt x="41539" y="0"/>
                  </a:lnTo>
                  <a:lnTo>
                    <a:pt x="36000" y="0"/>
                  </a:lnTo>
                  <a:cubicBezTo>
                    <a:pt x="26769" y="0"/>
                    <a:pt x="20308" y="4615"/>
                    <a:pt x="17539" y="11077"/>
                  </a:cubicBezTo>
                  <a:lnTo>
                    <a:pt x="16615" y="11077"/>
                  </a:lnTo>
                  <a:close/>
                </a:path>
              </a:pathLst>
            </a:custGeom>
            <a:solidFill>
              <a:srgbClr val="32374B"/>
            </a:solidFill>
            <a:ln w="92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 73">
              <a:extLst>
                <a:ext uri="{FF2B5EF4-FFF2-40B4-BE49-F238E27FC236}">
                  <a16:creationId xmlns:a16="http://schemas.microsoft.com/office/drawing/2014/main" id="{77B3F269-58BD-0684-1286-DC94F2979057}"/>
                </a:ext>
              </a:extLst>
            </p:cNvPr>
            <p:cNvSpPr/>
            <p:nvPr/>
          </p:nvSpPr>
          <p:spPr>
            <a:xfrm>
              <a:off x="4641419" y="2604031"/>
              <a:ext cx="40615" cy="70154"/>
            </a:xfrm>
            <a:custGeom>
              <a:avLst/>
              <a:gdLst>
                <a:gd name="connsiteX0" fmla="*/ 15692 w 40615"/>
                <a:gd name="connsiteY0" fmla="*/ 36000 h 70154"/>
                <a:gd name="connsiteX1" fmla="*/ 36000 w 40615"/>
                <a:gd name="connsiteY1" fmla="*/ 15692 h 70154"/>
                <a:gd name="connsiteX2" fmla="*/ 40616 w 40615"/>
                <a:gd name="connsiteY2" fmla="*/ 15692 h 70154"/>
                <a:gd name="connsiteX3" fmla="*/ 40616 w 40615"/>
                <a:gd name="connsiteY3" fmla="*/ 0 h 70154"/>
                <a:gd name="connsiteX4" fmla="*/ 35077 w 40615"/>
                <a:gd name="connsiteY4" fmla="*/ 0 h 70154"/>
                <a:gd name="connsiteX5" fmla="*/ 16615 w 40615"/>
                <a:gd name="connsiteY5" fmla="*/ 11077 h 70154"/>
                <a:gd name="connsiteX6" fmla="*/ 16615 w 40615"/>
                <a:gd name="connsiteY6" fmla="*/ 923 h 70154"/>
                <a:gd name="connsiteX7" fmla="*/ 0 w 40615"/>
                <a:gd name="connsiteY7" fmla="*/ 923 h 70154"/>
                <a:gd name="connsiteX8" fmla="*/ 0 w 40615"/>
                <a:gd name="connsiteY8" fmla="*/ 70155 h 70154"/>
                <a:gd name="connsiteX9" fmla="*/ 16615 w 40615"/>
                <a:gd name="connsiteY9" fmla="*/ 70155 h 70154"/>
                <a:gd name="connsiteX10" fmla="*/ 16615 w 40615"/>
                <a:gd name="connsiteY10" fmla="*/ 36924 h 70154"/>
                <a:gd name="connsiteX11" fmla="*/ 15692 w 40615"/>
                <a:gd name="connsiteY11" fmla="*/ 36924 h 70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0615" h="70154">
                  <a:moveTo>
                    <a:pt x="15692" y="36000"/>
                  </a:moveTo>
                  <a:cubicBezTo>
                    <a:pt x="15692" y="22154"/>
                    <a:pt x="23077" y="15692"/>
                    <a:pt x="36000" y="15692"/>
                  </a:cubicBezTo>
                  <a:lnTo>
                    <a:pt x="40616" y="15692"/>
                  </a:lnTo>
                  <a:lnTo>
                    <a:pt x="40616" y="0"/>
                  </a:lnTo>
                  <a:lnTo>
                    <a:pt x="35077" y="0"/>
                  </a:lnTo>
                  <a:cubicBezTo>
                    <a:pt x="25846" y="0"/>
                    <a:pt x="19385" y="4615"/>
                    <a:pt x="16615" y="11077"/>
                  </a:cubicBezTo>
                  <a:lnTo>
                    <a:pt x="16615" y="923"/>
                  </a:lnTo>
                  <a:lnTo>
                    <a:pt x="0" y="923"/>
                  </a:lnTo>
                  <a:lnTo>
                    <a:pt x="0" y="70155"/>
                  </a:lnTo>
                  <a:lnTo>
                    <a:pt x="16615" y="70155"/>
                  </a:lnTo>
                  <a:lnTo>
                    <a:pt x="16615" y="36924"/>
                  </a:lnTo>
                  <a:lnTo>
                    <a:pt x="15692" y="36924"/>
                  </a:lnTo>
                  <a:close/>
                </a:path>
              </a:pathLst>
            </a:custGeom>
            <a:solidFill>
              <a:srgbClr val="32374B"/>
            </a:solidFill>
            <a:ln w="92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 74">
              <a:extLst>
                <a:ext uri="{FF2B5EF4-FFF2-40B4-BE49-F238E27FC236}">
                  <a16:creationId xmlns:a16="http://schemas.microsoft.com/office/drawing/2014/main" id="{8FC372AD-55EA-B360-06BE-D331ECD2C174}"/>
                </a:ext>
              </a:extLst>
            </p:cNvPr>
            <p:cNvSpPr/>
            <p:nvPr/>
          </p:nvSpPr>
          <p:spPr>
            <a:xfrm>
              <a:off x="4466032" y="2841264"/>
              <a:ext cx="41538" cy="69231"/>
            </a:xfrm>
            <a:custGeom>
              <a:avLst/>
              <a:gdLst>
                <a:gd name="connsiteX0" fmla="*/ 16615 w 41538"/>
                <a:gd name="connsiteY0" fmla="*/ 10154 h 69231"/>
                <a:gd name="connsiteX1" fmla="*/ 16615 w 41538"/>
                <a:gd name="connsiteY1" fmla="*/ 0 h 69231"/>
                <a:gd name="connsiteX2" fmla="*/ 0 w 41538"/>
                <a:gd name="connsiteY2" fmla="*/ 0 h 69231"/>
                <a:gd name="connsiteX3" fmla="*/ 0 w 41538"/>
                <a:gd name="connsiteY3" fmla="*/ 69232 h 69231"/>
                <a:gd name="connsiteX4" fmla="*/ 16615 w 41538"/>
                <a:gd name="connsiteY4" fmla="*/ 69232 h 69231"/>
                <a:gd name="connsiteX5" fmla="*/ 16615 w 41538"/>
                <a:gd name="connsiteY5" fmla="*/ 36001 h 69231"/>
                <a:gd name="connsiteX6" fmla="*/ 36924 w 41538"/>
                <a:gd name="connsiteY6" fmla="*/ 15693 h 69231"/>
                <a:gd name="connsiteX7" fmla="*/ 41539 w 41538"/>
                <a:gd name="connsiteY7" fmla="*/ 15693 h 69231"/>
                <a:gd name="connsiteX8" fmla="*/ 41539 w 41538"/>
                <a:gd name="connsiteY8" fmla="*/ 0 h 69231"/>
                <a:gd name="connsiteX9" fmla="*/ 36000 w 41538"/>
                <a:gd name="connsiteY9" fmla="*/ 0 h 69231"/>
                <a:gd name="connsiteX10" fmla="*/ 17539 w 41538"/>
                <a:gd name="connsiteY10" fmla="*/ 11077 h 69231"/>
                <a:gd name="connsiteX11" fmla="*/ 16615 w 41538"/>
                <a:gd name="connsiteY11" fmla="*/ 11077 h 69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1538" h="69231">
                  <a:moveTo>
                    <a:pt x="16615" y="10154"/>
                  </a:moveTo>
                  <a:lnTo>
                    <a:pt x="16615" y="0"/>
                  </a:lnTo>
                  <a:lnTo>
                    <a:pt x="0" y="0"/>
                  </a:lnTo>
                  <a:lnTo>
                    <a:pt x="0" y="69232"/>
                  </a:lnTo>
                  <a:lnTo>
                    <a:pt x="16615" y="69232"/>
                  </a:lnTo>
                  <a:lnTo>
                    <a:pt x="16615" y="36001"/>
                  </a:lnTo>
                  <a:cubicBezTo>
                    <a:pt x="16615" y="22154"/>
                    <a:pt x="24000" y="15693"/>
                    <a:pt x="36924" y="15693"/>
                  </a:cubicBezTo>
                  <a:lnTo>
                    <a:pt x="41539" y="15693"/>
                  </a:lnTo>
                  <a:lnTo>
                    <a:pt x="41539" y="0"/>
                  </a:lnTo>
                  <a:lnTo>
                    <a:pt x="36000" y="0"/>
                  </a:lnTo>
                  <a:cubicBezTo>
                    <a:pt x="26769" y="0"/>
                    <a:pt x="20308" y="4615"/>
                    <a:pt x="17539" y="11077"/>
                  </a:cubicBezTo>
                  <a:lnTo>
                    <a:pt x="16615" y="11077"/>
                  </a:lnTo>
                  <a:close/>
                </a:path>
              </a:pathLst>
            </a:custGeom>
            <a:solidFill>
              <a:srgbClr val="32374B"/>
            </a:solidFill>
            <a:ln w="92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 96">
              <a:extLst>
                <a:ext uri="{FF2B5EF4-FFF2-40B4-BE49-F238E27FC236}">
                  <a16:creationId xmlns:a16="http://schemas.microsoft.com/office/drawing/2014/main" id="{F831B4BA-5654-9AA8-0A5A-9017A515915B}"/>
                </a:ext>
              </a:extLst>
            </p:cNvPr>
            <p:cNvSpPr/>
            <p:nvPr/>
          </p:nvSpPr>
          <p:spPr>
            <a:xfrm>
              <a:off x="5241426" y="2769263"/>
              <a:ext cx="73847" cy="84001"/>
            </a:xfrm>
            <a:custGeom>
              <a:avLst/>
              <a:gdLst>
                <a:gd name="connsiteX0" fmla="*/ 53539 w 73847"/>
                <a:gd name="connsiteY0" fmla="*/ 76616 h 84001"/>
                <a:gd name="connsiteX1" fmla="*/ 29539 w 73847"/>
                <a:gd name="connsiteY1" fmla="*/ 84001 h 84001"/>
                <a:gd name="connsiteX2" fmla="*/ 0 w 73847"/>
                <a:gd name="connsiteY2" fmla="*/ 60924 h 84001"/>
                <a:gd name="connsiteX3" fmla="*/ 18462 w 73847"/>
                <a:gd name="connsiteY3" fmla="*/ 36924 h 84001"/>
                <a:gd name="connsiteX4" fmla="*/ 10154 w 73847"/>
                <a:gd name="connsiteY4" fmla="*/ 18462 h 84001"/>
                <a:gd name="connsiteX5" fmla="*/ 30462 w 73847"/>
                <a:gd name="connsiteY5" fmla="*/ 0 h 84001"/>
                <a:gd name="connsiteX6" fmla="*/ 50770 w 73847"/>
                <a:gd name="connsiteY6" fmla="*/ 17539 h 84001"/>
                <a:gd name="connsiteX7" fmla="*/ 36000 w 73847"/>
                <a:gd name="connsiteY7" fmla="*/ 38770 h 84001"/>
                <a:gd name="connsiteX8" fmla="*/ 52616 w 73847"/>
                <a:gd name="connsiteY8" fmla="*/ 57232 h 84001"/>
                <a:gd name="connsiteX9" fmla="*/ 54462 w 73847"/>
                <a:gd name="connsiteY9" fmla="*/ 43385 h 84001"/>
                <a:gd name="connsiteX10" fmla="*/ 67385 w 73847"/>
                <a:gd name="connsiteY10" fmla="*/ 43385 h 84001"/>
                <a:gd name="connsiteX11" fmla="*/ 60924 w 73847"/>
                <a:gd name="connsiteY11" fmla="*/ 67385 h 84001"/>
                <a:gd name="connsiteX12" fmla="*/ 73847 w 73847"/>
                <a:gd name="connsiteY12" fmla="*/ 82155 h 84001"/>
                <a:gd name="connsiteX13" fmla="*/ 58154 w 73847"/>
                <a:gd name="connsiteY13" fmla="*/ 82155 h 84001"/>
                <a:gd name="connsiteX14" fmla="*/ 52616 w 73847"/>
                <a:gd name="connsiteY14" fmla="*/ 75693 h 84001"/>
                <a:gd name="connsiteX15" fmla="*/ 30462 w 73847"/>
                <a:gd name="connsiteY15" fmla="*/ 72924 h 84001"/>
                <a:gd name="connsiteX16" fmla="*/ 45231 w 73847"/>
                <a:gd name="connsiteY16" fmla="*/ 68308 h 84001"/>
                <a:gd name="connsiteX17" fmla="*/ 24923 w 73847"/>
                <a:gd name="connsiteY17" fmla="*/ 45231 h 84001"/>
                <a:gd name="connsiteX18" fmla="*/ 13846 w 73847"/>
                <a:gd name="connsiteY18" fmla="*/ 60924 h 84001"/>
                <a:gd name="connsiteX19" fmla="*/ 30462 w 73847"/>
                <a:gd name="connsiteY19" fmla="*/ 73847 h 84001"/>
                <a:gd name="connsiteX20" fmla="*/ 29539 w 73847"/>
                <a:gd name="connsiteY20" fmla="*/ 32308 h 84001"/>
                <a:gd name="connsiteX21" fmla="*/ 37847 w 73847"/>
                <a:gd name="connsiteY21" fmla="*/ 18462 h 84001"/>
                <a:gd name="connsiteX22" fmla="*/ 30462 w 73847"/>
                <a:gd name="connsiteY22" fmla="*/ 11077 h 84001"/>
                <a:gd name="connsiteX23" fmla="*/ 22154 w 73847"/>
                <a:gd name="connsiteY23" fmla="*/ 18462 h 84001"/>
                <a:gd name="connsiteX24" fmla="*/ 29539 w 73847"/>
                <a:gd name="connsiteY24" fmla="*/ 31385 h 84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73847" h="84001">
                  <a:moveTo>
                    <a:pt x="53539" y="76616"/>
                  </a:moveTo>
                  <a:cubicBezTo>
                    <a:pt x="47078" y="81232"/>
                    <a:pt x="38770" y="84001"/>
                    <a:pt x="29539" y="84001"/>
                  </a:cubicBezTo>
                  <a:cubicBezTo>
                    <a:pt x="12000" y="84001"/>
                    <a:pt x="0" y="74770"/>
                    <a:pt x="0" y="60924"/>
                  </a:cubicBezTo>
                  <a:cubicBezTo>
                    <a:pt x="0" y="47078"/>
                    <a:pt x="6461" y="43385"/>
                    <a:pt x="18462" y="36924"/>
                  </a:cubicBezTo>
                  <a:cubicBezTo>
                    <a:pt x="12000" y="29539"/>
                    <a:pt x="10154" y="24923"/>
                    <a:pt x="10154" y="18462"/>
                  </a:cubicBezTo>
                  <a:cubicBezTo>
                    <a:pt x="10154" y="7385"/>
                    <a:pt x="18462" y="0"/>
                    <a:pt x="30462" y="0"/>
                  </a:cubicBezTo>
                  <a:cubicBezTo>
                    <a:pt x="42462" y="0"/>
                    <a:pt x="50770" y="7385"/>
                    <a:pt x="50770" y="17539"/>
                  </a:cubicBezTo>
                  <a:cubicBezTo>
                    <a:pt x="50770" y="27693"/>
                    <a:pt x="46154" y="32308"/>
                    <a:pt x="36000" y="38770"/>
                  </a:cubicBezTo>
                  <a:lnTo>
                    <a:pt x="52616" y="57232"/>
                  </a:lnTo>
                  <a:cubicBezTo>
                    <a:pt x="54462" y="53539"/>
                    <a:pt x="54462" y="48924"/>
                    <a:pt x="54462" y="43385"/>
                  </a:cubicBezTo>
                  <a:lnTo>
                    <a:pt x="67385" y="43385"/>
                  </a:lnTo>
                  <a:cubicBezTo>
                    <a:pt x="67385" y="52616"/>
                    <a:pt x="65539" y="60924"/>
                    <a:pt x="60924" y="67385"/>
                  </a:cubicBezTo>
                  <a:lnTo>
                    <a:pt x="73847" y="82155"/>
                  </a:lnTo>
                  <a:lnTo>
                    <a:pt x="58154" y="82155"/>
                  </a:lnTo>
                  <a:lnTo>
                    <a:pt x="52616" y="75693"/>
                  </a:lnTo>
                  <a:close/>
                  <a:moveTo>
                    <a:pt x="30462" y="72924"/>
                  </a:moveTo>
                  <a:cubicBezTo>
                    <a:pt x="36924" y="72924"/>
                    <a:pt x="41539" y="71078"/>
                    <a:pt x="45231" y="68308"/>
                  </a:cubicBezTo>
                  <a:lnTo>
                    <a:pt x="24923" y="45231"/>
                  </a:lnTo>
                  <a:cubicBezTo>
                    <a:pt x="17539" y="49847"/>
                    <a:pt x="13846" y="54462"/>
                    <a:pt x="13846" y="60924"/>
                  </a:cubicBezTo>
                  <a:cubicBezTo>
                    <a:pt x="13846" y="67385"/>
                    <a:pt x="20308" y="73847"/>
                    <a:pt x="30462" y="73847"/>
                  </a:cubicBezTo>
                  <a:close/>
                  <a:moveTo>
                    <a:pt x="29539" y="32308"/>
                  </a:moveTo>
                  <a:cubicBezTo>
                    <a:pt x="35077" y="28616"/>
                    <a:pt x="37847" y="24000"/>
                    <a:pt x="37847" y="18462"/>
                  </a:cubicBezTo>
                  <a:cubicBezTo>
                    <a:pt x="37847" y="12923"/>
                    <a:pt x="35077" y="11077"/>
                    <a:pt x="30462" y="11077"/>
                  </a:cubicBezTo>
                  <a:cubicBezTo>
                    <a:pt x="25846" y="11077"/>
                    <a:pt x="22154" y="13846"/>
                    <a:pt x="22154" y="18462"/>
                  </a:cubicBezTo>
                  <a:cubicBezTo>
                    <a:pt x="22154" y="23077"/>
                    <a:pt x="24000" y="25846"/>
                    <a:pt x="29539" y="31385"/>
                  </a:cubicBezTo>
                  <a:close/>
                </a:path>
              </a:pathLst>
            </a:custGeom>
            <a:solidFill>
              <a:srgbClr val="32374B"/>
            </a:solidFill>
            <a:ln w="92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109" name="Group 108">
              <a:extLst>
                <a:ext uri="{FF2B5EF4-FFF2-40B4-BE49-F238E27FC236}">
                  <a16:creationId xmlns:a16="http://schemas.microsoft.com/office/drawing/2014/main" id="{0B937DD7-8839-5EDA-060A-7EDF9C1A4F0B}"/>
                </a:ext>
              </a:extLst>
            </p:cNvPr>
            <p:cNvGrpSpPr/>
            <p:nvPr/>
          </p:nvGrpSpPr>
          <p:grpSpPr>
            <a:xfrm>
              <a:off x="5240503" y="2658493"/>
              <a:ext cx="1069859" cy="220618"/>
              <a:chOff x="5240503" y="2658493"/>
              <a:chExt cx="1069859" cy="220618"/>
            </a:xfrm>
          </p:grpSpPr>
          <p:sp>
            <p:nvSpPr>
              <p:cNvPr id="77" name="Freeform 76">
                <a:extLst>
                  <a:ext uri="{FF2B5EF4-FFF2-40B4-BE49-F238E27FC236}">
                    <a16:creationId xmlns:a16="http://schemas.microsoft.com/office/drawing/2014/main" id="{72B0111B-F8AC-212F-769D-B9260640EA51}"/>
                  </a:ext>
                </a:extLst>
              </p:cNvPr>
              <p:cNvSpPr/>
              <p:nvPr/>
            </p:nvSpPr>
            <p:spPr>
              <a:xfrm>
                <a:off x="5240503" y="2659416"/>
                <a:ext cx="76616" cy="84001"/>
              </a:xfrm>
              <a:custGeom>
                <a:avLst/>
                <a:gdLst>
                  <a:gd name="connsiteX0" fmla="*/ 0 w 76616"/>
                  <a:gd name="connsiteY0" fmla="*/ 41539 h 84001"/>
                  <a:gd name="connsiteX1" fmla="*/ 39693 w 76616"/>
                  <a:gd name="connsiteY1" fmla="*/ 0 h 84001"/>
                  <a:gd name="connsiteX2" fmla="*/ 75693 w 76616"/>
                  <a:gd name="connsiteY2" fmla="*/ 28616 h 84001"/>
                  <a:gd name="connsiteX3" fmla="*/ 60924 w 76616"/>
                  <a:gd name="connsiteY3" fmla="*/ 28616 h 84001"/>
                  <a:gd name="connsiteX4" fmla="*/ 39693 w 76616"/>
                  <a:gd name="connsiteY4" fmla="*/ 13846 h 84001"/>
                  <a:gd name="connsiteX5" fmla="*/ 15693 w 76616"/>
                  <a:gd name="connsiteY5" fmla="*/ 41539 h 84001"/>
                  <a:gd name="connsiteX6" fmla="*/ 39693 w 76616"/>
                  <a:gd name="connsiteY6" fmla="*/ 70155 h 84001"/>
                  <a:gd name="connsiteX7" fmla="*/ 61847 w 76616"/>
                  <a:gd name="connsiteY7" fmla="*/ 55385 h 84001"/>
                  <a:gd name="connsiteX8" fmla="*/ 76616 w 76616"/>
                  <a:gd name="connsiteY8" fmla="*/ 55385 h 84001"/>
                  <a:gd name="connsiteX9" fmla="*/ 39693 w 76616"/>
                  <a:gd name="connsiteY9" fmla="*/ 84001 h 84001"/>
                  <a:gd name="connsiteX10" fmla="*/ 923 w 76616"/>
                  <a:gd name="connsiteY10" fmla="*/ 42462 h 840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6616" h="84001">
                    <a:moveTo>
                      <a:pt x="0" y="41539"/>
                    </a:moveTo>
                    <a:cubicBezTo>
                      <a:pt x="0" y="16615"/>
                      <a:pt x="15693" y="0"/>
                      <a:pt x="39693" y="0"/>
                    </a:cubicBezTo>
                    <a:cubicBezTo>
                      <a:pt x="63693" y="0"/>
                      <a:pt x="72924" y="11077"/>
                      <a:pt x="75693" y="28616"/>
                    </a:cubicBezTo>
                    <a:lnTo>
                      <a:pt x="60924" y="28616"/>
                    </a:lnTo>
                    <a:cubicBezTo>
                      <a:pt x="58154" y="19385"/>
                      <a:pt x="49847" y="13846"/>
                      <a:pt x="39693" y="13846"/>
                    </a:cubicBezTo>
                    <a:cubicBezTo>
                      <a:pt x="29539" y="13846"/>
                      <a:pt x="15693" y="24923"/>
                      <a:pt x="15693" y="41539"/>
                    </a:cubicBezTo>
                    <a:cubicBezTo>
                      <a:pt x="15693" y="58154"/>
                      <a:pt x="24923" y="70155"/>
                      <a:pt x="39693" y="70155"/>
                    </a:cubicBezTo>
                    <a:cubicBezTo>
                      <a:pt x="54462" y="70155"/>
                      <a:pt x="59078" y="64616"/>
                      <a:pt x="61847" y="55385"/>
                    </a:cubicBezTo>
                    <a:lnTo>
                      <a:pt x="76616" y="55385"/>
                    </a:lnTo>
                    <a:cubicBezTo>
                      <a:pt x="73847" y="72001"/>
                      <a:pt x="59078" y="84001"/>
                      <a:pt x="39693" y="84001"/>
                    </a:cubicBezTo>
                    <a:cubicBezTo>
                      <a:pt x="20308" y="84001"/>
                      <a:pt x="923" y="67385"/>
                      <a:pt x="923" y="42462"/>
                    </a:cubicBezTo>
                    <a:close/>
                  </a:path>
                </a:pathLst>
              </a:custGeom>
              <a:solidFill>
                <a:srgbClr val="32374B"/>
              </a:solidFill>
              <a:ln w="923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8" name="Freeform 77">
                <a:extLst>
                  <a:ext uri="{FF2B5EF4-FFF2-40B4-BE49-F238E27FC236}">
                    <a16:creationId xmlns:a16="http://schemas.microsoft.com/office/drawing/2014/main" id="{B3E5A952-BE88-A1B8-93F1-BB2A1B26EC4F}"/>
                  </a:ext>
                </a:extLst>
              </p:cNvPr>
              <p:cNvSpPr/>
              <p:nvPr/>
            </p:nvSpPr>
            <p:spPr>
              <a:xfrm>
                <a:off x="5323581" y="2685262"/>
                <a:ext cx="54462" cy="57231"/>
              </a:xfrm>
              <a:custGeom>
                <a:avLst/>
                <a:gdLst>
                  <a:gd name="connsiteX0" fmla="*/ 0 w 54462"/>
                  <a:gd name="connsiteY0" fmla="*/ 28616 h 57231"/>
                  <a:gd name="connsiteX1" fmla="*/ 27693 w 54462"/>
                  <a:gd name="connsiteY1" fmla="*/ 0 h 57231"/>
                  <a:gd name="connsiteX2" fmla="*/ 54462 w 54462"/>
                  <a:gd name="connsiteY2" fmla="*/ 27693 h 57231"/>
                  <a:gd name="connsiteX3" fmla="*/ 54462 w 54462"/>
                  <a:gd name="connsiteY3" fmla="*/ 31385 h 57231"/>
                  <a:gd name="connsiteX4" fmla="*/ 12923 w 54462"/>
                  <a:gd name="connsiteY4" fmla="*/ 31385 h 57231"/>
                  <a:gd name="connsiteX5" fmla="*/ 27693 w 54462"/>
                  <a:gd name="connsiteY5" fmla="*/ 46154 h 57231"/>
                  <a:gd name="connsiteX6" fmla="*/ 41539 w 54462"/>
                  <a:gd name="connsiteY6" fmla="*/ 37847 h 57231"/>
                  <a:gd name="connsiteX7" fmla="*/ 54462 w 54462"/>
                  <a:gd name="connsiteY7" fmla="*/ 37847 h 57231"/>
                  <a:gd name="connsiteX8" fmla="*/ 27693 w 54462"/>
                  <a:gd name="connsiteY8" fmla="*/ 57232 h 57231"/>
                  <a:gd name="connsiteX9" fmla="*/ 0 w 54462"/>
                  <a:gd name="connsiteY9" fmla="*/ 28616 h 57231"/>
                  <a:gd name="connsiteX10" fmla="*/ 12923 w 54462"/>
                  <a:gd name="connsiteY10" fmla="*/ 24000 h 57231"/>
                  <a:gd name="connsiteX11" fmla="*/ 40616 w 54462"/>
                  <a:gd name="connsiteY11" fmla="*/ 24000 h 57231"/>
                  <a:gd name="connsiteX12" fmla="*/ 27693 w 54462"/>
                  <a:gd name="connsiteY12" fmla="*/ 11077 h 57231"/>
                  <a:gd name="connsiteX13" fmla="*/ 13846 w 54462"/>
                  <a:gd name="connsiteY13" fmla="*/ 24000 h 572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54462" h="57231">
                    <a:moveTo>
                      <a:pt x="0" y="28616"/>
                    </a:moveTo>
                    <a:cubicBezTo>
                      <a:pt x="0" y="11077"/>
                      <a:pt x="11077" y="0"/>
                      <a:pt x="27693" y="0"/>
                    </a:cubicBezTo>
                    <a:cubicBezTo>
                      <a:pt x="44308" y="0"/>
                      <a:pt x="54462" y="11077"/>
                      <a:pt x="54462" y="27693"/>
                    </a:cubicBezTo>
                    <a:lnTo>
                      <a:pt x="54462" y="31385"/>
                    </a:lnTo>
                    <a:lnTo>
                      <a:pt x="12923" y="31385"/>
                    </a:lnTo>
                    <a:cubicBezTo>
                      <a:pt x="13846" y="41539"/>
                      <a:pt x="19385" y="46154"/>
                      <a:pt x="27693" y="46154"/>
                    </a:cubicBezTo>
                    <a:cubicBezTo>
                      <a:pt x="36000" y="46154"/>
                      <a:pt x="39693" y="43385"/>
                      <a:pt x="41539" y="37847"/>
                    </a:cubicBezTo>
                    <a:lnTo>
                      <a:pt x="54462" y="37847"/>
                    </a:lnTo>
                    <a:cubicBezTo>
                      <a:pt x="51693" y="49847"/>
                      <a:pt x="42462" y="57232"/>
                      <a:pt x="27693" y="57232"/>
                    </a:cubicBezTo>
                    <a:cubicBezTo>
                      <a:pt x="12923" y="57232"/>
                      <a:pt x="0" y="45231"/>
                      <a:pt x="0" y="28616"/>
                    </a:cubicBezTo>
                    <a:close/>
                    <a:moveTo>
                      <a:pt x="12923" y="24000"/>
                    </a:moveTo>
                    <a:lnTo>
                      <a:pt x="40616" y="24000"/>
                    </a:lnTo>
                    <a:cubicBezTo>
                      <a:pt x="40616" y="16616"/>
                      <a:pt x="35077" y="11077"/>
                      <a:pt x="27693" y="11077"/>
                    </a:cubicBezTo>
                    <a:cubicBezTo>
                      <a:pt x="20308" y="11077"/>
                      <a:pt x="14769" y="15693"/>
                      <a:pt x="13846" y="24000"/>
                    </a:cubicBezTo>
                    <a:close/>
                  </a:path>
                </a:pathLst>
              </a:custGeom>
              <a:solidFill>
                <a:srgbClr val="32374B"/>
              </a:solidFill>
              <a:ln w="923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9" name="Freeform 78">
                <a:extLst>
                  <a:ext uri="{FF2B5EF4-FFF2-40B4-BE49-F238E27FC236}">
                    <a16:creationId xmlns:a16="http://schemas.microsoft.com/office/drawing/2014/main" id="{30461F67-AB1D-7080-D720-719BF9C881A3}"/>
                  </a:ext>
                </a:extLst>
              </p:cNvPr>
              <p:cNvSpPr/>
              <p:nvPr/>
            </p:nvSpPr>
            <p:spPr>
              <a:xfrm>
                <a:off x="5388197" y="2686185"/>
                <a:ext cx="52616" cy="56308"/>
              </a:xfrm>
              <a:custGeom>
                <a:avLst/>
                <a:gdLst>
                  <a:gd name="connsiteX0" fmla="*/ 0 w 52616"/>
                  <a:gd name="connsiteY0" fmla="*/ 55385 h 56308"/>
                  <a:gd name="connsiteX1" fmla="*/ 0 w 52616"/>
                  <a:gd name="connsiteY1" fmla="*/ 923 h 56308"/>
                  <a:gd name="connsiteX2" fmla="*/ 12923 w 52616"/>
                  <a:gd name="connsiteY2" fmla="*/ 923 h 56308"/>
                  <a:gd name="connsiteX3" fmla="*/ 12923 w 52616"/>
                  <a:gd name="connsiteY3" fmla="*/ 8308 h 56308"/>
                  <a:gd name="connsiteX4" fmla="*/ 31385 w 52616"/>
                  <a:gd name="connsiteY4" fmla="*/ 0 h 56308"/>
                  <a:gd name="connsiteX5" fmla="*/ 52616 w 52616"/>
                  <a:gd name="connsiteY5" fmla="*/ 23077 h 56308"/>
                  <a:gd name="connsiteX6" fmla="*/ 52616 w 52616"/>
                  <a:gd name="connsiteY6" fmla="*/ 56308 h 56308"/>
                  <a:gd name="connsiteX7" fmla="*/ 38770 w 52616"/>
                  <a:gd name="connsiteY7" fmla="*/ 56308 h 56308"/>
                  <a:gd name="connsiteX8" fmla="*/ 38770 w 52616"/>
                  <a:gd name="connsiteY8" fmla="*/ 25846 h 56308"/>
                  <a:gd name="connsiteX9" fmla="*/ 27693 w 52616"/>
                  <a:gd name="connsiteY9" fmla="*/ 12000 h 56308"/>
                  <a:gd name="connsiteX10" fmla="*/ 13846 w 52616"/>
                  <a:gd name="connsiteY10" fmla="*/ 26769 h 56308"/>
                  <a:gd name="connsiteX11" fmla="*/ 13846 w 52616"/>
                  <a:gd name="connsiteY11" fmla="*/ 56308 h 56308"/>
                  <a:gd name="connsiteX12" fmla="*/ 0 w 52616"/>
                  <a:gd name="connsiteY12" fmla="*/ 56308 h 563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616" h="56308">
                    <a:moveTo>
                      <a:pt x="0" y="55385"/>
                    </a:moveTo>
                    <a:lnTo>
                      <a:pt x="0" y="923"/>
                    </a:lnTo>
                    <a:lnTo>
                      <a:pt x="12923" y="923"/>
                    </a:lnTo>
                    <a:lnTo>
                      <a:pt x="12923" y="8308"/>
                    </a:lnTo>
                    <a:cubicBezTo>
                      <a:pt x="17539" y="2769"/>
                      <a:pt x="24000" y="0"/>
                      <a:pt x="31385" y="0"/>
                    </a:cubicBezTo>
                    <a:cubicBezTo>
                      <a:pt x="45231" y="0"/>
                      <a:pt x="52616" y="8308"/>
                      <a:pt x="52616" y="23077"/>
                    </a:cubicBezTo>
                    <a:lnTo>
                      <a:pt x="52616" y="56308"/>
                    </a:lnTo>
                    <a:lnTo>
                      <a:pt x="38770" y="56308"/>
                    </a:lnTo>
                    <a:lnTo>
                      <a:pt x="38770" y="25846"/>
                    </a:lnTo>
                    <a:cubicBezTo>
                      <a:pt x="38770" y="16615"/>
                      <a:pt x="34154" y="12000"/>
                      <a:pt x="27693" y="12000"/>
                    </a:cubicBezTo>
                    <a:cubicBezTo>
                      <a:pt x="21231" y="12000"/>
                      <a:pt x="13846" y="17539"/>
                      <a:pt x="13846" y="26769"/>
                    </a:cubicBezTo>
                    <a:lnTo>
                      <a:pt x="13846" y="56308"/>
                    </a:lnTo>
                    <a:lnTo>
                      <a:pt x="0" y="56308"/>
                    </a:lnTo>
                    <a:close/>
                  </a:path>
                </a:pathLst>
              </a:custGeom>
              <a:solidFill>
                <a:srgbClr val="32374B"/>
              </a:solidFill>
              <a:ln w="923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0" name="Freeform 79">
                <a:extLst>
                  <a:ext uri="{FF2B5EF4-FFF2-40B4-BE49-F238E27FC236}">
                    <a16:creationId xmlns:a16="http://schemas.microsoft.com/office/drawing/2014/main" id="{048F4B8A-795A-E943-5240-1D249C168BDB}"/>
                  </a:ext>
                </a:extLst>
              </p:cNvPr>
              <p:cNvSpPr/>
              <p:nvPr/>
            </p:nvSpPr>
            <p:spPr>
              <a:xfrm>
                <a:off x="5449121" y="2670493"/>
                <a:ext cx="35077" cy="71077"/>
              </a:xfrm>
              <a:custGeom>
                <a:avLst/>
                <a:gdLst>
                  <a:gd name="connsiteX0" fmla="*/ 10154 w 35077"/>
                  <a:gd name="connsiteY0" fmla="*/ 71078 h 71077"/>
                  <a:gd name="connsiteX1" fmla="*/ 10154 w 35077"/>
                  <a:gd name="connsiteY1" fmla="*/ 27693 h 71077"/>
                  <a:gd name="connsiteX2" fmla="*/ 0 w 35077"/>
                  <a:gd name="connsiteY2" fmla="*/ 27693 h 71077"/>
                  <a:gd name="connsiteX3" fmla="*/ 0 w 35077"/>
                  <a:gd name="connsiteY3" fmla="*/ 16616 h 71077"/>
                  <a:gd name="connsiteX4" fmla="*/ 10154 w 35077"/>
                  <a:gd name="connsiteY4" fmla="*/ 16616 h 71077"/>
                  <a:gd name="connsiteX5" fmla="*/ 10154 w 35077"/>
                  <a:gd name="connsiteY5" fmla="*/ 0 h 71077"/>
                  <a:gd name="connsiteX6" fmla="*/ 24000 w 35077"/>
                  <a:gd name="connsiteY6" fmla="*/ 0 h 71077"/>
                  <a:gd name="connsiteX7" fmla="*/ 24000 w 35077"/>
                  <a:gd name="connsiteY7" fmla="*/ 16616 h 71077"/>
                  <a:gd name="connsiteX8" fmla="*/ 35077 w 35077"/>
                  <a:gd name="connsiteY8" fmla="*/ 16616 h 71077"/>
                  <a:gd name="connsiteX9" fmla="*/ 35077 w 35077"/>
                  <a:gd name="connsiteY9" fmla="*/ 27693 h 71077"/>
                  <a:gd name="connsiteX10" fmla="*/ 24000 w 35077"/>
                  <a:gd name="connsiteY10" fmla="*/ 27693 h 71077"/>
                  <a:gd name="connsiteX11" fmla="*/ 24000 w 35077"/>
                  <a:gd name="connsiteY11" fmla="*/ 71078 h 71077"/>
                  <a:gd name="connsiteX12" fmla="*/ 10154 w 35077"/>
                  <a:gd name="connsiteY12" fmla="*/ 71078 h 710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5077" h="71077">
                    <a:moveTo>
                      <a:pt x="10154" y="71078"/>
                    </a:moveTo>
                    <a:lnTo>
                      <a:pt x="10154" y="27693"/>
                    </a:lnTo>
                    <a:lnTo>
                      <a:pt x="0" y="27693"/>
                    </a:lnTo>
                    <a:lnTo>
                      <a:pt x="0" y="16616"/>
                    </a:lnTo>
                    <a:lnTo>
                      <a:pt x="10154" y="16616"/>
                    </a:lnTo>
                    <a:lnTo>
                      <a:pt x="10154" y="0"/>
                    </a:lnTo>
                    <a:lnTo>
                      <a:pt x="24000" y="0"/>
                    </a:lnTo>
                    <a:lnTo>
                      <a:pt x="24000" y="16616"/>
                    </a:lnTo>
                    <a:lnTo>
                      <a:pt x="35077" y="16616"/>
                    </a:lnTo>
                    <a:lnTo>
                      <a:pt x="35077" y="27693"/>
                    </a:lnTo>
                    <a:lnTo>
                      <a:pt x="24000" y="27693"/>
                    </a:lnTo>
                    <a:lnTo>
                      <a:pt x="24000" y="71078"/>
                    </a:lnTo>
                    <a:lnTo>
                      <a:pt x="10154" y="71078"/>
                    </a:lnTo>
                    <a:close/>
                  </a:path>
                </a:pathLst>
              </a:custGeom>
              <a:solidFill>
                <a:srgbClr val="32374B"/>
              </a:solidFill>
              <a:ln w="923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1" name="Freeform 80">
                <a:extLst>
                  <a:ext uri="{FF2B5EF4-FFF2-40B4-BE49-F238E27FC236}">
                    <a16:creationId xmlns:a16="http://schemas.microsoft.com/office/drawing/2014/main" id="{4A9895D6-72B4-4998-F0CD-2106E2DD4FFD}"/>
                  </a:ext>
                </a:extLst>
              </p:cNvPr>
              <p:cNvSpPr/>
              <p:nvPr/>
            </p:nvSpPr>
            <p:spPr>
              <a:xfrm>
                <a:off x="5491583" y="2686185"/>
                <a:ext cx="34154" cy="55385"/>
              </a:xfrm>
              <a:custGeom>
                <a:avLst/>
                <a:gdLst>
                  <a:gd name="connsiteX0" fmla="*/ 34154 w 34154"/>
                  <a:gd name="connsiteY0" fmla="*/ 12923 h 55385"/>
                  <a:gd name="connsiteX1" fmla="*/ 29539 w 34154"/>
                  <a:gd name="connsiteY1" fmla="*/ 12923 h 55385"/>
                  <a:gd name="connsiteX2" fmla="*/ 13846 w 34154"/>
                  <a:gd name="connsiteY2" fmla="*/ 28616 h 55385"/>
                  <a:gd name="connsiteX3" fmla="*/ 13846 w 34154"/>
                  <a:gd name="connsiteY3" fmla="*/ 55385 h 55385"/>
                  <a:gd name="connsiteX4" fmla="*/ 0 w 34154"/>
                  <a:gd name="connsiteY4" fmla="*/ 55385 h 55385"/>
                  <a:gd name="connsiteX5" fmla="*/ 0 w 34154"/>
                  <a:gd name="connsiteY5" fmla="*/ 923 h 55385"/>
                  <a:gd name="connsiteX6" fmla="*/ 12923 w 34154"/>
                  <a:gd name="connsiteY6" fmla="*/ 923 h 55385"/>
                  <a:gd name="connsiteX7" fmla="*/ 12923 w 34154"/>
                  <a:gd name="connsiteY7" fmla="*/ 9231 h 55385"/>
                  <a:gd name="connsiteX8" fmla="*/ 28616 w 34154"/>
                  <a:gd name="connsiteY8" fmla="*/ 0 h 55385"/>
                  <a:gd name="connsiteX9" fmla="*/ 34154 w 34154"/>
                  <a:gd name="connsiteY9" fmla="*/ 0 h 55385"/>
                  <a:gd name="connsiteX10" fmla="*/ 34154 w 34154"/>
                  <a:gd name="connsiteY10" fmla="*/ 12923 h 55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4154" h="55385">
                    <a:moveTo>
                      <a:pt x="34154" y="12923"/>
                    </a:moveTo>
                    <a:lnTo>
                      <a:pt x="29539" y="12923"/>
                    </a:lnTo>
                    <a:cubicBezTo>
                      <a:pt x="19385" y="12923"/>
                      <a:pt x="13846" y="18462"/>
                      <a:pt x="13846" y="28616"/>
                    </a:cubicBezTo>
                    <a:lnTo>
                      <a:pt x="13846" y="55385"/>
                    </a:lnTo>
                    <a:lnTo>
                      <a:pt x="0" y="55385"/>
                    </a:lnTo>
                    <a:lnTo>
                      <a:pt x="0" y="923"/>
                    </a:lnTo>
                    <a:lnTo>
                      <a:pt x="12923" y="923"/>
                    </a:lnTo>
                    <a:lnTo>
                      <a:pt x="12923" y="9231"/>
                    </a:lnTo>
                    <a:cubicBezTo>
                      <a:pt x="15692" y="3692"/>
                      <a:pt x="21231" y="0"/>
                      <a:pt x="28616" y="0"/>
                    </a:cubicBezTo>
                    <a:cubicBezTo>
                      <a:pt x="36000" y="0"/>
                      <a:pt x="32308" y="0"/>
                      <a:pt x="34154" y="0"/>
                    </a:cubicBezTo>
                    <a:lnTo>
                      <a:pt x="34154" y="12923"/>
                    </a:lnTo>
                    <a:close/>
                  </a:path>
                </a:pathLst>
              </a:custGeom>
              <a:solidFill>
                <a:srgbClr val="32374B"/>
              </a:solidFill>
              <a:ln w="923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2" name="Freeform 81">
                <a:extLst>
                  <a:ext uri="{FF2B5EF4-FFF2-40B4-BE49-F238E27FC236}">
                    <a16:creationId xmlns:a16="http://schemas.microsoft.com/office/drawing/2014/main" id="{D2BC5494-30CD-A052-C0D6-5E7C8CAD3CE4}"/>
                  </a:ext>
                </a:extLst>
              </p:cNvPr>
              <p:cNvSpPr/>
              <p:nvPr/>
            </p:nvSpPr>
            <p:spPr>
              <a:xfrm>
                <a:off x="5530353" y="2685262"/>
                <a:ext cx="54462" cy="57231"/>
              </a:xfrm>
              <a:custGeom>
                <a:avLst/>
                <a:gdLst>
                  <a:gd name="connsiteX0" fmla="*/ 0 w 54462"/>
                  <a:gd name="connsiteY0" fmla="*/ 28616 h 57231"/>
                  <a:gd name="connsiteX1" fmla="*/ 27693 w 54462"/>
                  <a:gd name="connsiteY1" fmla="*/ 0 h 57231"/>
                  <a:gd name="connsiteX2" fmla="*/ 54462 w 54462"/>
                  <a:gd name="connsiteY2" fmla="*/ 27693 h 57231"/>
                  <a:gd name="connsiteX3" fmla="*/ 54462 w 54462"/>
                  <a:gd name="connsiteY3" fmla="*/ 31385 h 57231"/>
                  <a:gd name="connsiteX4" fmla="*/ 12923 w 54462"/>
                  <a:gd name="connsiteY4" fmla="*/ 31385 h 57231"/>
                  <a:gd name="connsiteX5" fmla="*/ 27693 w 54462"/>
                  <a:gd name="connsiteY5" fmla="*/ 46154 h 57231"/>
                  <a:gd name="connsiteX6" fmla="*/ 41539 w 54462"/>
                  <a:gd name="connsiteY6" fmla="*/ 37847 h 57231"/>
                  <a:gd name="connsiteX7" fmla="*/ 54462 w 54462"/>
                  <a:gd name="connsiteY7" fmla="*/ 37847 h 57231"/>
                  <a:gd name="connsiteX8" fmla="*/ 27693 w 54462"/>
                  <a:gd name="connsiteY8" fmla="*/ 57232 h 57231"/>
                  <a:gd name="connsiteX9" fmla="*/ 0 w 54462"/>
                  <a:gd name="connsiteY9" fmla="*/ 28616 h 57231"/>
                  <a:gd name="connsiteX10" fmla="*/ 12923 w 54462"/>
                  <a:gd name="connsiteY10" fmla="*/ 24000 h 57231"/>
                  <a:gd name="connsiteX11" fmla="*/ 40616 w 54462"/>
                  <a:gd name="connsiteY11" fmla="*/ 24000 h 57231"/>
                  <a:gd name="connsiteX12" fmla="*/ 27693 w 54462"/>
                  <a:gd name="connsiteY12" fmla="*/ 11077 h 57231"/>
                  <a:gd name="connsiteX13" fmla="*/ 13846 w 54462"/>
                  <a:gd name="connsiteY13" fmla="*/ 24000 h 572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54462" h="57231">
                    <a:moveTo>
                      <a:pt x="0" y="28616"/>
                    </a:moveTo>
                    <a:cubicBezTo>
                      <a:pt x="0" y="11077"/>
                      <a:pt x="11077" y="0"/>
                      <a:pt x="27693" y="0"/>
                    </a:cubicBezTo>
                    <a:cubicBezTo>
                      <a:pt x="44308" y="0"/>
                      <a:pt x="54462" y="11077"/>
                      <a:pt x="54462" y="27693"/>
                    </a:cubicBezTo>
                    <a:lnTo>
                      <a:pt x="54462" y="31385"/>
                    </a:lnTo>
                    <a:lnTo>
                      <a:pt x="12923" y="31385"/>
                    </a:lnTo>
                    <a:cubicBezTo>
                      <a:pt x="13846" y="41539"/>
                      <a:pt x="19385" y="46154"/>
                      <a:pt x="27693" y="46154"/>
                    </a:cubicBezTo>
                    <a:cubicBezTo>
                      <a:pt x="36000" y="46154"/>
                      <a:pt x="39693" y="43385"/>
                      <a:pt x="41539" y="37847"/>
                    </a:cubicBezTo>
                    <a:lnTo>
                      <a:pt x="54462" y="37847"/>
                    </a:lnTo>
                    <a:cubicBezTo>
                      <a:pt x="51693" y="49847"/>
                      <a:pt x="42462" y="57232"/>
                      <a:pt x="27693" y="57232"/>
                    </a:cubicBezTo>
                    <a:cubicBezTo>
                      <a:pt x="12923" y="57232"/>
                      <a:pt x="0" y="45231"/>
                      <a:pt x="0" y="28616"/>
                    </a:cubicBezTo>
                    <a:close/>
                    <a:moveTo>
                      <a:pt x="12923" y="24000"/>
                    </a:moveTo>
                    <a:lnTo>
                      <a:pt x="40616" y="24000"/>
                    </a:lnTo>
                    <a:cubicBezTo>
                      <a:pt x="40616" y="16616"/>
                      <a:pt x="35078" y="11077"/>
                      <a:pt x="27693" y="11077"/>
                    </a:cubicBezTo>
                    <a:cubicBezTo>
                      <a:pt x="20308" y="11077"/>
                      <a:pt x="14769" y="15693"/>
                      <a:pt x="13846" y="24000"/>
                    </a:cubicBezTo>
                    <a:close/>
                  </a:path>
                </a:pathLst>
              </a:custGeom>
              <a:solidFill>
                <a:srgbClr val="32374B"/>
              </a:solidFill>
              <a:ln w="923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3" name="Freeform 82">
                <a:extLst>
                  <a:ext uri="{FF2B5EF4-FFF2-40B4-BE49-F238E27FC236}">
                    <a16:creationId xmlns:a16="http://schemas.microsoft.com/office/drawing/2014/main" id="{F7FF7CC0-EA7B-310D-B9EC-05D11CA34FE9}"/>
                  </a:ext>
                </a:extLst>
              </p:cNvPr>
              <p:cNvSpPr/>
              <p:nvPr/>
            </p:nvSpPr>
            <p:spPr>
              <a:xfrm>
                <a:off x="5618969" y="2659416"/>
                <a:ext cx="35077" cy="81231"/>
              </a:xfrm>
              <a:custGeom>
                <a:avLst/>
                <a:gdLst>
                  <a:gd name="connsiteX0" fmla="*/ 8308 w 35077"/>
                  <a:gd name="connsiteY0" fmla="*/ 27693 h 81231"/>
                  <a:gd name="connsiteX1" fmla="*/ 8308 w 35077"/>
                  <a:gd name="connsiteY1" fmla="*/ 21231 h 81231"/>
                  <a:gd name="connsiteX2" fmla="*/ 27693 w 35077"/>
                  <a:gd name="connsiteY2" fmla="*/ 0 h 81231"/>
                  <a:gd name="connsiteX3" fmla="*/ 35077 w 35077"/>
                  <a:gd name="connsiteY3" fmla="*/ 0 h 81231"/>
                  <a:gd name="connsiteX4" fmla="*/ 35077 w 35077"/>
                  <a:gd name="connsiteY4" fmla="*/ 11077 h 81231"/>
                  <a:gd name="connsiteX5" fmla="*/ 30462 w 35077"/>
                  <a:gd name="connsiteY5" fmla="*/ 11077 h 81231"/>
                  <a:gd name="connsiteX6" fmla="*/ 22154 w 35077"/>
                  <a:gd name="connsiteY6" fmla="*/ 20308 h 81231"/>
                  <a:gd name="connsiteX7" fmla="*/ 22154 w 35077"/>
                  <a:gd name="connsiteY7" fmla="*/ 26769 h 81231"/>
                  <a:gd name="connsiteX8" fmla="*/ 35077 w 35077"/>
                  <a:gd name="connsiteY8" fmla="*/ 26769 h 81231"/>
                  <a:gd name="connsiteX9" fmla="*/ 35077 w 35077"/>
                  <a:gd name="connsiteY9" fmla="*/ 37847 h 81231"/>
                  <a:gd name="connsiteX10" fmla="*/ 22154 w 35077"/>
                  <a:gd name="connsiteY10" fmla="*/ 37847 h 81231"/>
                  <a:gd name="connsiteX11" fmla="*/ 22154 w 35077"/>
                  <a:gd name="connsiteY11" fmla="*/ 81232 h 81231"/>
                  <a:gd name="connsiteX12" fmla="*/ 8308 w 35077"/>
                  <a:gd name="connsiteY12" fmla="*/ 81232 h 81231"/>
                  <a:gd name="connsiteX13" fmla="*/ 8308 w 35077"/>
                  <a:gd name="connsiteY13" fmla="*/ 37847 h 81231"/>
                  <a:gd name="connsiteX14" fmla="*/ 0 w 35077"/>
                  <a:gd name="connsiteY14" fmla="*/ 37847 h 81231"/>
                  <a:gd name="connsiteX15" fmla="*/ 0 w 35077"/>
                  <a:gd name="connsiteY15" fmla="*/ 26769 h 81231"/>
                  <a:gd name="connsiteX16" fmla="*/ 8308 w 35077"/>
                  <a:gd name="connsiteY16" fmla="*/ 26769 h 812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5077" h="81231">
                    <a:moveTo>
                      <a:pt x="8308" y="27693"/>
                    </a:moveTo>
                    <a:lnTo>
                      <a:pt x="8308" y="21231"/>
                    </a:lnTo>
                    <a:cubicBezTo>
                      <a:pt x="8308" y="6461"/>
                      <a:pt x="16615" y="0"/>
                      <a:pt x="27693" y="0"/>
                    </a:cubicBezTo>
                    <a:cubicBezTo>
                      <a:pt x="38770" y="0"/>
                      <a:pt x="32308" y="0"/>
                      <a:pt x="35077" y="0"/>
                    </a:cubicBezTo>
                    <a:lnTo>
                      <a:pt x="35077" y="11077"/>
                    </a:lnTo>
                    <a:lnTo>
                      <a:pt x="30462" y="11077"/>
                    </a:lnTo>
                    <a:cubicBezTo>
                      <a:pt x="24000" y="11077"/>
                      <a:pt x="22154" y="14769"/>
                      <a:pt x="22154" y="20308"/>
                    </a:cubicBezTo>
                    <a:lnTo>
                      <a:pt x="22154" y="26769"/>
                    </a:lnTo>
                    <a:lnTo>
                      <a:pt x="35077" y="26769"/>
                    </a:lnTo>
                    <a:lnTo>
                      <a:pt x="35077" y="37847"/>
                    </a:lnTo>
                    <a:lnTo>
                      <a:pt x="22154" y="37847"/>
                    </a:lnTo>
                    <a:lnTo>
                      <a:pt x="22154" y="81232"/>
                    </a:lnTo>
                    <a:lnTo>
                      <a:pt x="8308" y="81232"/>
                    </a:lnTo>
                    <a:lnTo>
                      <a:pt x="8308" y="37847"/>
                    </a:lnTo>
                    <a:lnTo>
                      <a:pt x="0" y="37847"/>
                    </a:lnTo>
                    <a:lnTo>
                      <a:pt x="0" y="26769"/>
                    </a:lnTo>
                    <a:lnTo>
                      <a:pt x="8308" y="26769"/>
                    </a:lnTo>
                    <a:close/>
                  </a:path>
                </a:pathLst>
              </a:custGeom>
              <a:solidFill>
                <a:srgbClr val="32374B"/>
              </a:solidFill>
              <a:ln w="923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4" name="Freeform 83">
                <a:extLst>
                  <a:ext uri="{FF2B5EF4-FFF2-40B4-BE49-F238E27FC236}">
                    <a16:creationId xmlns:a16="http://schemas.microsoft.com/office/drawing/2014/main" id="{788C9415-FF22-D8B7-193E-5BCCBCD90C44}"/>
                  </a:ext>
                </a:extLst>
              </p:cNvPr>
              <p:cNvSpPr/>
              <p:nvPr/>
            </p:nvSpPr>
            <p:spPr>
              <a:xfrm>
                <a:off x="5656816" y="2685262"/>
                <a:ext cx="59077" cy="57231"/>
              </a:xfrm>
              <a:custGeom>
                <a:avLst/>
                <a:gdLst>
                  <a:gd name="connsiteX0" fmla="*/ 29539 w 59077"/>
                  <a:gd name="connsiteY0" fmla="*/ 0 h 57231"/>
                  <a:gd name="connsiteX1" fmla="*/ 59078 w 59077"/>
                  <a:gd name="connsiteY1" fmla="*/ 28616 h 57231"/>
                  <a:gd name="connsiteX2" fmla="*/ 29539 w 59077"/>
                  <a:gd name="connsiteY2" fmla="*/ 57232 h 57231"/>
                  <a:gd name="connsiteX3" fmla="*/ 0 w 59077"/>
                  <a:gd name="connsiteY3" fmla="*/ 28616 h 57231"/>
                  <a:gd name="connsiteX4" fmla="*/ 29539 w 59077"/>
                  <a:gd name="connsiteY4" fmla="*/ 0 h 57231"/>
                  <a:gd name="connsiteX5" fmla="*/ 29539 w 59077"/>
                  <a:gd name="connsiteY5" fmla="*/ 45231 h 57231"/>
                  <a:gd name="connsiteX6" fmla="*/ 45231 w 59077"/>
                  <a:gd name="connsiteY6" fmla="*/ 28616 h 57231"/>
                  <a:gd name="connsiteX7" fmla="*/ 29539 w 59077"/>
                  <a:gd name="connsiteY7" fmla="*/ 12000 h 57231"/>
                  <a:gd name="connsiteX8" fmla="*/ 13846 w 59077"/>
                  <a:gd name="connsiteY8" fmla="*/ 28616 h 57231"/>
                  <a:gd name="connsiteX9" fmla="*/ 29539 w 59077"/>
                  <a:gd name="connsiteY9" fmla="*/ 45231 h 572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9077" h="57231">
                    <a:moveTo>
                      <a:pt x="29539" y="0"/>
                    </a:moveTo>
                    <a:cubicBezTo>
                      <a:pt x="46154" y="0"/>
                      <a:pt x="59078" y="12000"/>
                      <a:pt x="59078" y="28616"/>
                    </a:cubicBezTo>
                    <a:cubicBezTo>
                      <a:pt x="59078" y="45231"/>
                      <a:pt x="47078" y="57232"/>
                      <a:pt x="29539" y="57232"/>
                    </a:cubicBezTo>
                    <a:cubicBezTo>
                      <a:pt x="12000" y="57232"/>
                      <a:pt x="0" y="45231"/>
                      <a:pt x="0" y="28616"/>
                    </a:cubicBezTo>
                    <a:cubicBezTo>
                      <a:pt x="0" y="12000"/>
                      <a:pt x="12000" y="0"/>
                      <a:pt x="29539" y="0"/>
                    </a:cubicBezTo>
                    <a:close/>
                    <a:moveTo>
                      <a:pt x="29539" y="45231"/>
                    </a:moveTo>
                    <a:cubicBezTo>
                      <a:pt x="38770" y="45231"/>
                      <a:pt x="45231" y="38770"/>
                      <a:pt x="45231" y="28616"/>
                    </a:cubicBezTo>
                    <a:cubicBezTo>
                      <a:pt x="45231" y="18462"/>
                      <a:pt x="38770" y="12000"/>
                      <a:pt x="29539" y="12000"/>
                    </a:cubicBezTo>
                    <a:cubicBezTo>
                      <a:pt x="20308" y="12000"/>
                      <a:pt x="13846" y="18462"/>
                      <a:pt x="13846" y="28616"/>
                    </a:cubicBezTo>
                    <a:cubicBezTo>
                      <a:pt x="13846" y="38770"/>
                      <a:pt x="20308" y="45231"/>
                      <a:pt x="29539" y="45231"/>
                    </a:cubicBezTo>
                    <a:close/>
                  </a:path>
                </a:pathLst>
              </a:custGeom>
              <a:solidFill>
                <a:srgbClr val="32374B"/>
              </a:solidFill>
              <a:ln w="923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5" name="Freeform 84">
                <a:extLst>
                  <a:ext uri="{FF2B5EF4-FFF2-40B4-BE49-F238E27FC236}">
                    <a16:creationId xmlns:a16="http://schemas.microsoft.com/office/drawing/2014/main" id="{3FCBAF8E-B630-A6DA-BAB6-BE6313DAAF90}"/>
                  </a:ext>
                </a:extLst>
              </p:cNvPr>
              <p:cNvSpPr/>
              <p:nvPr/>
            </p:nvSpPr>
            <p:spPr>
              <a:xfrm>
                <a:off x="5726970" y="2686185"/>
                <a:ext cx="34154" cy="55385"/>
              </a:xfrm>
              <a:custGeom>
                <a:avLst/>
                <a:gdLst>
                  <a:gd name="connsiteX0" fmla="*/ 34154 w 34154"/>
                  <a:gd name="connsiteY0" fmla="*/ 12923 h 55385"/>
                  <a:gd name="connsiteX1" fmla="*/ 29539 w 34154"/>
                  <a:gd name="connsiteY1" fmla="*/ 12923 h 55385"/>
                  <a:gd name="connsiteX2" fmla="*/ 13846 w 34154"/>
                  <a:gd name="connsiteY2" fmla="*/ 28616 h 55385"/>
                  <a:gd name="connsiteX3" fmla="*/ 13846 w 34154"/>
                  <a:gd name="connsiteY3" fmla="*/ 55385 h 55385"/>
                  <a:gd name="connsiteX4" fmla="*/ 0 w 34154"/>
                  <a:gd name="connsiteY4" fmla="*/ 55385 h 55385"/>
                  <a:gd name="connsiteX5" fmla="*/ 0 w 34154"/>
                  <a:gd name="connsiteY5" fmla="*/ 923 h 55385"/>
                  <a:gd name="connsiteX6" fmla="*/ 12923 w 34154"/>
                  <a:gd name="connsiteY6" fmla="*/ 923 h 55385"/>
                  <a:gd name="connsiteX7" fmla="*/ 12923 w 34154"/>
                  <a:gd name="connsiteY7" fmla="*/ 9231 h 55385"/>
                  <a:gd name="connsiteX8" fmla="*/ 28616 w 34154"/>
                  <a:gd name="connsiteY8" fmla="*/ 0 h 55385"/>
                  <a:gd name="connsiteX9" fmla="*/ 34154 w 34154"/>
                  <a:gd name="connsiteY9" fmla="*/ 0 h 55385"/>
                  <a:gd name="connsiteX10" fmla="*/ 34154 w 34154"/>
                  <a:gd name="connsiteY10" fmla="*/ 12923 h 55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4154" h="55385">
                    <a:moveTo>
                      <a:pt x="34154" y="12923"/>
                    </a:moveTo>
                    <a:lnTo>
                      <a:pt x="29539" y="12923"/>
                    </a:lnTo>
                    <a:cubicBezTo>
                      <a:pt x="19385" y="12923"/>
                      <a:pt x="13846" y="18462"/>
                      <a:pt x="13846" y="28616"/>
                    </a:cubicBezTo>
                    <a:lnTo>
                      <a:pt x="13846" y="55385"/>
                    </a:lnTo>
                    <a:lnTo>
                      <a:pt x="0" y="55385"/>
                    </a:lnTo>
                    <a:lnTo>
                      <a:pt x="0" y="923"/>
                    </a:lnTo>
                    <a:lnTo>
                      <a:pt x="12923" y="923"/>
                    </a:lnTo>
                    <a:lnTo>
                      <a:pt x="12923" y="9231"/>
                    </a:lnTo>
                    <a:cubicBezTo>
                      <a:pt x="15692" y="3692"/>
                      <a:pt x="21231" y="0"/>
                      <a:pt x="28616" y="0"/>
                    </a:cubicBezTo>
                    <a:cubicBezTo>
                      <a:pt x="36000" y="0"/>
                      <a:pt x="32308" y="0"/>
                      <a:pt x="34154" y="0"/>
                    </a:cubicBezTo>
                    <a:lnTo>
                      <a:pt x="34154" y="12923"/>
                    </a:lnTo>
                    <a:close/>
                  </a:path>
                </a:pathLst>
              </a:custGeom>
              <a:solidFill>
                <a:srgbClr val="32374B"/>
              </a:solidFill>
              <a:ln w="923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7" name="Freeform 86">
                <a:extLst>
                  <a:ext uri="{FF2B5EF4-FFF2-40B4-BE49-F238E27FC236}">
                    <a16:creationId xmlns:a16="http://schemas.microsoft.com/office/drawing/2014/main" id="{C2498B5C-EB12-8579-3EB8-2E15CD6DBDF3}"/>
                  </a:ext>
                </a:extLst>
              </p:cNvPr>
              <p:cNvSpPr/>
              <p:nvPr/>
            </p:nvSpPr>
            <p:spPr>
              <a:xfrm>
                <a:off x="5803587" y="2660339"/>
                <a:ext cx="49846" cy="81231"/>
              </a:xfrm>
              <a:custGeom>
                <a:avLst/>
                <a:gdLst>
                  <a:gd name="connsiteX0" fmla="*/ 0 w 49846"/>
                  <a:gd name="connsiteY0" fmla="*/ 81232 h 81231"/>
                  <a:gd name="connsiteX1" fmla="*/ 0 w 49846"/>
                  <a:gd name="connsiteY1" fmla="*/ 0 h 81231"/>
                  <a:gd name="connsiteX2" fmla="*/ 49847 w 49846"/>
                  <a:gd name="connsiteY2" fmla="*/ 0 h 81231"/>
                  <a:gd name="connsiteX3" fmla="*/ 49847 w 49846"/>
                  <a:gd name="connsiteY3" fmla="*/ 12923 h 81231"/>
                  <a:gd name="connsiteX4" fmla="*/ 13846 w 49846"/>
                  <a:gd name="connsiteY4" fmla="*/ 12923 h 81231"/>
                  <a:gd name="connsiteX5" fmla="*/ 13846 w 49846"/>
                  <a:gd name="connsiteY5" fmla="*/ 34154 h 81231"/>
                  <a:gd name="connsiteX6" fmla="*/ 46154 w 49846"/>
                  <a:gd name="connsiteY6" fmla="*/ 34154 h 81231"/>
                  <a:gd name="connsiteX7" fmla="*/ 46154 w 49846"/>
                  <a:gd name="connsiteY7" fmla="*/ 47077 h 81231"/>
                  <a:gd name="connsiteX8" fmla="*/ 13846 w 49846"/>
                  <a:gd name="connsiteY8" fmla="*/ 47077 h 81231"/>
                  <a:gd name="connsiteX9" fmla="*/ 13846 w 49846"/>
                  <a:gd name="connsiteY9" fmla="*/ 68308 h 81231"/>
                  <a:gd name="connsiteX10" fmla="*/ 49847 w 49846"/>
                  <a:gd name="connsiteY10" fmla="*/ 68308 h 81231"/>
                  <a:gd name="connsiteX11" fmla="*/ 49847 w 49846"/>
                  <a:gd name="connsiteY11" fmla="*/ 81232 h 81231"/>
                  <a:gd name="connsiteX12" fmla="*/ 0 w 49846"/>
                  <a:gd name="connsiteY12" fmla="*/ 81232 h 812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9846" h="81231">
                    <a:moveTo>
                      <a:pt x="0" y="81232"/>
                    </a:moveTo>
                    <a:lnTo>
                      <a:pt x="0" y="0"/>
                    </a:lnTo>
                    <a:lnTo>
                      <a:pt x="49847" y="0"/>
                    </a:lnTo>
                    <a:lnTo>
                      <a:pt x="49847" y="12923"/>
                    </a:lnTo>
                    <a:lnTo>
                      <a:pt x="13846" y="12923"/>
                    </a:lnTo>
                    <a:lnTo>
                      <a:pt x="13846" y="34154"/>
                    </a:lnTo>
                    <a:lnTo>
                      <a:pt x="46154" y="34154"/>
                    </a:lnTo>
                    <a:lnTo>
                      <a:pt x="46154" y="47077"/>
                    </a:lnTo>
                    <a:lnTo>
                      <a:pt x="13846" y="47077"/>
                    </a:lnTo>
                    <a:lnTo>
                      <a:pt x="13846" y="68308"/>
                    </a:lnTo>
                    <a:lnTo>
                      <a:pt x="49847" y="68308"/>
                    </a:lnTo>
                    <a:lnTo>
                      <a:pt x="49847" y="81232"/>
                    </a:lnTo>
                    <a:lnTo>
                      <a:pt x="0" y="81232"/>
                    </a:lnTo>
                    <a:close/>
                  </a:path>
                </a:pathLst>
              </a:custGeom>
              <a:solidFill>
                <a:srgbClr val="32374B"/>
              </a:solidFill>
              <a:ln w="923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8" name="Freeform 87">
                <a:extLst>
                  <a:ext uri="{FF2B5EF4-FFF2-40B4-BE49-F238E27FC236}">
                    <a16:creationId xmlns:a16="http://schemas.microsoft.com/office/drawing/2014/main" id="{B425BBA9-D00F-E94E-64EC-67B36288D377}"/>
                  </a:ext>
                </a:extLst>
              </p:cNvPr>
              <p:cNvSpPr/>
              <p:nvPr/>
            </p:nvSpPr>
            <p:spPr>
              <a:xfrm>
                <a:off x="5863587" y="2658493"/>
                <a:ext cx="58154" cy="84001"/>
              </a:xfrm>
              <a:custGeom>
                <a:avLst/>
                <a:gdLst>
                  <a:gd name="connsiteX0" fmla="*/ 0 w 58154"/>
                  <a:gd name="connsiteY0" fmla="*/ 56308 h 84001"/>
                  <a:gd name="connsiteX1" fmla="*/ 26769 w 58154"/>
                  <a:gd name="connsiteY1" fmla="*/ 26769 h 84001"/>
                  <a:gd name="connsiteX2" fmla="*/ 44308 w 58154"/>
                  <a:gd name="connsiteY2" fmla="*/ 35077 h 84001"/>
                  <a:gd name="connsiteX3" fmla="*/ 44308 w 58154"/>
                  <a:gd name="connsiteY3" fmla="*/ 0 h 84001"/>
                  <a:gd name="connsiteX4" fmla="*/ 58154 w 58154"/>
                  <a:gd name="connsiteY4" fmla="*/ 0 h 84001"/>
                  <a:gd name="connsiteX5" fmla="*/ 58154 w 58154"/>
                  <a:gd name="connsiteY5" fmla="*/ 82155 h 84001"/>
                  <a:gd name="connsiteX6" fmla="*/ 46154 w 58154"/>
                  <a:gd name="connsiteY6" fmla="*/ 82155 h 84001"/>
                  <a:gd name="connsiteX7" fmla="*/ 46154 w 58154"/>
                  <a:gd name="connsiteY7" fmla="*/ 73847 h 84001"/>
                  <a:gd name="connsiteX8" fmla="*/ 26769 w 58154"/>
                  <a:gd name="connsiteY8" fmla="*/ 84001 h 84001"/>
                  <a:gd name="connsiteX9" fmla="*/ 923 w 58154"/>
                  <a:gd name="connsiteY9" fmla="*/ 55385 h 84001"/>
                  <a:gd name="connsiteX10" fmla="*/ 44308 w 58154"/>
                  <a:gd name="connsiteY10" fmla="*/ 55385 h 84001"/>
                  <a:gd name="connsiteX11" fmla="*/ 28616 w 58154"/>
                  <a:gd name="connsiteY11" fmla="*/ 38770 h 84001"/>
                  <a:gd name="connsiteX12" fmla="*/ 13846 w 58154"/>
                  <a:gd name="connsiteY12" fmla="*/ 55385 h 84001"/>
                  <a:gd name="connsiteX13" fmla="*/ 28616 w 58154"/>
                  <a:gd name="connsiteY13" fmla="*/ 72001 h 84001"/>
                  <a:gd name="connsiteX14" fmla="*/ 44308 w 58154"/>
                  <a:gd name="connsiteY14" fmla="*/ 55385 h 840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8154" h="84001">
                    <a:moveTo>
                      <a:pt x="0" y="56308"/>
                    </a:moveTo>
                    <a:cubicBezTo>
                      <a:pt x="0" y="39693"/>
                      <a:pt x="10154" y="26769"/>
                      <a:pt x="26769" y="26769"/>
                    </a:cubicBezTo>
                    <a:cubicBezTo>
                      <a:pt x="43385" y="26769"/>
                      <a:pt x="41539" y="29539"/>
                      <a:pt x="44308" y="35077"/>
                    </a:cubicBezTo>
                    <a:lnTo>
                      <a:pt x="44308" y="0"/>
                    </a:lnTo>
                    <a:lnTo>
                      <a:pt x="58154" y="0"/>
                    </a:lnTo>
                    <a:lnTo>
                      <a:pt x="58154" y="82155"/>
                    </a:lnTo>
                    <a:lnTo>
                      <a:pt x="46154" y="82155"/>
                    </a:lnTo>
                    <a:lnTo>
                      <a:pt x="46154" y="73847"/>
                    </a:lnTo>
                    <a:cubicBezTo>
                      <a:pt x="41539" y="80309"/>
                      <a:pt x="35077" y="84001"/>
                      <a:pt x="26769" y="84001"/>
                    </a:cubicBezTo>
                    <a:cubicBezTo>
                      <a:pt x="11077" y="84001"/>
                      <a:pt x="923" y="72001"/>
                      <a:pt x="923" y="55385"/>
                    </a:cubicBezTo>
                    <a:close/>
                    <a:moveTo>
                      <a:pt x="44308" y="55385"/>
                    </a:moveTo>
                    <a:cubicBezTo>
                      <a:pt x="44308" y="45231"/>
                      <a:pt x="37847" y="38770"/>
                      <a:pt x="28616" y="38770"/>
                    </a:cubicBezTo>
                    <a:cubicBezTo>
                      <a:pt x="19385" y="38770"/>
                      <a:pt x="13846" y="46154"/>
                      <a:pt x="13846" y="55385"/>
                    </a:cubicBezTo>
                    <a:cubicBezTo>
                      <a:pt x="13846" y="64616"/>
                      <a:pt x="19385" y="72001"/>
                      <a:pt x="28616" y="72001"/>
                    </a:cubicBezTo>
                    <a:cubicBezTo>
                      <a:pt x="37847" y="72001"/>
                      <a:pt x="44308" y="65539"/>
                      <a:pt x="44308" y="55385"/>
                    </a:cubicBezTo>
                    <a:close/>
                  </a:path>
                </a:pathLst>
              </a:custGeom>
              <a:solidFill>
                <a:srgbClr val="32374B"/>
              </a:solidFill>
              <a:ln w="923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0" name="Freeform 89">
                <a:extLst>
                  <a:ext uri="{FF2B5EF4-FFF2-40B4-BE49-F238E27FC236}">
                    <a16:creationId xmlns:a16="http://schemas.microsoft.com/office/drawing/2014/main" id="{0C8FA220-7D9F-4E16-71A2-E31C0E906E6F}"/>
                  </a:ext>
                </a:extLst>
              </p:cNvPr>
              <p:cNvSpPr/>
              <p:nvPr/>
            </p:nvSpPr>
            <p:spPr>
              <a:xfrm>
                <a:off x="5932819" y="2686185"/>
                <a:ext cx="52616" cy="56308"/>
              </a:xfrm>
              <a:custGeom>
                <a:avLst/>
                <a:gdLst>
                  <a:gd name="connsiteX0" fmla="*/ 51693 w 52616"/>
                  <a:gd name="connsiteY0" fmla="*/ 923 h 56308"/>
                  <a:gd name="connsiteX1" fmla="*/ 51693 w 52616"/>
                  <a:gd name="connsiteY1" fmla="*/ 55385 h 56308"/>
                  <a:gd name="connsiteX2" fmla="*/ 38770 w 52616"/>
                  <a:gd name="connsiteY2" fmla="*/ 55385 h 56308"/>
                  <a:gd name="connsiteX3" fmla="*/ 38770 w 52616"/>
                  <a:gd name="connsiteY3" fmla="*/ 48001 h 56308"/>
                  <a:gd name="connsiteX4" fmla="*/ 20308 w 52616"/>
                  <a:gd name="connsiteY4" fmla="*/ 56308 h 56308"/>
                  <a:gd name="connsiteX5" fmla="*/ 0 w 52616"/>
                  <a:gd name="connsiteY5" fmla="*/ 34154 h 56308"/>
                  <a:gd name="connsiteX6" fmla="*/ 0 w 52616"/>
                  <a:gd name="connsiteY6" fmla="*/ 0 h 56308"/>
                  <a:gd name="connsiteX7" fmla="*/ 13846 w 52616"/>
                  <a:gd name="connsiteY7" fmla="*/ 0 h 56308"/>
                  <a:gd name="connsiteX8" fmla="*/ 13846 w 52616"/>
                  <a:gd name="connsiteY8" fmla="*/ 29539 h 56308"/>
                  <a:gd name="connsiteX9" fmla="*/ 25846 w 52616"/>
                  <a:gd name="connsiteY9" fmla="*/ 44308 h 56308"/>
                  <a:gd name="connsiteX10" fmla="*/ 38770 w 52616"/>
                  <a:gd name="connsiteY10" fmla="*/ 28616 h 56308"/>
                  <a:gd name="connsiteX11" fmla="*/ 38770 w 52616"/>
                  <a:gd name="connsiteY11" fmla="*/ 0 h 56308"/>
                  <a:gd name="connsiteX12" fmla="*/ 52616 w 52616"/>
                  <a:gd name="connsiteY12" fmla="*/ 0 h 563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616" h="56308">
                    <a:moveTo>
                      <a:pt x="51693" y="923"/>
                    </a:moveTo>
                    <a:lnTo>
                      <a:pt x="51693" y="55385"/>
                    </a:lnTo>
                    <a:lnTo>
                      <a:pt x="38770" y="55385"/>
                    </a:lnTo>
                    <a:lnTo>
                      <a:pt x="38770" y="48001"/>
                    </a:lnTo>
                    <a:cubicBezTo>
                      <a:pt x="34154" y="53539"/>
                      <a:pt x="27693" y="56308"/>
                      <a:pt x="20308" y="56308"/>
                    </a:cubicBezTo>
                    <a:cubicBezTo>
                      <a:pt x="7385" y="56308"/>
                      <a:pt x="0" y="48001"/>
                      <a:pt x="0" y="34154"/>
                    </a:cubicBezTo>
                    <a:lnTo>
                      <a:pt x="0" y="0"/>
                    </a:lnTo>
                    <a:lnTo>
                      <a:pt x="13846" y="0"/>
                    </a:lnTo>
                    <a:lnTo>
                      <a:pt x="13846" y="29539"/>
                    </a:lnTo>
                    <a:cubicBezTo>
                      <a:pt x="13846" y="39693"/>
                      <a:pt x="17539" y="44308"/>
                      <a:pt x="25846" y="44308"/>
                    </a:cubicBezTo>
                    <a:cubicBezTo>
                      <a:pt x="34154" y="44308"/>
                      <a:pt x="38770" y="39693"/>
                      <a:pt x="38770" y="28616"/>
                    </a:cubicBezTo>
                    <a:lnTo>
                      <a:pt x="38770" y="0"/>
                    </a:lnTo>
                    <a:lnTo>
                      <a:pt x="52616" y="0"/>
                    </a:lnTo>
                    <a:close/>
                  </a:path>
                </a:pathLst>
              </a:custGeom>
              <a:solidFill>
                <a:srgbClr val="32374B"/>
              </a:solidFill>
              <a:ln w="923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1" name="Freeform 90">
                <a:extLst>
                  <a:ext uri="{FF2B5EF4-FFF2-40B4-BE49-F238E27FC236}">
                    <a16:creationId xmlns:a16="http://schemas.microsoft.com/office/drawing/2014/main" id="{5DBF0007-CE4C-0099-697A-7A394C9C9CF5}"/>
                  </a:ext>
                </a:extLst>
              </p:cNvPr>
              <p:cNvSpPr/>
              <p:nvPr/>
            </p:nvSpPr>
            <p:spPr>
              <a:xfrm>
                <a:off x="5992820" y="2685262"/>
                <a:ext cx="55385" cy="57231"/>
              </a:xfrm>
              <a:custGeom>
                <a:avLst/>
                <a:gdLst>
                  <a:gd name="connsiteX0" fmla="*/ 28616 w 55385"/>
                  <a:gd name="connsiteY0" fmla="*/ 0 h 57231"/>
                  <a:gd name="connsiteX1" fmla="*/ 55385 w 55385"/>
                  <a:gd name="connsiteY1" fmla="*/ 21231 h 57231"/>
                  <a:gd name="connsiteX2" fmla="*/ 41539 w 55385"/>
                  <a:gd name="connsiteY2" fmla="*/ 21231 h 57231"/>
                  <a:gd name="connsiteX3" fmla="*/ 28616 w 55385"/>
                  <a:gd name="connsiteY3" fmla="*/ 12000 h 57231"/>
                  <a:gd name="connsiteX4" fmla="*/ 13846 w 55385"/>
                  <a:gd name="connsiteY4" fmla="*/ 28616 h 57231"/>
                  <a:gd name="connsiteX5" fmla="*/ 27693 w 55385"/>
                  <a:gd name="connsiteY5" fmla="*/ 45231 h 57231"/>
                  <a:gd name="connsiteX6" fmla="*/ 40616 w 55385"/>
                  <a:gd name="connsiteY6" fmla="*/ 36000 h 57231"/>
                  <a:gd name="connsiteX7" fmla="*/ 54462 w 55385"/>
                  <a:gd name="connsiteY7" fmla="*/ 36000 h 57231"/>
                  <a:gd name="connsiteX8" fmla="*/ 27693 w 55385"/>
                  <a:gd name="connsiteY8" fmla="*/ 57232 h 57231"/>
                  <a:gd name="connsiteX9" fmla="*/ 0 w 55385"/>
                  <a:gd name="connsiteY9" fmla="*/ 28616 h 57231"/>
                  <a:gd name="connsiteX10" fmla="*/ 27693 w 55385"/>
                  <a:gd name="connsiteY10" fmla="*/ 0 h 572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5385" h="57231">
                    <a:moveTo>
                      <a:pt x="28616" y="0"/>
                    </a:moveTo>
                    <a:cubicBezTo>
                      <a:pt x="43385" y="0"/>
                      <a:pt x="53539" y="8308"/>
                      <a:pt x="55385" y="21231"/>
                    </a:cubicBezTo>
                    <a:lnTo>
                      <a:pt x="41539" y="21231"/>
                    </a:lnTo>
                    <a:cubicBezTo>
                      <a:pt x="39693" y="14769"/>
                      <a:pt x="35077" y="12000"/>
                      <a:pt x="28616" y="12000"/>
                    </a:cubicBezTo>
                    <a:cubicBezTo>
                      <a:pt x="22154" y="12000"/>
                      <a:pt x="13846" y="18462"/>
                      <a:pt x="13846" y="28616"/>
                    </a:cubicBezTo>
                    <a:cubicBezTo>
                      <a:pt x="13846" y="38770"/>
                      <a:pt x="19385" y="45231"/>
                      <a:pt x="27693" y="45231"/>
                    </a:cubicBezTo>
                    <a:cubicBezTo>
                      <a:pt x="36001" y="45231"/>
                      <a:pt x="38770" y="41539"/>
                      <a:pt x="40616" y="36000"/>
                    </a:cubicBezTo>
                    <a:lnTo>
                      <a:pt x="54462" y="36000"/>
                    </a:lnTo>
                    <a:cubicBezTo>
                      <a:pt x="52616" y="48924"/>
                      <a:pt x="42462" y="57232"/>
                      <a:pt x="27693" y="57232"/>
                    </a:cubicBezTo>
                    <a:cubicBezTo>
                      <a:pt x="12923" y="57232"/>
                      <a:pt x="0" y="46154"/>
                      <a:pt x="0" y="28616"/>
                    </a:cubicBezTo>
                    <a:cubicBezTo>
                      <a:pt x="0" y="11077"/>
                      <a:pt x="11077" y="0"/>
                      <a:pt x="27693" y="0"/>
                    </a:cubicBezTo>
                    <a:close/>
                  </a:path>
                </a:pathLst>
              </a:custGeom>
              <a:solidFill>
                <a:srgbClr val="32374B"/>
              </a:solidFill>
              <a:ln w="923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2" name="Freeform 91">
                <a:extLst>
                  <a:ext uri="{FF2B5EF4-FFF2-40B4-BE49-F238E27FC236}">
                    <a16:creationId xmlns:a16="http://schemas.microsoft.com/office/drawing/2014/main" id="{F13C750C-73BD-3FD8-0526-28293A2AA62B}"/>
                  </a:ext>
                </a:extLst>
              </p:cNvPr>
              <p:cNvSpPr/>
              <p:nvPr/>
            </p:nvSpPr>
            <p:spPr>
              <a:xfrm>
                <a:off x="6055590" y="2685262"/>
                <a:ext cx="58154" cy="58154"/>
              </a:xfrm>
              <a:custGeom>
                <a:avLst/>
                <a:gdLst>
                  <a:gd name="connsiteX0" fmla="*/ 58154 w 58154"/>
                  <a:gd name="connsiteY0" fmla="*/ 1846 h 58154"/>
                  <a:gd name="connsiteX1" fmla="*/ 58154 w 58154"/>
                  <a:gd name="connsiteY1" fmla="*/ 56308 h 58154"/>
                  <a:gd name="connsiteX2" fmla="*/ 45232 w 58154"/>
                  <a:gd name="connsiteY2" fmla="*/ 56308 h 58154"/>
                  <a:gd name="connsiteX3" fmla="*/ 45232 w 58154"/>
                  <a:gd name="connsiteY3" fmla="*/ 48001 h 58154"/>
                  <a:gd name="connsiteX4" fmla="*/ 25846 w 58154"/>
                  <a:gd name="connsiteY4" fmla="*/ 58155 h 58154"/>
                  <a:gd name="connsiteX5" fmla="*/ 0 w 58154"/>
                  <a:gd name="connsiteY5" fmla="*/ 28616 h 58154"/>
                  <a:gd name="connsiteX6" fmla="*/ 25846 w 58154"/>
                  <a:gd name="connsiteY6" fmla="*/ 0 h 58154"/>
                  <a:gd name="connsiteX7" fmla="*/ 45232 w 58154"/>
                  <a:gd name="connsiteY7" fmla="*/ 10154 h 58154"/>
                  <a:gd name="connsiteX8" fmla="*/ 45232 w 58154"/>
                  <a:gd name="connsiteY8" fmla="*/ 1846 h 58154"/>
                  <a:gd name="connsiteX9" fmla="*/ 58154 w 58154"/>
                  <a:gd name="connsiteY9" fmla="*/ 1846 h 58154"/>
                  <a:gd name="connsiteX10" fmla="*/ 28616 w 58154"/>
                  <a:gd name="connsiteY10" fmla="*/ 12000 h 58154"/>
                  <a:gd name="connsiteX11" fmla="*/ 12923 w 58154"/>
                  <a:gd name="connsiteY11" fmla="*/ 28616 h 58154"/>
                  <a:gd name="connsiteX12" fmla="*/ 27693 w 58154"/>
                  <a:gd name="connsiteY12" fmla="*/ 45231 h 58154"/>
                  <a:gd name="connsiteX13" fmla="*/ 43385 w 58154"/>
                  <a:gd name="connsiteY13" fmla="*/ 28616 h 58154"/>
                  <a:gd name="connsiteX14" fmla="*/ 27693 w 58154"/>
                  <a:gd name="connsiteY14" fmla="*/ 12000 h 581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8154" h="58154">
                    <a:moveTo>
                      <a:pt x="58154" y="1846"/>
                    </a:moveTo>
                    <a:lnTo>
                      <a:pt x="58154" y="56308"/>
                    </a:lnTo>
                    <a:lnTo>
                      <a:pt x="45232" y="56308"/>
                    </a:lnTo>
                    <a:lnTo>
                      <a:pt x="45232" y="48001"/>
                    </a:lnTo>
                    <a:cubicBezTo>
                      <a:pt x="40616" y="53539"/>
                      <a:pt x="34154" y="58155"/>
                      <a:pt x="25846" y="58155"/>
                    </a:cubicBezTo>
                    <a:cubicBezTo>
                      <a:pt x="9231" y="58155"/>
                      <a:pt x="0" y="46154"/>
                      <a:pt x="0" y="28616"/>
                    </a:cubicBezTo>
                    <a:cubicBezTo>
                      <a:pt x="0" y="11077"/>
                      <a:pt x="10154" y="0"/>
                      <a:pt x="25846" y="0"/>
                    </a:cubicBezTo>
                    <a:cubicBezTo>
                      <a:pt x="41539" y="0"/>
                      <a:pt x="41539" y="3692"/>
                      <a:pt x="45232" y="10154"/>
                    </a:cubicBezTo>
                    <a:lnTo>
                      <a:pt x="45232" y="1846"/>
                    </a:lnTo>
                    <a:lnTo>
                      <a:pt x="58154" y="1846"/>
                    </a:lnTo>
                    <a:close/>
                    <a:moveTo>
                      <a:pt x="28616" y="12000"/>
                    </a:moveTo>
                    <a:cubicBezTo>
                      <a:pt x="19385" y="12000"/>
                      <a:pt x="12923" y="19385"/>
                      <a:pt x="12923" y="28616"/>
                    </a:cubicBezTo>
                    <a:cubicBezTo>
                      <a:pt x="12923" y="37847"/>
                      <a:pt x="18462" y="45231"/>
                      <a:pt x="27693" y="45231"/>
                    </a:cubicBezTo>
                    <a:cubicBezTo>
                      <a:pt x="36924" y="45231"/>
                      <a:pt x="43385" y="38770"/>
                      <a:pt x="43385" y="28616"/>
                    </a:cubicBezTo>
                    <a:cubicBezTo>
                      <a:pt x="43385" y="18462"/>
                      <a:pt x="37847" y="12000"/>
                      <a:pt x="27693" y="12000"/>
                    </a:cubicBezTo>
                    <a:close/>
                  </a:path>
                </a:pathLst>
              </a:custGeom>
              <a:solidFill>
                <a:srgbClr val="32374B"/>
              </a:solidFill>
              <a:ln w="923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3" name="Freeform 92">
                <a:extLst>
                  <a:ext uri="{FF2B5EF4-FFF2-40B4-BE49-F238E27FC236}">
                    <a16:creationId xmlns:a16="http://schemas.microsoft.com/office/drawing/2014/main" id="{6B271A8F-034F-91B5-D358-CC04209094FE}"/>
                  </a:ext>
                </a:extLst>
              </p:cNvPr>
              <p:cNvSpPr/>
              <p:nvPr/>
            </p:nvSpPr>
            <p:spPr>
              <a:xfrm>
                <a:off x="6121129" y="2670493"/>
                <a:ext cx="35077" cy="71077"/>
              </a:xfrm>
              <a:custGeom>
                <a:avLst/>
                <a:gdLst>
                  <a:gd name="connsiteX0" fmla="*/ 10154 w 35077"/>
                  <a:gd name="connsiteY0" fmla="*/ 71078 h 71077"/>
                  <a:gd name="connsiteX1" fmla="*/ 10154 w 35077"/>
                  <a:gd name="connsiteY1" fmla="*/ 27693 h 71077"/>
                  <a:gd name="connsiteX2" fmla="*/ 0 w 35077"/>
                  <a:gd name="connsiteY2" fmla="*/ 27693 h 71077"/>
                  <a:gd name="connsiteX3" fmla="*/ 0 w 35077"/>
                  <a:gd name="connsiteY3" fmla="*/ 16616 h 71077"/>
                  <a:gd name="connsiteX4" fmla="*/ 10154 w 35077"/>
                  <a:gd name="connsiteY4" fmla="*/ 16616 h 71077"/>
                  <a:gd name="connsiteX5" fmla="*/ 10154 w 35077"/>
                  <a:gd name="connsiteY5" fmla="*/ 0 h 71077"/>
                  <a:gd name="connsiteX6" fmla="*/ 24000 w 35077"/>
                  <a:gd name="connsiteY6" fmla="*/ 0 h 71077"/>
                  <a:gd name="connsiteX7" fmla="*/ 24000 w 35077"/>
                  <a:gd name="connsiteY7" fmla="*/ 16616 h 71077"/>
                  <a:gd name="connsiteX8" fmla="*/ 35077 w 35077"/>
                  <a:gd name="connsiteY8" fmla="*/ 16616 h 71077"/>
                  <a:gd name="connsiteX9" fmla="*/ 35077 w 35077"/>
                  <a:gd name="connsiteY9" fmla="*/ 27693 h 71077"/>
                  <a:gd name="connsiteX10" fmla="*/ 24000 w 35077"/>
                  <a:gd name="connsiteY10" fmla="*/ 27693 h 71077"/>
                  <a:gd name="connsiteX11" fmla="*/ 24000 w 35077"/>
                  <a:gd name="connsiteY11" fmla="*/ 71078 h 71077"/>
                  <a:gd name="connsiteX12" fmla="*/ 10154 w 35077"/>
                  <a:gd name="connsiteY12" fmla="*/ 71078 h 710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5077" h="71077">
                    <a:moveTo>
                      <a:pt x="10154" y="71078"/>
                    </a:moveTo>
                    <a:lnTo>
                      <a:pt x="10154" y="27693"/>
                    </a:lnTo>
                    <a:lnTo>
                      <a:pt x="0" y="27693"/>
                    </a:lnTo>
                    <a:lnTo>
                      <a:pt x="0" y="16616"/>
                    </a:lnTo>
                    <a:lnTo>
                      <a:pt x="10154" y="16616"/>
                    </a:lnTo>
                    <a:lnTo>
                      <a:pt x="10154" y="0"/>
                    </a:lnTo>
                    <a:lnTo>
                      <a:pt x="24000" y="0"/>
                    </a:lnTo>
                    <a:lnTo>
                      <a:pt x="24000" y="16616"/>
                    </a:lnTo>
                    <a:lnTo>
                      <a:pt x="35077" y="16616"/>
                    </a:lnTo>
                    <a:lnTo>
                      <a:pt x="35077" y="27693"/>
                    </a:lnTo>
                    <a:lnTo>
                      <a:pt x="24000" y="27693"/>
                    </a:lnTo>
                    <a:lnTo>
                      <a:pt x="24000" y="71078"/>
                    </a:lnTo>
                    <a:lnTo>
                      <a:pt x="10154" y="71078"/>
                    </a:lnTo>
                    <a:close/>
                  </a:path>
                </a:pathLst>
              </a:custGeom>
              <a:solidFill>
                <a:srgbClr val="32374B"/>
              </a:solidFill>
              <a:ln w="923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4" name="Freeform 93">
                <a:extLst>
                  <a:ext uri="{FF2B5EF4-FFF2-40B4-BE49-F238E27FC236}">
                    <a16:creationId xmlns:a16="http://schemas.microsoft.com/office/drawing/2014/main" id="{704865DF-4C84-4949-9E9C-6FD7CAC01505}"/>
                  </a:ext>
                </a:extLst>
              </p:cNvPr>
              <p:cNvSpPr/>
              <p:nvPr/>
            </p:nvSpPr>
            <p:spPr>
              <a:xfrm>
                <a:off x="6162668" y="2659416"/>
                <a:ext cx="16615" cy="82154"/>
              </a:xfrm>
              <a:custGeom>
                <a:avLst/>
                <a:gdLst>
                  <a:gd name="connsiteX0" fmla="*/ 0 w 16615"/>
                  <a:gd name="connsiteY0" fmla="*/ 8308 h 82154"/>
                  <a:gd name="connsiteX1" fmla="*/ 8307 w 16615"/>
                  <a:gd name="connsiteY1" fmla="*/ 0 h 82154"/>
                  <a:gd name="connsiteX2" fmla="*/ 16615 w 16615"/>
                  <a:gd name="connsiteY2" fmla="*/ 8308 h 82154"/>
                  <a:gd name="connsiteX3" fmla="*/ 8307 w 16615"/>
                  <a:gd name="connsiteY3" fmla="*/ 16615 h 82154"/>
                  <a:gd name="connsiteX4" fmla="*/ 0 w 16615"/>
                  <a:gd name="connsiteY4" fmla="*/ 8308 h 82154"/>
                  <a:gd name="connsiteX5" fmla="*/ 1846 w 16615"/>
                  <a:gd name="connsiteY5" fmla="*/ 27693 h 82154"/>
                  <a:gd name="connsiteX6" fmla="*/ 15692 w 16615"/>
                  <a:gd name="connsiteY6" fmla="*/ 27693 h 82154"/>
                  <a:gd name="connsiteX7" fmla="*/ 15692 w 16615"/>
                  <a:gd name="connsiteY7" fmla="*/ 82155 h 82154"/>
                  <a:gd name="connsiteX8" fmla="*/ 1846 w 16615"/>
                  <a:gd name="connsiteY8" fmla="*/ 82155 h 82154"/>
                  <a:gd name="connsiteX9" fmla="*/ 1846 w 16615"/>
                  <a:gd name="connsiteY9" fmla="*/ 27693 h 821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6615" h="82154">
                    <a:moveTo>
                      <a:pt x="0" y="8308"/>
                    </a:moveTo>
                    <a:cubicBezTo>
                      <a:pt x="0" y="3692"/>
                      <a:pt x="3692" y="0"/>
                      <a:pt x="8307" y="0"/>
                    </a:cubicBezTo>
                    <a:cubicBezTo>
                      <a:pt x="12923" y="0"/>
                      <a:pt x="16615" y="3692"/>
                      <a:pt x="16615" y="8308"/>
                    </a:cubicBezTo>
                    <a:cubicBezTo>
                      <a:pt x="16615" y="12923"/>
                      <a:pt x="12923" y="16615"/>
                      <a:pt x="8307" y="16615"/>
                    </a:cubicBezTo>
                    <a:cubicBezTo>
                      <a:pt x="3692" y="16615"/>
                      <a:pt x="0" y="12923"/>
                      <a:pt x="0" y="8308"/>
                    </a:cubicBezTo>
                    <a:close/>
                    <a:moveTo>
                      <a:pt x="1846" y="27693"/>
                    </a:moveTo>
                    <a:lnTo>
                      <a:pt x="15692" y="27693"/>
                    </a:lnTo>
                    <a:lnTo>
                      <a:pt x="15692" y="82155"/>
                    </a:lnTo>
                    <a:lnTo>
                      <a:pt x="1846" y="82155"/>
                    </a:lnTo>
                    <a:lnTo>
                      <a:pt x="1846" y="27693"/>
                    </a:lnTo>
                    <a:close/>
                  </a:path>
                </a:pathLst>
              </a:custGeom>
              <a:solidFill>
                <a:srgbClr val="32374B"/>
              </a:solidFill>
              <a:ln w="923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5" name="Freeform 94">
                <a:extLst>
                  <a:ext uri="{FF2B5EF4-FFF2-40B4-BE49-F238E27FC236}">
                    <a16:creationId xmlns:a16="http://schemas.microsoft.com/office/drawing/2014/main" id="{A56EB2F0-0675-AC5D-58E3-327A609C2479}"/>
                  </a:ext>
                </a:extLst>
              </p:cNvPr>
              <p:cNvSpPr/>
              <p:nvPr/>
            </p:nvSpPr>
            <p:spPr>
              <a:xfrm>
                <a:off x="6188514" y="2685262"/>
                <a:ext cx="59077" cy="57231"/>
              </a:xfrm>
              <a:custGeom>
                <a:avLst/>
                <a:gdLst>
                  <a:gd name="connsiteX0" fmla="*/ 29539 w 59077"/>
                  <a:gd name="connsiteY0" fmla="*/ 0 h 57231"/>
                  <a:gd name="connsiteX1" fmla="*/ 59077 w 59077"/>
                  <a:gd name="connsiteY1" fmla="*/ 28616 h 57231"/>
                  <a:gd name="connsiteX2" fmla="*/ 29539 w 59077"/>
                  <a:gd name="connsiteY2" fmla="*/ 57232 h 57231"/>
                  <a:gd name="connsiteX3" fmla="*/ 0 w 59077"/>
                  <a:gd name="connsiteY3" fmla="*/ 28616 h 57231"/>
                  <a:gd name="connsiteX4" fmla="*/ 29539 w 59077"/>
                  <a:gd name="connsiteY4" fmla="*/ 0 h 57231"/>
                  <a:gd name="connsiteX5" fmla="*/ 29539 w 59077"/>
                  <a:gd name="connsiteY5" fmla="*/ 45231 h 57231"/>
                  <a:gd name="connsiteX6" fmla="*/ 45231 w 59077"/>
                  <a:gd name="connsiteY6" fmla="*/ 28616 h 57231"/>
                  <a:gd name="connsiteX7" fmla="*/ 29539 w 59077"/>
                  <a:gd name="connsiteY7" fmla="*/ 12000 h 57231"/>
                  <a:gd name="connsiteX8" fmla="*/ 13846 w 59077"/>
                  <a:gd name="connsiteY8" fmla="*/ 28616 h 57231"/>
                  <a:gd name="connsiteX9" fmla="*/ 29539 w 59077"/>
                  <a:gd name="connsiteY9" fmla="*/ 45231 h 572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9077" h="57231">
                    <a:moveTo>
                      <a:pt x="29539" y="0"/>
                    </a:moveTo>
                    <a:cubicBezTo>
                      <a:pt x="46154" y="0"/>
                      <a:pt x="59077" y="12000"/>
                      <a:pt x="59077" y="28616"/>
                    </a:cubicBezTo>
                    <a:cubicBezTo>
                      <a:pt x="59077" y="45231"/>
                      <a:pt x="47077" y="57232"/>
                      <a:pt x="29539" y="57232"/>
                    </a:cubicBezTo>
                    <a:cubicBezTo>
                      <a:pt x="12000" y="57232"/>
                      <a:pt x="0" y="45231"/>
                      <a:pt x="0" y="28616"/>
                    </a:cubicBezTo>
                    <a:cubicBezTo>
                      <a:pt x="0" y="12000"/>
                      <a:pt x="12000" y="0"/>
                      <a:pt x="29539" y="0"/>
                    </a:cubicBezTo>
                    <a:close/>
                    <a:moveTo>
                      <a:pt x="29539" y="45231"/>
                    </a:moveTo>
                    <a:cubicBezTo>
                      <a:pt x="38770" y="45231"/>
                      <a:pt x="45231" y="38770"/>
                      <a:pt x="45231" y="28616"/>
                    </a:cubicBezTo>
                    <a:cubicBezTo>
                      <a:pt x="45231" y="18462"/>
                      <a:pt x="38770" y="12000"/>
                      <a:pt x="29539" y="12000"/>
                    </a:cubicBezTo>
                    <a:cubicBezTo>
                      <a:pt x="20308" y="12000"/>
                      <a:pt x="13846" y="18462"/>
                      <a:pt x="13846" y="28616"/>
                    </a:cubicBezTo>
                    <a:cubicBezTo>
                      <a:pt x="13846" y="38770"/>
                      <a:pt x="20308" y="45231"/>
                      <a:pt x="29539" y="45231"/>
                    </a:cubicBezTo>
                    <a:close/>
                  </a:path>
                </a:pathLst>
              </a:custGeom>
              <a:solidFill>
                <a:srgbClr val="32374B"/>
              </a:solidFill>
              <a:ln w="923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6" name="Freeform 95">
                <a:extLst>
                  <a:ext uri="{FF2B5EF4-FFF2-40B4-BE49-F238E27FC236}">
                    <a16:creationId xmlns:a16="http://schemas.microsoft.com/office/drawing/2014/main" id="{65AE6D2F-C105-F0D1-F16E-335F87037E48}"/>
                  </a:ext>
                </a:extLst>
              </p:cNvPr>
              <p:cNvSpPr/>
              <p:nvPr/>
            </p:nvSpPr>
            <p:spPr>
              <a:xfrm>
                <a:off x="6257746" y="2686185"/>
                <a:ext cx="52616" cy="56308"/>
              </a:xfrm>
              <a:custGeom>
                <a:avLst/>
                <a:gdLst>
                  <a:gd name="connsiteX0" fmla="*/ 0 w 52616"/>
                  <a:gd name="connsiteY0" fmla="*/ 55385 h 56308"/>
                  <a:gd name="connsiteX1" fmla="*/ 0 w 52616"/>
                  <a:gd name="connsiteY1" fmla="*/ 923 h 56308"/>
                  <a:gd name="connsiteX2" fmla="*/ 12923 w 52616"/>
                  <a:gd name="connsiteY2" fmla="*/ 923 h 56308"/>
                  <a:gd name="connsiteX3" fmla="*/ 12923 w 52616"/>
                  <a:gd name="connsiteY3" fmla="*/ 8308 h 56308"/>
                  <a:gd name="connsiteX4" fmla="*/ 31385 w 52616"/>
                  <a:gd name="connsiteY4" fmla="*/ 0 h 56308"/>
                  <a:gd name="connsiteX5" fmla="*/ 52616 w 52616"/>
                  <a:gd name="connsiteY5" fmla="*/ 23077 h 56308"/>
                  <a:gd name="connsiteX6" fmla="*/ 52616 w 52616"/>
                  <a:gd name="connsiteY6" fmla="*/ 56308 h 56308"/>
                  <a:gd name="connsiteX7" fmla="*/ 38770 w 52616"/>
                  <a:gd name="connsiteY7" fmla="*/ 56308 h 56308"/>
                  <a:gd name="connsiteX8" fmla="*/ 38770 w 52616"/>
                  <a:gd name="connsiteY8" fmla="*/ 25846 h 56308"/>
                  <a:gd name="connsiteX9" fmla="*/ 27693 w 52616"/>
                  <a:gd name="connsiteY9" fmla="*/ 12000 h 56308"/>
                  <a:gd name="connsiteX10" fmla="*/ 13846 w 52616"/>
                  <a:gd name="connsiteY10" fmla="*/ 26769 h 56308"/>
                  <a:gd name="connsiteX11" fmla="*/ 13846 w 52616"/>
                  <a:gd name="connsiteY11" fmla="*/ 56308 h 56308"/>
                  <a:gd name="connsiteX12" fmla="*/ 0 w 52616"/>
                  <a:gd name="connsiteY12" fmla="*/ 56308 h 563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616" h="56308">
                    <a:moveTo>
                      <a:pt x="0" y="55385"/>
                    </a:moveTo>
                    <a:lnTo>
                      <a:pt x="0" y="923"/>
                    </a:lnTo>
                    <a:lnTo>
                      <a:pt x="12923" y="923"/>
                    </a:lnTo>
                    <a:lnTo>
                      <a:pt x="12923" y="8308"/>
                    </a:lnTo>
                    <a:cubicBezTo>
                      <a:pt x="17538" y="2769"/>
                      <a:pt x="24000" y="0"/>
                      <a:pt x="31385" y="0"/>
                    </a:cubicBezTo>
                    <a:cubicBezTo>
                      <a:pt x="45231" y="0"/>
                      <a:pt x="52616" y="8308"/>
                      <a:pt x="52616" y="23077"/>
                    </a:cubicBezTo>
                    <a:lnTo>
                      <a:pt x="52616" y="56308"/>
                    </a:lnTo>
                    <a:lnTo>
                      <a:pt x="38770" y="56308"/>
                    </a:lnTo>
                    <a:lnTo>
                      <a:pt x="38770" y="25846"/>
                    </a:lnTo>
                    <a:cubicBezTo>
                      <a:pt x="38770" y="16615"/>
                      <a:pt x="34154" y="12000"/>
                      <a:pt x="27693" y="12000"/>
                    </a:cubicBezTo>
                    <a:cubicBezTo>
                      <a:pt x="21231" y="12000"/>
                      <a:pt x="13846" y="17539"/>
                      <a:pt x="13846" y="26769"/>
                    </a:cubicBezTo>
                    <a:lnTo>
                      <a:pt x="13846" y="56308"/>
                    </a:lnTo>
                    <a:lnTo>
                      <a:pt x="0" y="56308"/>
                    </a:lnTo>
                    <a:close/>
                  </a:path>
                </a:pathLst>
              </a:custGeom>
              <a:solidFill>
                <a:srgbClr val="32374B"/>
              </a:solidFill>
              <a:ln w="923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9" name="Freeform 98">
                <a:extLst>
                  <a:ext uri="{FF2B5EF4-FFF2-40B4-BE49-F238E27FC236}">
                    <a16:creationId xmlns:a16="http://schemas.microsoft.com/office/drawing/2014/main" id="{B699D89E-830C-ECE4-E013-E78DAEE83853}"/>
                  </a:ext>
                </a:extLst>
              </p:cNvPr>
              <p:cNvSpPr/>
              <p:nvPr/>
            </p:nvSpPr>
            <p:spPr>
              <a:xfrm>
                <a:off x="5348504" y="2771109"/>
                <a:ext cx="61846" cy="81231"/>
              </a:xfrm>
              <a:custGeom>
                <a:avLst/>
                <a:gdLst>
                  <a:gd name="connsiteX0" fmla="*/ 0 w 61846"/>
                  <a:gd name="connsiteY0" fmla="*/ 0 h 81231"/>
                  <a:gd name="connsiteX1" fmla="*/ 61847 w 61846"/>
                  <a:gd name="connsiteY1" fmla="*/ 0 h 81231"/>
                  <a:gd name="connsiteX2" fmla="*/ 61847 w 61846"/>
                  <a:gd name="connsiteY2" fmla="*/ 12923 h 81231"/>
                  <a:gd name="connsiteX3" fmla="*/ 37846 w 61846"/>
                  <a:gd name="connsiteY3" fmla="*/ 12923 h 81231"/>
                  <a:gd name="connsiteX4" fmla="*/ 37846 w 61846"/>
                  <a:gd name="connsiteY4" fmla="*/ 81232 h 81231"/>
                  <a:gd name="connsiteX5" fmla="*/ 24000 w 61846"/>
                  <a:gd name="connsiteY5" fmla="*/ 81232 h 81231"/>
                  <a:gd name="connsiteX6" fmla="*/ 24000 w 61846"/>
                  <a:gd name="connsiteY6" fmla="*/ 12923 h 81231"/>
                  <a:gd name="connsiteX7" fmla="*/ 0 w 61846"/>
                  <a:gd name="connsiteY7" fmla="*/ 12923 h 81231"/>
                  <a:gd name="connsiteX8" fmla="*/ 0 w 61846"/>
                  <a:gd name="connsiteY8" fmla="*/ 0 h 812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1846" h="81231">
                    <a:moveTo>
                      <a:pt x="0" y="0"/>
                    </a:moveTo>
                    <a:lnTo>
                      <a:pt x="61847" y="0"/>
                    </a:lnTo>
                    <a:lnTo>
                      <a:pt x="61847" y="12923"/>
                    </a:lnTo>
                    <a:lnTo>
                      <a:pt x="37846" y="12923"/>
                    </a:lnTo>
                    <a:lnTo>
                      <a:pt x="37846" y="81232"/>
                    </a:lnTo>
                    <a:lnTo>
                      <a:pt x="24000" y="81232"/>
                    </a:lnTo>
                    <a:lnTo>
                      <a:pt x="24000" y="12923"/>
                    </a:lnTo>
                    <a:lnTo>
                      <a:pt x="0" y="129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2374B"/>
              </a:solidFill>
              <a:ln w="923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0" name="Freeform 99">
                <a:extLst>
                  <a:ext uri="{FF2B5EF4-FFF2-40B4-BE49-F238E27FC236}">
                    <a16:creationId xmlns:a16="http://schemas.microsoft.com/office/drawing/2014/main" id="{B5E095A9-9A14-E26D-8ACF-05ABA6074CF4}"/>
                  </a:ext>
                </a:extLst>
              </p:cNvPr>
              <p:cNvSpPr/>
              <p:nvPr/>
            </p:nvSpPr>
            <p:spPr>
              <a:xfrm>
                <a:off x="5412197" y="2796956"/>
                <a:ext cx="34154" cy="55385"/>
              </a:xfrm>
              <a:custGeom>
                <a:avLst/>
                <a:gdLst>
                  <a:gd name="connsiteX0" fmla="*/ 34154 w 34154"/>
                  <a:gd name="connsiteY0" fmla="*/ 12923 h 55385"/>
                  <a:gd name="connsiteX1" fmla="*/ 29539 w 34154"/>
                  <a:gd name="connsiteY1" fmla="*/ 12923 h 55385"/>
                  <a:gd name="connsiteX2" fmla="*/ 13846 w 34154"/>
                  <a:gd name="connsiteY2" fmla="*/ 28616 h 55385"/>
                  <a:gd name="connsiteX3" fmla="*/ 13846 w 34154"/>
                  <a:gd name="connsiteY3" fmla="*/ 55385 h 55385"/>
                  <a:gd name="connsiteX4" fmla="*/ 0 w 34154"/>
                  <a:gd name="connsiteY4" fmla="*/ 55385 h 55385"/>
                  <a:gd name="connsiteX5" fmla="*/ 0 w 34154"/>
                  <a:gd name="connsiteY5" fmla="*/ 923 h 55385"/>
                  <a:gd name="connsiteX6" fmla="*/ 12923 w 34154"/>
                  <a:gd name="connsiteY6" fmla="*/ 923 h 55385"/>
                  <a:gd name="connsiteX7" fmla="*/ 12923 w 34154"/>
                  <a:gd name="connsiteY7" fmla="*/ 9231 h 55385"/>
                  <a:gd name="connsiteX8" fmla="*/ 28616 w 34154"/>
                  <a:gd name="connsiteY8" fmla="*/ 0 h 55385"/>
                  <a:gd name="connsiteX9" fmla="*/ 34154 w 34154"/>
                  <a:gd name="connsiteY9" fmla="*/ 0 h 55385"/>
                  <a:gd name="connsiteX10" fmla="*/ 34154 w 34154"/>
                  <a:gd name="connsiteY10" fmla="*/ 12923 h 55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4154" h="55385">
                    <a:moveTo>
                      <a:pt x="34154" y="12923"/>
                    </a:moveTo>
                    <a:lnTo>
                      <a:pt x="29539" y="12923"/>
                    </a:lnTo>
                    <a:cubicBezTo>
                      <a:pt x="19385" y="12923"/>
                      <a:pt x="13846" y="18462"/>
                      <a:pt x="13846" y="28616"/>
                    </a:cubicBezTo>
                    <a:lnTo>
                      <a:pt x="13846" y="55385"/>
                    </a:lnTo>
                    <a:lnTo>
                      <a:pt x="0" y="55385"/>
                    </a:lnTo>
                    <a:lnTo>
                      <a:pt x="0" y="923"/>
                    </a:lnTo>
                    <a:lnTo>
                      <a:pt x="12923" y="923"/>
                    </a:lnTo>
                    <a:lnTo>
                      <a:pt x="12923" y="9231"/>
                    </a:lnTo>
                    <a:cubicBezTo>
                      <a:pt x="15692" y="3692"/>
                      <a:pt x="21231" y="0"/>
                      <a:pt x="28616" y="0"/>
                    </a:cubicBezTo>
                    <a:cubicBezTo>
                      <a:pt x="36000" y="0"/>
                      <a:pt x="32308" y="0"/>
                      <a:pt x="34154" y="0"/>
                    </a:cubicBezTo>
                    <a:lnTo>
                      <a:pt x="34154" y="12923"/>
                    </a:lnTo>
                    <a:close/>
                  </a:path>
                </a:pathLst>
              </a:custGeom>
              <a:solidFill>
                <a:srgbClr val="32374B"/>
              </a:solidFill>
              <a:ln w="923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2" name="Freeform 101">
                <a:extLst>
                  <a:ext uri="{FF2B5EF4-FFF2-40B4-BE49-F238E27FC236}">
                    <a16:creationId xmlns:a16="http://schemas.microsoft.com/office/drawing/2014/main" id="{C43A940B-9841-A017-4610-7F8CC2CBAA35}"/>
                  </a:ext>
                </a:extLst>
              </p:cNvPr>
              <p:cNvSpPr/>
              <p:nvPr/>
            </p:nvSpPr>
            <p:spPr>
              <a:xfrm>
                <a:off x="5450967" y="2796033"/>
                <a:ext cx="58154" cy="58154"/>
              </a:xfrm>
              <a:custGeom>
                <a:avLst/>
                <a:gdLst>
                  <a:gd name="connsiteX0" fmla="*/ 58155 w 58154"/>
                  <a:gd name="connsiteY0" fmla="*/ 1846 h 58154"/>
                  <a:gd name="connsiteX1" fmla="*/ 58155 w 58154"/>
                  <a:gd name="connsiteY1" fmla="*/ 56308 h 58154"/>
                  <a:gd name="connsiteX2" fmla="*/ 45232 w 58154"/>
                  <a:gd name="connsiteY2" fmla="*/ 56308 h 58154"/>
                  <a:gd name="connsiteX3" fmla="*/ 45232 w 58154"/>
                  <a:gd name="connsiteY3" fmla="*/ 48001 h 58154"/>
                  <a:gd name="connsiteX4" fmla="*/ 25847 w 58154"/>
                  <a:gd name="connsiteY4" fmla="*/ 58155 h 58154"/>
                  <a:gd name="connsiteX5" fmla="*/ 0 w 58154"/>
                  <a:gd name="connsiteY5" fmla="*/ 28616 h 58154"/>
                  <a:gd name="connsiteX6" fmla="*/ 25847 w 58154"/>
                  <a:gd name="connsiteY6" fmla="*/ 0 h 58154"/>
                  <a:gd name="connsiteX7" fmla="*/ 45232 w 58154"/>
                  <a:gd name="connsiteY7" fmla="*/ 10154 h 58154"/>
                  <a:gd name="connsiteX8" fmla="*/ 45232 w 58154"/>
                  <a:gd name="connsiteY8" fmla="*/ 1846 h 58154"/>
                  <a:gd name="connsiteX9" fmla="*/ 58155 w 58154"/>
                  <a:gd name="connsiteY9" fmla="*/ 1846 h 58154"/>
                  <a:gd name="connsiteX10" fmla="*/ 28616 w 58154"/>
                  <a:gd name="connsiteY10" fmla="*/ 12000 h 58154"/>
                  <a:gd name="connsiteX11" fmla="*/ 12923 w 58154"/>
                  <a:gd name="connsiteY11" fmla="*/ 28616 h 58154"/>
                  <a:gd name="connsiteX12" fmla="*/ 27693 w 58154"/>
                  <a:gd name="connsiteY12" fmla="*/ 45231 h 58154"/>
                  <a:gd name="connsiteX13" fmla="*/ 43385 w 58154"/>
                  <a:gd name="connsiteY13" fmla="*/ 28616 h 58154"/>
                  <a:gd name="connsiteX14" fmla="*/ 27693 w 58154"/>
                  <a:gd name="connsiteY14" fmla="*/ 12000 h 581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8154" h="58154">
                    <a:moveTo>
                      <a:pt x="58155" y="1846"/>
                    </a:moveTo>
                    <a:lnTo>
                      <a:pt x="58155" y="56308"/>
                    </a:lnTo>
                    <a:lnTo>
                      <a:pt x="45232" y="56308"/>
                    </a:lnTo>
                    <a:lnTo>
                      <a:pt x="45232" y="48001"/>
                    </a:lnTo>
                    <a:cubicBezTo>
                      <a:pt x="40616" y="53539"/>
                      <a:pt x="34154" y="58155"/>
                      <a:pt x="25847" y="58155"/>
                    </a:cubicBezTo>
                    <a:cubicBezTo>
                      <a:pt x="9231" y="58155"/>
                      <a:pt x="0" y="46154"/>
                      <a:pt x="0" y="28616"/>
                    </a:cubicBezTo>
                    <a:cubicBezTo>
                      <a:pt x="0" y="11077"/>
                      <a:pt x="10154" y="0"/>
                      <a:pt x="25847" y="0"/>
                    </a:cubicBezTo>
                    <a:cubicBezTo>
                      <a:pt x="41539" y="0"/>
                      <a:pt x="41539" y="3692"/>
                      <a:pt x="45232" y="10154"/>
                    </a:cubicBezTo>
                    <a:lnTo>
                      <a:pt x="45232" y="1846"/>
                    </a:lnTo>
                    <a:lnTo>
                      <a:pt x="58155" y="1846"/>
                    </a:lnTo>
                    <a:close/>
                    <a:moveTo>
                      <a:pt x="28616" y="12000"/>
                    </a:moveTo>
                    <a:cubicBezTo>
                      <a:pt x="19385" y="12000"/>
                      <a:pt x="12923" y="19385"/>
                      <a:pt x="12923" y="28616"/>
                    </a:cubicBezTo>
                    <a:cubicBezTo>
                      <a:pt x="12923" y="37847"/>
                      <a:pt x="18462" y="45231"/>
                      <a:pt x="27693" y="45231"/>
                    </a:cubicBezTo>
                    <a:cubicBezTo>
                      <a:pt x="36924" y="45231"/>
                      <a:pt x="43385" y="38770"/>
                      <a:pt x="43385" y="28616"/>
                    </a:cubicBezTo>
                    <a:cubicBezTo>
                      <a:pt x="43385" y="18462"/>
                      <a:pt x="37847" y="12000"/>
                      <a:pt x="27693" y="12000"/>
                    </a:cubicBezTo>
                    <a:close/>
                  </a:path>
                </a:pathLst>
              </a:custGeom>
              <a:solidFill>
                <a:srgbClr val="32374B"/>
              </a:solidFill>
              <a:ln w="923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3" name="Freeform 102">
                <a:extLst>
                  <a:ext uri="{FF2B5EF4-FFF2-40B4-BE49-F238E27FC236}">
                    <a16:creationId xmlns:a16="http://schemas.microsoft.com/office/drawing/2014/main" id="{D5F0C61D-2206-F803-2ABB-34F988940546}"/>
                  </a:ext>
                </a:extLst>
              </p:cNvPr>
              <p:cNvSpPr/>
              <p:nvPr/>
            </p:nvSpPr>
            <p:spPr>
              <a:xfrm>
                <a:off x="5521122" y="2770186"/>
                <a:ext cx="16615" cy="82154"/>
              </a:xfrm>
              <a:custGeom>
                <a:avLst/>
                <a:gdLst>
                  <a:gd name="connsiteX0" fmla="*/ 0 w 16615"/>
                  <a:gd name="connsiteY0" fmla="*/ 8308 h 82154"/>
                  <a:gd name="connsiteX1" fmla="*/ 8308 w 16615"/>
                  <a:gd name="connsiteY1" fmla="*/ 0 h 82154"/>
                  <a:gd name="connsiteX2" fmla="*/ 16616 w 16615"/>
                  <a:gd name="connsiteY2" fmla="*/ 8308 h 82154"/>
                  <a:gd name="connsiteX3" fmla="*/ 8308 w 16615"/>
                  <a:gd name="connsiteY3" fmla="*/ 16615 h 82154"/>
                  <a:gd name="connsiteX4" fmla="*/ 0 w 16615"/>
                  <a:gd name="connsiteY4" fmla="*/ 8308 h 82154"/>
                  <a:gd name="connsiteX5" fmla="*/ 1846 w 16615"/>
                  <a:gd name="connsiteY5" fmla="*/ 27693 h 82154"/>
                  <a:gd name="connsiteX6" fmla="*/ 15693 w 16615"/>
                  <a:gd name="connsiteY6" fmla="*/ 27693 h 82154"/>
                  <a:gd name="connsiteX7" fmla="*/ 15693 w 16615"/>
                  <a:gd name="connsiteY7" fmla="*/ 82155 h 82154"/>
                  <a:gd name="connsiteX8" fmla="*/ 1846 w 16615"/>
                  <a:gd name="connsiteY8" fmla="*/ 82155 h 82154"/>
                  <a:gd name="connsiteX9" fmla="*/ 1846 w 16615"/>
                  <a:gd name="connsiteY9" fmla="*/ 27693 h 821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6615" h="82154">
                    <a:moveTo>
                      <a:pt x="0" y="8308"/>
                    </a:moveTo>
                    <a:cubicBezTo>
                      <a:pt x="0" y="3692"/>
                      <a:pt x="3692" y="0"/>
                      <a:pt x="8308" y="0"/>
                    </a:cubicBezTo>
                    <a:cubicBezTo>
                      <a:pt x="12923" y="0"/>
                      <a:pt x="16616" y="3692"/>
                      <a:pt x="16616" y="8308"/>
                    </a:cubicBezTo>
                    <a:cubicBezTo>
                      <a:pt x="16616" y="12923"/>
                      <a:pt x="12923" y="16615"/>
                      <a:pt x="8308" y="16615"/>
                    </a:cubicBezTo>
                    <a:cubicBezTo>
                      <a:pt x="3692" y="16615"/>
                      <a:pt x="0" y="12923"/>
                      <a:pt x="0" y="8308"/>
                    </a:cubicBezTo>
                    <a:close/>
                    <a:moveTo>
                      <a:pt x="1846" y="27693"/>
                    </a:moveTo>
                    <a:lnTo>
                      <a:pt x="15693" y="27693"/>
                    </a:lnTo>
                    <a:lnTo>
                      <a:pt x="15693" y="82155"/>
                    </a:lnTo>
                    <a:lnTo>
                      <a:pt x="1846" y="82155"/>
                    </a:lnTo>
                    <a:lnTo>
                      <a:pt x="1846" y="27693"/>
                    </a:lnTo>
                    <a:close/>
                  </a:path>
                </a:pathLst>
              </a:custGeom>
              <a:solidFill>
                <a:srgbClr val="32374B"/>
              </a:solidFill>
              <a:ln w="923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4" name="Freeform 103">
                <a:extLst>
                  <a:ext uri="{FF2B5EF4-FFF2-40B4-BE49-F238E27FC236}">
                    <a16:creationId xmlns:a16="http://schemas.microsoft.com/office/drawing/2014/main" id="{7A72E379-4CD9-2F9E-275B-AC3E4EFA848E}"/>
                  </a:ext>
                </a:extLst>
              </p:cNvPr>
              <p:cNvSpPr/>
              <p:nvPr/>
            </p:nvSpPr>
            <p:spPr>
              <a:xfrm>
                <a:off x="5550661" y="2796956"/>
                <a:ext cx="52615" cy="56308"/>
              </a:xfrm>
              <a:custGeom>
                <a:avLst/>
                <a:gdLst>
                  <a:gd name="connsiteX0" fmla="*/ 0 w 52615"/>
                  <a:gd name="connsiteY0" fmla="*/ 55385 h 56308"/>
                  <a:gd name="connsiteX1" fmla="*/ 0 w 52615"/>
                  <a:gd name="connsiteY1" fmla="*/ 923 h 56308"/>
                  <a:gd name="connsiteX2" fmla="*/ 12923 w 52615"/>
                  <a:gd name="connsiteY2" fmla="*/ 923 h 56308"/>
                  <a:gd name="connsiteX3" fmla="*/ 12923 w 52615"/>
                  <a:gd name="connsiteY3" fmla="*/ 8308 h 56308"/>
                  <a:gd name="connsiteX4" fmla="*/ 31385 w 52615"/>
                  <a:gd name="connsiteY4" fmla="*/ 0 h 56308"/>
                  <a:gd name="connsiteX5" fmla="*/ 52616 w 52615"/>
                  <a:gd name="connsiteY5" fmla="*/ 23077 h 56308"/>
                  <a:gd name="connsiteX6" fmla="*/ 52616 w 52615"/>
                  <a:gd name="connsiteY6" fmla="*/ 56308 h 56308"/>
                  <a:gd name="connsiteX7" fmla="*/ 38770 w 52615"/>
                  <a:gd name="connsiteY7" fmla="*/ 56308 h 56308"/>
                  <a:gd name="connsiteX8" fmla="*/ 38770 w 52615"/>
                  <a:gd name="connsiteY8" fmla="*/ 25846 h 56308"/>
                  <a:gd name="connsiteX9" fmla="*/ 27693 w 52615"/>
                  <a:gd name="connsiteY9" fmla="*/ 12000 h 56308"/>
                  <a:gd name="connsiteX10" fmla="*/ 13846 w 52615"/>
                  <a:gd name="connsiteY10" fmla="*/ 26769 h 56308"/>
                  <a:gd name="connsiteX11" fmla="*/ 13846 w 52615"/>
                  <a:gd name="connsiteY11" fmla="*/ 56308 h 56308"/>
                  <a:gd name="connsiteX12" fmla="*/ 0 w 52615"/>
                  <a:gd name="connsiteY12" fmla="*/ 56308 h 563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615" h="56308">
                    <a:moveTo>
                      <a:pt x="0" y="55385"/>
                    </a:moveTo>
                    <a:lnTo>
                      <a:pt x="0" y="923"/>
                    </a:lnTo>
                    <a:lnTo>
                      <a:pt x="12923" y="923"/>
                    </a:lnTo>
                    <a:lnTo>
                      <a:pt x="12923" y="8308"/>
                    </a:lnTo>
                    <a:cubicBezTo>
                      <a:pt x="17539" y="2769"/>
                      <a:pt x="24000" y="0"/>
                      <a:pt x="31385" y="0"/>
                    </a:cubicBezTo>
                    <a:cubicBezTo>
                      <a:pt x="45231" y="0"/>
                      <a:pt x="52616" y="8308"/>
                      <a:pt x="52616" y="23077"/>
                    </a:cubicBezTo>
                    <a:lnTo>
                      <a:pt x="52616" y="56308"/>
                    </a:lnTo>
                    <a:lnTo>
                      <a:pt x="38770" y="56308"/>
                    </a:lnTo>
                    <a:lnTo>
                      <a:pt x="38770" y="25846"/>
                    </a:lnTo>
                    <a:cubicBezTo>
                      <a:pt x="38770" y="16615"/>
                      <a:pt x="34154" y="12000"/>
                      <a:pt x="27693" y="12000"/>
                    </a:cubicBezTo>
                    <a:cubicBezTo>
                      <a:pt x="21231" y="12000"/>
                      <a:pt x="13846" y="17539"/>
                      <a:pt x="13846" y="26769"/>
                    </a:cubicBezTo>
                    <a:lnTo>
                      <a:pt x="13846" y="56308"/>
                    </a:lnTo>
                    <a:lnTo>
                      <a:pt x="0" y="56308"/>
                    </a:lnTo>
                    <a:close/>
                  </a:path>
                </a:pathLst>
              </a:custGeom>
              <a:solidFill>
                <a:srgbClr val="32374B"/>
              </a:solidFill>
              <a:ln w="923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5" name="Freeform 104">
                <a:extLst>
                  <a:ext uri="{FF2B5EF4-FFF2-40B4-BE49-F238E27FC236}">
                    <a16:creationId xmlns:a16="http://schemas.microsoft.com/office/drawing/2014/main" id="{25171B65-CDFC-A0AE-C955-D944E61B3BF4}"/>
                  </a:ext>
                </a:extLst>
              </p:cNvPr>
              <p:cNvSpPr/>
              <p:nvPr/>
            </p:nvSpPr>
            <p:spPr>
              <a:xfrm>
                <a:off x="5614354" y="2770186"/>
                <a:ext cx="16615" cy="82154"/>
              </a:xfrm>
              <a:custGeom>
                <a:avLst/>
                <a:gdLst>
                  <a:gd name="connsiteX0" fmla="*/ 0 w 16615"/>
                  <a:gd name="connsiteY0" fmla="*/ 8308 h 82154"/>
                  <a:gd name="connsiteX1" fmla="*/ 8308 w 16615"/>
                  <a:gd name="connsiteY1" fmla="*/ 0 h 82154"/>
                  <a:gd name="connsiteX2" fmla="*/ 16615 w 16615"/>
                  <a:gd name="connsiteY2" fmla="*/ 8308 h 82154"/>
                  <a:gd name="connsiteX3" fmla="*/ 8308 w 16615"/>
                  <a:gd name="connsiteY3" fmla="*/ 16615 h 82154"/>
                  <a:gd name="connsiteX4" fmla="*/ 0 w 16615"/>
                  <a:gd name="connsiteY4" fmla="*/ 8308 h 82154"/>
                  <a:gd name="connsiteX5" fmla="*/ 923 w 16615"/>
                  <a:gd name="connsiteY5" fmla="*/ 27693 h 82154"/>
                  <a:gd name="connsiteX6" fmla="*/ 14769 w 16615"/>
                  <a:gd name="connsiteY6" fmla="*/ 27693 h 82154"/>
                  <a:gd name="connsiteX7" fmla="*/ 14769 w 16615"/>
                  <a:gd name="connsiteY7" fmla="*/ 82155 h 82154"/>
                  <a:gd name="connsiteX8" fmla="*/ 923 w 16615"/>
                  <a:gd name="connsiteY8" fmla="*/ 82155 h 82154"/>
                  <a:gd name="connsiteX9" fmla="*/ 923 w 16615"/>
                  <a:gd name="connsiteY9" fmla="*/ 27693 h 821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6615" h="82154">
                    <a:moveTo>
                      <a:pt x="0" y="8308"/>
                    </a:moveTo>
                    <a:cubicBezTo>
                      <a:pt x="0" y="3692"/>
                      <a:pt x="3692" y="0"/>
                      <a:pt x="8308" y="0"/>
                    </a:cubicBezTo>
                    <a:cubicBezTo>
                      <a:pt x="12923" y="0"/>
                      <a:pt x="16615" y="3692"/>
                      <a:pt x="16615" y="8308"/>
                    </a:cubicBezTo>
                    <a:cubicBezTo>
                      <a:pt x="16615" y="12923"/>
                      <a:pt x="12923" y="16615"/>
                      <a:pt x="8308" y="16615"/>
                    </a:cubicBezTo>
                    <a:cubicBezTo>
                      <a:pt x="3692" y="16615"/>
                      <a:pt x="0" y="12923"/>
                      <a:pt x="0" y="8308"/>
                    </a:cubicBezTo>
                    <a:close/>
                    <a:moveTo>
                      <a:pt x="923" y="27693"/>
                    </a:moveTo>
                    <a:lnTo>
                      <a:pt x="14769" y="27693"/>
                    </a:lnTo>
                    <a:lnTo>
                      <a:pt x="14769" y="82155"/>
                    </a:lnTo>
                    <a:lnTo>
                      <a:pt x="923" y="82155"/>
                    </a:lnTo>
                    <a:lnTo>
                      <a:pt x="923" y="27693"/>
                    </a:lnTo>
                    <a:close/>
                  </a:path>
                </a:pathLst>
              </a:custGeom>
              <a:solidFill>
                <a:srgbClr val="32374B"/>
              </a:solidFill>
              <a:ln w="923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6" name="Freeform 105">
                <a:extLst>
                  <a:ext uri="{FF2B5EF4-FFF2-40B4-BE49-F238E27FC236}">
                    <a16:creationId xmlns:a16="http://schemas.microsoft.com/office/drawing/2014/main" id="{F371F46A-5767-7A5D-8973-210C40FCBE2B}"/>
                  </a:ext>
                </a:extLst>
              </p:cNvPr>
              <p:cNvSpPr/>
              <p:nvPr/>
            </p:nvSpPr>
            <p:spPr>
              <a:xfrm>
                <a:off x="5642969" y="2796956"/>
                <a:ext cx="52615" cy="56308"/>
              </a:xfrm>
              <a:custGeom>
                <a:avLst/>
                <a:gdLst>
                  <a:gd name="connsiteX0" fmla="*/ 0 w 52615"/>
                  <a:gd name="connsiteY0" fmla="*/ 55385 h 56308"/>
                  <a:gd name="connsiteX1" fmla="*/ 0 w 52615"/>
                  <a:gd name="connsiteY1" fmla="*/ 923 h 56308"/>
                  <a:gd name="connsiteX2" fmla="*/ 12923 w 52615"/>
                  <a:gd name="connsiteY2" fmla="*/ 923 h 56308"/>
                  <a:gd name="connsiteX3" fmla="*/ 12923 w 52615"/>
                  <a:gd name="connsiteY3" fmla="*/ 8308 h 56308"/>
                  <a:gd name="connsiteX4" fmla="*/ 31385 w 52615"/>
                  <a:gd name="connsiteY4" fmla="*/ 0 h 56308"/>
                  <a:gd name="connsiteX5" fmla="*/ 52616 w 52615"/>
                  <a:gd name="connsiteY5" fmla="*/ 23077 h 56308"/>
                  <a:gd name="connsiteX6" fmla="*/ 52616 w 52615"/>
                  <a:gd name="connsiteY6" fmla="*/ 56308 h 56308"/>
                  <a:gd name="connsiteX7" fmla="*/ 38770 w 52615"/>
                  <a:gd name="connsiteY7" fmla="*/ 56308 h 56308"/>
                  <a:gd name="connsiteX8" fmla="*/ 38770 w 52615"/>
                  <a:gd name="connsiteY8" fmla="*/ 25846 h 56308"/>
                  <a:gd name="connsiteX9" fmla="*/ 27693 w 52615"/>
                  <a:gd name="connsiteY9" fmla="*/ 12000 h 56308"/>
                  <a:gd name="connsiteX10" fmla="*/ 13846 w 52615"/>
                  <a:gd name="connsiteY10" fmla="*/ 26769 h 56308"/>
                  <a:gd name="connsiteX11" fmla="*/ 13846 w 52615"/>
                  <a:gd name="connsiteY11" fmla="*/ 56308 h 56308"/>
                  <a:gd name="connsiteX12" fmla="*/ 0 w 52615"/>
                  <a:gd name="connsiteY12" fmla="*/ 56308 h 563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2615" h="56308">
                    <a:moveTo>
                      <a:pt x="0" y="55385"/>
                    </a:moveTo>
                    <a:lnTo>
                      <a:pt x="0" y="923"/>
                    </a:lnTo>
                    <a:lnTo>
                      <a:pt x="12923" y="923"/>
                    </a:lnTo>
                    <a:lnTo>
                      <a:pt x="12923" y="8308"/>
                    </a:lnTo>
                    <a:cubicBezTo>
                      <a:pt x="17539" y="2769"/>
                      <a:pt x="24000" y="0"/>
                      <a:pt x="31385" y="0"/>
                    </a:cubicBezTo>
                    <a:cubicBezTo>
                      <a:pt x="45231" y="0"/>
                      <a:pt x="52616" y="8308"/>
                      <a:pt x="52616" y="23077"/>
                    </a:cubicBezTo>
                    <a:lnTo>
                      <a:pt x="52616" y="56308"/>
                    </a:lnTo>
                    <a:lnTo>
                      <a:pt x="38770" y="56308"/>
                    </a:lnTo>
                    <a:lnTo>
                      <a:pt x="38770" y="25846"/>
                    </a:lnTo>
                    <a:cubicBezTo>
                      <a:pt x="38770" y="16615"/>
                      <a:pt x="34154" y="12000"/>
                      <a:pt x="27693" y="12000"/>
                    </a:cubicBezTo>
                    <a:cubicBezTo>
                      <a:pt x="21231" y="12000"/>
                      <a:pt x="13846" y="17539"/>
                      <a:pt x="13846" y="26769"/>
                    </a:cubicBezTo>
                    <a:lnTo>
                      <a:pt x="13846" y="56308"/>
                    </a:lnTo>
                    <a:lnTo>
                      <a:pt x="0" y="56308"/>
                    </a:lnTo>
                    <a:close/>
                  </a:path>
                </a:pathLst>
              </a:custGeom>
              <a:solidFill>
                <a:srgbClr val="32374B"/>
              </a:solidFill>
              <a:ln w="923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7" name="Freeform 106">
                <a:extLst>
                  <a:ext uri="{FF2B5EF4-FFF2-40B4-BE49-F238E27FC236}">
                    <a16:creationId xmlns:a16="http://schemas.microsoft.com/office/drawing/2014/main" id="{1A855063-7797-C358-B560-3214990EF890}"/>
                  </a:ext>
                </a:extLst>
              </p:cNvPr>
              <p:cNvSpPr/>
              <p:nvPr/>
            </p:nvSpPr>
            <p:spPr>
              <a:xfrm>
                <a:off x="5705739" y="2795110"/>
                <a:ext cx="56308" cy="84001"/>
              </a:xfrm>
              <a:custGeom>
                <a:avLst/>
                <a:gdLst>
                  <a:gd name="connsiteX0" fmla="*/ 25847 w 56308"/>
                  <a:gd name="connsiteY0" fmla="*/ 923 h 84001"/>
                  <a:gd name="connsiteX1" fmla="*/ 43385 w 56308"/>
                  <a:gd name="connsiteY1" fmla="*/ 10154 h 84001"/>
                  <a:gd name="connsiteX2" fmla="*/ 43385 w 56308"/>
                  <a:gd name="connsiteY2" fmla="*/ 2769 h 84001"/>
                  <a:gd name="connsiteX3" fmla="*/ 56308 w 56308"/>
                  <a:gd name="connsiteY3" fmla="*/ 2769 h 84001"/>
                  <a:gd name="connsiteX4" fmla="*/ 56308 w 56308"/>
                  <a:gd name="connsiteY4" fmla="*/ 54462 h 84001"/>
                  <a:gd name="connsiteX5" fmla="*/ 27693 w 56308"/>
                  <a:gd name="connsiteY5" fmla="*/ 84001 h 84001"/>
                  <a:gd name="connsiteX6" fmla="*/ 0 w 56308"/>
                  <a:gd name="connsiteY6" fmla="*/ 60001 h 84001"/>
                  <a:gd name="connsiteX7" fmla="*/ 13846 w 56308"/>
                  <a:gd name="connsiteY7" fmla="*/ 60001 h 84001"/>
                  <a:gd name="connsiteX8" fmla="*/ 28616 w 56308"/>
                  <a:gd name="connsiteY8" fmla="*/ 71078 h 84001"/>
                  <a:gd name="connsiteX9" fmla="*/ 44308 w 56308"/>
                  <a:gd name="connsiteY9" fmla="*/ 56308 h 84001"/>
                  <a:gd name="connsiteX10" fmla="*/ 44308 w 56308"/>
                  <a:gd name="connsiteY10" fmla="*/ 47078 h 84001"/>
                  <a:gd name="connsiteX11" fmla="*/ 25847 w 56308"/>
                  <a:gd name="connsiteY11" fmla="*/ 55385 h 84001"/>
                  <a:gd name="connsiteX12" fmla="*/ 0 w 56308"/>
                  <a:gd name="connsiteY12" fmla="*/ 27693 h 84001"/>
                  <a:gd name="connsiteX13" fmla="*/ 25847 w 56308"/>
                  <a:gd name="connsiteY13" fmla="*/ 0 h 84001"/>
                  <a:gd name="connsiteX14" fmla="*/ 27693 w 56308"/>
                  <a:gd name="connsiteY14" fmla="*/ 44308 h 84001"/>
                  <a:gd name="connsiteX15" fmla="*/ 42462 w 56308"/>
                  <a:gd name="connsiteY15" fmla="*/ 28616 h 84001"/>
                  <a:gd name="connsiteX16" fmla="*/ 27693 w 56308"/>
                  <a:gd name="connsiteY16" fmla="*/ 12923 h 84001"/>
                  <a:gd name="connsiteX17" fmla="*/ 12923 w 56308"/>
                  <a:gd name="connsiteY17" fmla="*/ 28616 h 84001"/>
                  <a:gd name="connsiteX18" fmla="*/ 27693 w 56308"/>
                  <a:gd name="connsiteY18" fmla="*/ 44308 h 840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56308" h="84001">
                    <a:moveTo>
                      <a:pt x="25847" y="923"/>
                    </a:moveTo>
                    <a:cubicBezTo>
                      <a:pt x="34154" y="923"/>
                      <a:pt x="40616" y="4615"/>
                      <a:pt x="43385" y="10154"/>
                    </a:cubicBezTo>
                    <a:lnTo>
                      <a:pt x="43385" y="2769"/>
                    </a:lnTo>
                    <a:lnTo>
                      <a:pt x="56308" y="2769"/>
                    </a:lnTo>
                    <a:lnTo>
                      <a:pt x="56308" y="54462"/>
                    </a:lnTo>
                    <a:cubicBezTo>
                      <a:pt x="56308" y="72924"/>
                      <a:pt x="45231" y="84001"/>
                      <a:pt x="27693" y="84001"/>
                    </a:cubicBezTo>
                    <a:cubicBezTo>
                      <a:pt x="10154" y="84001"/>
                      <a:pt x="923" y="74770"/>
                      <a:pt x="0" y="60001"/>
                    </a:cubicBezTo>
                    <a:lnTo>
                      <a:pt x="13846" y="60001"/>
                    </a:lnTo>
                    <a:cubicBezTo>
                      <a:pt x="13846" y="67386"/>
                      <a:pt x="20308" y="71078"/>
                      <a:pt x="28616" y="71078"/>
                    </a:cubicBezTo>
                    <a:cubicBezTo>
                      <a:pt x="36924" y="71078"/>
                      <a:pt x="44308" y="65539"/>
                      <a:pt x="44308" y="56308"/>
                    </a:cubicBezTo>
                    <a:lnTo>
                      <a:pt x="44308" y="47078"/>
                    </a:lnTo>
                    <a:cubicBezTo>
                      <a:pt x="40616" y="52616"/>
                      <a:pt x="34154" y="55385"/>
                      <a:pt x="25847" y="55385"/>
                    </a:cubicBezTo>
                    <a:cubicBezTo>
                      <a:pt x="10154" y="55385"/>
                      <a:pt x="0" y="43385"/>
                      <a:pt x="0" y="27693"/>
                    </a:cubicBezTo>
                    <a:cubicBezTo>
                      <a:pt x="0" y="12000"/>
                      <a:pt x="10154" y="0"/>
                      <a:pt x="25847" y="0"/>
                    </a:cubicBezTo>
                    <a:close/>
                    <a:moveTo>
                      <a:pt x="27693" y="44308"/>
                    </a:moveTo>
                    <a:cubicBezTo>
                      <a:pt x="36924" y="44308"/>
                      <a:pt x="42462" y="37847"/>
                      <a:pt x="42462" y="28616"/>
                    </a:cubicBezTo>
                    <a:cubicBezTo>
                      <a:pt x="42462" y="19385"/>
                      <a:pt x="36924" y="12923"/>
                      <a:pt x="27693" y="12923"/>
                    </a:cubicBezTo>
                    <a:cubicBezTo>
                      <a:pt x="18462" y="12923"/>
                      <a:pt x="12923" y="19385"/>
                      <a:pt x="12923" y="28616"/>
                    </a:cubicBezTo>
                    <a:cubicBezTo>
                      <a:pt x="12923" y="37847"/>
                      <a:pt x="18462" y="44308"/>
                      <a:pt x="27693" y="44308"/>
                    </a:cubicBezTo>
                    <a:close/>
                  </a:path>
                </a:pathLst>
              </a:custGeom>
              <a:solidFill>
                <a:srgbClr val="32374B"/>
              </a:solidFill>
              <a:ln w="923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108" name="Freeform 107">
              <a:extLst>
                <a:ext uri="{FF2B5EF4-FFF2-40B4-BE49-F238E27FC236}">
                  <a16:creationId xmlns:a16="http://schemas.microsoft.com/office/drawing/2014/main" id="{68086FD3-3769-B3C4-9691-5FC699AC04CD}"/>
                </a:ext>
              </a:extLst>
            </p:cNvPr>
            <p:cNvSpPr/>
            <p:nvPr/>
          </p:nvSpPr>
          <p:spPr>
            <a:xfrm>
              <a:off x="5114963" y="2568953"/>
              <a:ext cx="9230" cy="373850"/>
            </a:xfrm>
            <a:custGeom>
              <a:avLst/>
              <a:gdLst>
                <a:gd name="connsiteX0" fmla="*/ 0 w 9230"/>
                <a:gd name="connsiteY0" fmla="*/ 0 h 373850"/>
                <a:gd name="connsiteX1" fmla="*/ 0 w 9230"/>
                <a:gd name="connsiteY1" fmla="*/ 373851 h 373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230" h="373850">
                  <a:moveTo>
                    <a:pt x="0" y="0"/>
                  </a:moveTo>
                  <a:lnTo>
                    <a:pt x="0" y="373851"/>
                  </a:lnTo>
                </a:path>
              </a:pathLst>
            </a:custGeom>
            <a:ln w="4615" cap="flat">
              <a:solidFill>
                <a:srgbClr val="32374B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20597157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6_Title Slide">
    <p:bg>
      <p:bgPr>
        <a:gradFill>
          <a:gsLst>
            <a:gs pos="0">
              <a:schemeClr val="accent1"/>
            </a:gs>
            <a:gs pos="50000">
              <a:schemeClr val="accent3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A758DC-7CA3-8A4F-E888-F996C65DC7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8775" y="1382713"/>
            <a:ext cx="11472862" cy="2889250"/>
          </a:xfrm>
        </p:spPr>
        <p:txBody>
          <a:bodyPr anchor="b">
            <a:norm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DFE47D0-2575-937D-0F18-4D86E23B4B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8775" y="4442714"/>
            <a:ext cx="9529764" cy="187324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5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grpSp>
        <p:nvGrpSpPr>
          <p:cNvPr id="5" name="Graphic 12">
            <a:extLst>
              <a:ext uri="{FF2B5EF4-FFF2-40B4-BE49-F238E27FC236}">
                <a16:creationId xmlns:a16="http://schemas.microsoft.com/office/drawing/2014/main" id="{C7C7A04C-7C82-6DEE-2360-F41A751F011D}"/>
              </a:ext>
            </a:extLst>
          </p:cNvPr>
          <p:cNvGrpSpPr/>
          <p:nvPr/>
        </p:nvGrpSpPr>
        <p:grpSpPr>
          <a:xfrm>
            <a:off x="5660549" y="326548"/>
            <a:ext cx="6531451" cy="6531451"/>
            <a:chOff x="-3639104" y="-1972868"/>
            <a:chExt cx="1886750" cy="1886750"/>
          </a:xfrm>
          <a:solidFill>
            <a:schemeClr val="bg1"/>
          </a:solidFill>
        </p:grpSpPr>
        <p:sp>
          <p:nvSpPr>
            <p:cNvPr id="63" name="Freeform 62">
              <a:extLst>
                <a:ext uri="{FF2B5EF4-FFF2-40B4-BE49-F238E27FC236}">
                  <a16:creationId xmlns:a16="http://schemas.microsoft.com/office/drawing/2014/main" id="{77A4D191-E3A3-0A77-A082-2DA405EE564C}"/>
                </a:ext>
              </a:extLst>
            </p:cNvPr>
            <p:cNvSpPr/>
            <p:nvPr/>
          </p:nvSpPr>
          <p:spPr>
            <a:xfrm>
              <a:off x="-3639104" y="-1972868"/>
              <a:ext cx="1886750" cy="1886750"/>
            </a:xfrm>
            <a:custGeom>
              <a:avLst/>
              <a:gdLst>
                <a:gd name="connsiteX0" fmla="*/ 0 w 1886750"/>
                <a:gd name="connsiteY0" fmla="*/ 1886750 h 1886750"/>
                <a:gd name="connsiteX1" fmla="*/ 613696 w 1886750"/>
                <a:gd name="connsiteY1" fmla="*/ 1886750 h 1886750"/>
                <a:gd name="connsiteX2" fmla="*/ 613696 w 1886750"/>
                <a:gd name="connsiteY2" fmla="*/ 944913 h 1886750"/>
                <a:gd name="connsiteX3" fmla="*/ 944913 w 1886750"/>
                <a:gd name="connsiteY3" fmla="*/ 613696 h 1886750"/>
                <a:gd name="connsiteX4" fmla="*/ 1886750 w 1886750"/>
                <a:gd name="connsiteY4" fmla="*/ 613696 h 1886750"/>
                <a:gd name="connsiteX5" fmla="*/ 1886750 w 1886750"/>
                <a:gd name="connsiteY5" fmla="*/ 0 h 1886750"/>
                <a:gd name="connsiteX6" fmla="*/ 0 w 1886750"/>
                <a:gd name="connsiteY6" fmla="*/ 1886750 h 1886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6750" h="1886750">
                  <a:moveTo>
                    <a:pt x="0" y="1886750"/>
                  </a:moveTo>
                  <a:lnTo>
                    <a:pt x="613696" y="1886750"/>
                  </a:lnTo>
                  <a:lnTo>
                    <a:pt x="613696" y="944913"/>
                  </a:lnTo>
                  <a:cubicBezTo>
                    <a:pt x="613696" y="762019"/>
                    <a:pt x="761938" y="613696"/>
                    <a:pt x="944913" y="613696"/>
                  </a:cubicBezTo>
                  <a:lnTo>
                    <a:pt x="1886750" y="613696"/>
                  </a:lnTo>
                  <a:lnTo>
                    <a:pt x="1886750" y="0"/>
                  </a:lnTo>
                  <a:cubicBezTo>
                    <a:pt x="911395" y="140227"/>
                    <a:pt x="140227" y="911395"/>
                    <a:pt x="0" y="1886750"/>
                  </a:cubicBezTo>
                  <a:close/>
                </a:path>
              </a:pathLst>
            </a:custGeom>
            <a:grpFill/>
            <a:ln w="80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 63">
              <a:extLst>
                <a:ext uri="{FF2B5EF4-FFF2-40B4-BE49-F238E27FC236}">
                  <a16:creationId xmlns:a16="http://schemas.microsoft.com/office/drawing/2014/main" id="{B45C070E-79D5-CCFC-623B-8DB2E2D2DF63}"/>
                </a:ext>
              </a:extLst>
            </p:cNvPr>
            <p:cNvSpPr/>
            <p:nvPr/>
          </p:nvSpPr>
          <p:spPr>
            <a:xfrm>
              <a:off x="-2992376" y="-1326140"/>
              <a:ext cx="1240021" cy="1240021"/>
            </a:xfrm>
            <a:custGeom>
              <a:avLst/>
              <a:gdLst>
                <a:gd name="connsiteX0" fmla="*/ 603980 w 1240021"/>
                <a:gd name="connsiteY0" fmla="*/ 802662 h 1240021"/>
                <a:gd name="connsiteX1" fmla="*/ 802662 w 1240021"/>
                <a:gd name="connsiteY1" fmla="*/ 603980 h 1240021"/>
                <a:gd name="connsiteX2" fmla="*/ 1240022 w 1240021"/>
                <a:gd name="connsiteY2" fmla="*/ 603980 h 1240021"/>
                <a:gd name="connsiteX3" fmla="*/ 1240022 w 1240021"/>
                <a:gd name="connsiteY3" fmla="*/ 0 h 1240021"/>
                <a:gd name="connsiteX4" fmla="*/ 0 w 1240021"/>
                <a:gd name="connsiteY4" fmla="*/ 1240022 h 1240021"/>
                <a:gd name="connsiteX5" fmla="*/ 603980 w 1240021"/>
                <a:gd name="connsiteY5" fmla="*/ 1240022 h 1240021"/>
                <a:gd name="connsiteX6" fmla="*/ 603980 w 1240021"/>
                <a:gd name="connsiteY6" fmla="*/ 802662 h 1240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0021" h="1240021">
                  <a:moveTo>
                    <a:pt x="603980" y="802662"/>
                  </a:moveTo>
                  <a:cubicBezTo>
                    <a:pt x="603980" y="692958"/>
                    <a:pt x="692958" y="603980"/>
                    <a:pt x="802662" y="603980"/>
                  </a:cubicBezTo>
                  <a:lnTo>
                    <a:pt x="1240022" y="603980"/>
                  </a:lnTo>
                  <a:lnTo>
                    <a:pt x="1240022" y="0"/>
                  </a:lnTo>
                  <a:cubicBezTo>
                    <a:pt x="617339" y="126949"/>
                    <a:pt x="126949" y="617339"/>
                    <a:pt x="0" y="1240022"/>
                  </a:cubicBezTo>
                  <a:lnTo>
                    <a:pt x="603980" y="1240022"/>
                  </a:lnTo>
                  <a:lnTo>
                    <a:pt x="603980" y="802662"/>
                  </a:lnTo>
                  <a:close/>
                </a:path>
              </a:pathLst>
            </a:custGeom>
            <a:grpFill/>
            <a:ln w="80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 64">
              <a:extLst>
                <a:ext uri="{FF2B5EF4-FFF2-40B4-BE49-F238E27FC236}">
                  <a16:creationId xmlns:a16="http://schemas.microsoft.com/office/drawing/2014/main" id="{9FA3F3C9-535B-9785-60EC-CCB9258D0B2A}"/>
                </a:ext>
              </a:extLst>
            </p:cNvPr>
            <p:cNvSpPr/>
            <p:nvPr/>
          </p:nvSpPr>
          <p:spPr>
            <a:xfrm>
              <a:off x="-2333665" y="-667429"/>
              <a:ext cx="581310" cy="581310"/>
            </a:xfrm>
            <a:custGeom>
              <a:avLst/>
              <a:gdLst>
                <a:gd name="connsiteX0" fmla="*/ 581311 w 581310"/>
                <a:gd name="connsiteY0" fmla="*/ 0 h 581310"/>
                <a:gd name="connsiteX1" fmla="*/ 0 w 581310"/>
                <a:gd name="connsiteY1" fmla="*/ 581311 h 581310"/>
                <a:gd name="connsiteX2" fmla="*/ 581311 w 581310"/>
                <a:gd name="connsiteY2" fmla="*/ 581311 h 581310"/>
                <a:gd name="connsiteX3" fmla="*/ 581311 w 581310"/>
                <a:gd name="connsiteY3" fmla="*/ 0 h 581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1310" h="581310">
                  <a:moveTo>
                    <a:pt x="581311" y="0"/>
                  </a:moveTo>
                  <a:cubicBezTo>
                    <a:pt x="310653" y="96021"/>
                    <a:pt x="96102" y="310572"/>
                    <a:pt x="0" y="581311"/>
                  </a:cubicBezTo>
                  <a:lnTo>
                    <a:pt x="581311" y="581311"/>
                  </a:lnTo>
                  <a:lnTo>
                    <a:pt x="581311" y="0"/>
                  </a:lnTo>
                  <a:close/>
                </a:path>
              </a:pathLst>
            </a:custGeom>
            <a:grpFill/>
            <a:ln w="80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69" name="Graphic 68">
            <a:extLst>
              <a:ext uri="{FF2B5EF4-FFF2-40B4-BE49-F238E27FC236}">
                <a16:creationId xmlns:a16="http://schemas.microsoft.com/office/drawing/2014/main" id="{C545CA88-3B7D-B050-BBF9-8B706A3A870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44489" y="360077"/>
            <a:ext cx="5591181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78876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7_Title Slide">
    <p:bg>
      <p:bgPr>
        <a:gradFill>
          <a:gsLst>
            <a:gs pos="0">
              <a:schemeClr val="accent1"/>
            </a:gs>
            <a:gs pos="50000">
              <a:schemeClr val="accent3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A758DC-7CA3-8A4F-E888-F996C65DC7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8775" y="1382713"/>
            <a:ext cx="11472862" cy="2889250"/>
          </a:xfrm>
        </p:spPr>
        <p:txBody>
          <a:bodyPr anchor="b">
            <a:norm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DFE47D0-2575-937D-0F18-4D86E23B4B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8775" y="4442714"/>
            <a:ext cx="9529764" cy="187324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5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grpSp>
        <p:nvGrpSpPr>
          <p:cNvPr id="38" name="Graphic 12">
            <a:extLst>
              <a:ext uri="{FF2B5EF4-FFF2-40B4-BE49-F238E27FC236}">
                <a16:creationId xmlns:a16="http://schemas.microsoft.com/office/drawing/2014/main" id="{22EFF465-045B-4788-00DF-5D034F50B8B9}"/>
              </a:ext>
            </a:extLst>
          </p:cNvPr>
          <p:cNvGrpSpPr/>
          <p:nvPr/>
        </p:nvGrpSpPr>
        <p:grpSpPr>
          <a:xfrm>
            <a:off x="5660549" y="326548"/>
            <a:ext cx="6531451" cy="6531451"/>
            <a:chOff x="-3639104" y="-1972868"/>
            <a:chExt cx="1886750" cy="1886750"/>
          </a:xfrm>
          <a:noFill/>
        </p:grpSpPr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0CEBC9EC-CE08-7742-4AF5-238365FF6046}"/>
                </a:ext>
              </a:extLst>
            </p:cNvPr>
            <p:cNvSpPr/>
            <p:nvPr/>
          </p:nvSpPr>
          <p:spPr>
            <a:xfrm>
              <a:off x="-3639104" y="-1972868"/>
              <a:ext cx="1886750" cy="1886750"/>
            </a:xfrm>
            <a:custGeom>
              <a:avLst/>
              <a:gdLst>
                <a:gd name="connsiteX0" fmla="*/ 0 w 1886750"/>
                <a:gd name="connsiteY0" fmla="*/ 1886750 h 1886750"/>
                <a:gd name="connsiteX1" fmla="*/ 613696 w 1886750"/>
                <a:gd name="connsiteY1" fmla="*/ 1886750 h 1886750"/>
                <a:gd name="connsiteX2" fmla="*/ 613696 w 1886750"/>
                <a:gd name="connsiteY2" fmla="*/ 944913 h 1886750"/>
                <a:gd name="connsiteX3" fmla="*/ 944913 w 1886750"/>
                <a:gd name="connsiteY3" fmla="*/ 613696 h 1886750"/>
                <a:gd name="connsiteX4" fmla="*/ 1886750 w 1886750"/>
                <a:gd name="connsiteY4" fmla="*/ 613696 h 1886750"/>
                <a:gd name="connsiteX5" fmla="*/ 1886750 w 1886750"/>
                <a:gd name="connsiteY5" fmla="*/ 0 h 1886750"/>
                <a:gd name="connsiteX6" fmla="*/ 0 w 1886750"/>
                <a:gd name="connsiteY6" fmla="*/ 1886750 h 1886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6750" h="1886750">
                  <a:moveTo>
                    <a:pt x="0" y="1886750"/>
                  </a:moveTo>
                  <a:lnTo>
                    <a:pt x="613696" y="1886750"/>
                  </a:lnTo>
                  <a:lnTo>
                    <a:pt x="613696" y="944913"/>
                  </a:lnTo>
                  <a:cubicBezTo>
                    <a:pt x="613696" y="762019"/>
                    <a:pt x="761938" y="613696"/>
                    <a:pt x="944913" y="613696"/>
                  </a:cubicBezTo>
                  <a:lnTo>
                    <a:pt x="1886750" y="613696"/>
                  </a:lnTo>
                  <a:lnTo>
                    <a:pt x="1886750" y="0"/>
                  </a:lnTo>
                  <a:cubicBezTo>
                    <a:pt x="911395" y="140227"/>
                    <a:pt x="140227" y="911395"/>
                    <a:pt x="0" y="1886750"/>
                  </a:cubicBezTo>
                  <a:close/>
                </a:path>
              </a:pathLst>
            </a:custGeom>
            <a:grpFill/>
            <a:ln w="2540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D682E846-7B98-6488-2C22-97164EFC5D48}"/>
                </a:ext>
              </a:extLst>
            </p:cNvPr>
            <p:cNvSpPr/>
            <p:nvPr/>
          </p:nvSpPr>
          <p:spPr>
            <a:xfrm>
              <a:off x="-2992376" y="-1326140"/>
              <a:ext cx="1240021" cy="1240021"/>
            </a:xfrm>
            <a:custGeom>
              <a:avLst/>
              <a:gdLst>
                <a:gd name="connsiteX0" fmla="*/ 603980 w 1240021"/>
                <a:gd name="connsiteY0" fmla="*/ 802662 h 1240021"/>
                <a:gd name="connsiteX1" fmla="*/ 802662 w 1240021"/>
                <a:gd name="connsiteY1" fmla="*/ 603980 h 1240021"/>
                <a:gd name="connsiteX2" fmla="*/ 1240022 w 1240021"/>
                <a:gd name="connsiteY2" fmla="*/ 603980 h 1240021"/>
                <a:gd name="connsiteX3" fmla="*/ 1240022 w 1240021"/>
                <a:gd name="connsiteY3" fmla="*/ 0 h 1240021"/>
                <a:gd name="connsiteX4" fmla="*/ 0 w 1240021"/>
                <a:gd name="connsiteY4" fmla="*/ 1240022 h 1240021"/>
                <a:gd name="connsiteX5" fmla="*/ 603980 w 1240021"/>
                <a:gd name="connsiteY5" fmla="*/ 1240022 h 1240021"/>
                <a:gd name="connsiteX6" fmla="*/ 603980 w 1240021"/>
                <a:gd name="connsiteY6" fmla="*/ 802662 h 1240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0021" h="1240021">
                  <a:moveTo>
                    <a:pt x="603980" y="802662"/>
                  </a:moveTo>
                  <a:cubicBezTo>
                    <a:pt x="603980" y="692958"/>
                    <a:pt x="692958" y="603980"/>
                    <a:pt x="802662" y="603980"/>
                  </a:cubicBezTo>
                  <a:lnTo>
                    <a:pt x="1240022" y="603980"/>
                  </a:lnTo>
                  <a:lnTo>
                    <a:pt x="1240022" y="0"/>
                  </a:lnTo>
                  <a:cubicBezTo>
                    <a:pt x="617339" y="126949"/>
                    <a:pt x="126949" y="617339"/>
                    <a:pt x="0" y="1240022"/>
                  </a:cubicBezTo>
                  <a:lnTo>
                    <a:pt x="603980" y="1240022"/>
                  </a:lnTo>
                  <a:lnTo>
                    <a:pt x="603980" y="802662"/>
                  </a:lnTo>
                  <a:close/>
                </a:path>
              </a:pathLst>
            </a:custGeom>
            <a:grpFill/>
            <a:ln w="2540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F3116748-9A40-8C45-C7BF-F32AD8F90A35}"/>
                </a:ext>
              </a:extLst>
            </p:cNvPr>
            <p:cNvSpPr/>
            <p:nvPr/>
          </p:nvSpPr>
          <p:spPr>
            <a:xfrm>
              <a:off x="-2333665" y="-667429"/>
              <a:ext cx="581310" cy="581310"/>
            </a:xfrm>
            <a:custGeom>
              <a:avLst/>
              <a:gdLst>
                <a:gd name="connsiteX0" fmla="*/ 581311 w 581310"/>
                <a:gd name="connsiteY0" fmla="*/ 0 h 581310"/>
                <a:gd name="connsiteX1" fmla="*/ 0 w 581310"/>
                <a:gd name="connsiteY1" fmla="*/ 581311 h 581310"/>
                <a:gd name="connsiteX2" fmla="*/ 581311 w 581310"/>
                <a:gd name="connsiteY2" fmla="*/ 581311 h 581310"/>
                <a:gd name="connsiteX3" fmla="*/ 581311 w 581310"/>
                <a:gd name="connsiteY3" fmla="*/ 0 h 581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1310" h="581310">
                  <a:moveTo>
                    <a:pt x="581311" y="0"/>
                  </a:moveTo>
                  <a:cubicBezTo>
                    <a:pt x="310653" y="96021"/>
                    <a:pt x="96102" y="310572"/>
                    <a:pt x="0" y="581311"/>
                  </a:cubicBezTo>
                  <a:lnTo>
                    <a:pt x="581311" y="581311"/>
                  </a:lnTo>
                  <a:lnTo>
                    <a:pt x="581311" y="0"/>
                  </a:lnTo>
                  <a:close/>
                </a:path>
              </a:pathLst>
            </a:custGeom>
            <a:grpFill/>
            <a:ln w="2540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8" name="Graphic 12">
            <a:extLst>
              <a:ext uri="{FF2B5EF4-FFF2-40B4-BE49-F238E27FC236}">
                <a16:creationId xmlns:a16="http://schemas.microsoft.com/office/drawing/2014/main" id="{88233FE9-187B-EBBB-B303-442B339D51DE}"/>
              </a:ext>
            </a:extLst>
          </p:cNvPr>
          <p:cNvGrpSpPr/>
          <p:nvPr userDrawn="1"/>
        </p:nvGrpSpPr>
        <p:grpSpPr>
          <a:xfrm>
            <a:off x="5660549" y="326548"/>
            <a:ext cx="6531451" cy="6531451"/>
            <a:chOff x="-3639104" y="-1972868"/>
            <a:chExt cx="1886750" cy="1886750"/>
          </a:xfrm>
          <a:noFill/>
        </p:grpSpPr>
        <p:sp>
          <p:nvSpPr>
            <p:cNvPr id="69" name="Freeform 68">
              <a:extLst>
                <a:ext uri="{FF2B5EF4-FFF2-40B4-BE49-F238E27FC236}">
                  <a16:creationId xmlns:a16="http://schemas.microsoft.com/office/drawing/2014/main" id="{DD9847BC-3899-A390-096C-88E2E557BA83}"/>
                </a:ext>
              </a:extLst>
            </p:cNvPr>
            <p:cNvSpPr/>
            <p:nvPr/>
          </p:nvSpPr>
          <p:spPr>
            <a:xfrm>
              <a:off x="-3639104" y="-1972868"/>
              <a:ext cx="1886750" cy="1886750"/>
            </a:xfrm>
            <a:custGeom>
              <a:avLst/>
              <a:gdLst>
                <a:gd name="connsiteX0" fmla="*/ 0 w 1886750"/>
                <a:gd name="connsiteY0" fmla="*/ 1886750 h 1886750"/>
                <a:gd name="connsiteX1" fmla="*/ 613696 w 1886750"/>
                <a:gd name="connsiteY1" fmla="*/ 1886750 h 1886750"/>
                <a:gd name="connsiteX2" fmla="*/ 613696 w 1886750"/>
                <a:gd name="connsiteY2" fmla="*/ 944913 h 1886750"/>
                <a:gd name="connsiteX3" fmla="*/ 944913 w 1886750"/>
                <a:gd name="connsiteY3" fmla="*/ 613696 h 1886750"/>
                <a:gd name="connsiteX4" fmla="*/ 1886750 w 1886750"/>
                <a:gd name="connsiteY4" fmla="*/ 613696 h 1886750"/>
                <a:gd name="connsiteX5" fmla="*/ 1886750 w 1886750"/>
                <a:gd name="connsiteY5" fmla="*/ 0 h 1886750"/>
                <a:gd name="connsiteX6" fmla="*/ 0 w 1886750"/>
                <a:gd name="connsiteY6" fmla="*/ 1886750 h 1886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6750" h="1886750">
                  <a:moveTo>
                    <a:pt x="0" y="1886750"/>
                  </a:moveTo>
                  <a:lnTo>
                    <a:pt x="613696" y="1886750"/>
                  </a:lnTo>
                  <a:lnTo>
                    <a:pt x="613696" y="944913"/>
                  </a:lnTo>
                  <a:cubicBezTo>
                    <a:pt x="613696" y="762019"/>
                    <a:pt x="761938" y="613696"/>
                    <a:pt x="944913" y="613696"/>
                  </a:cubicBezTo>
                  <a:lnTo>
                    <a:pt x="1886750" y="613696"/>
                  </a:lnTo>
                  <a:lnTo>
                    <a:pt x="1886750" y="0"/>
                  </a:lnTo>
                  <a:cubicBezTo>
                    <a:pt x="911395" y="140227"/>
                    <a:pt x="140227" y="911395"/>
                    <a:pt x="0" y="1886750"/>
                  </a:cubicBezTo>
                  <a:close/>
                </a:path>
              </a:pathLst>
            </a:custGeom>
            <a:grpFill/>
            <a:ln w="2540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 69">
              <a:extLst>
                <a:ext uri="{FF2B5EF4-FFF2-40B4-BE49-F238E27FC236}">
                  <a16:creationId xmlns:a16="http://schemas.microsoft.com/office/drawing/2014/main" id="{8E2A07CB-6CC8-C1FF-881E-11ACCBB96B8D}"/>
                </a:ext>
              </a:extLst>
            </p:cNvPr>
            <p:cNvSpPr/>
            <p:nvPr/>
          </p:nvSpPr>
          <p:spPr>
            <a:xfrm>
              <a:off x="-2992376" y="-1326140"/>
              <a:ext cx="1240021" cy="1240021"/>
            </a:xfrm>
            <a:custGeom>
              <a:avLst/>
              <a:gdLst>
                <a:gd name="connsiteX0" fmla="*/ 603980 w 1240021"/>
                <a:gd name="connsiteY0" fmla="*/ 802662 h 1240021"/>
                <a:gd name="connsiteX1" fmla="*/ 802662 w 1240021"/>
                <a:gd name="connsiteY1" fmla="*/ 603980 h 1240021"/>
                <a:gd name="connsiteX2" fmla="*/ 1240022 w 1240021"/>
                <a:gd name="connsiteY2" fmla="*/ 603980 h 1240021"/>
                <a:gd name="connsiteX3" fmla="*/ 1240022 w 1240021"/>
                <a:gd name="connsiteY3" fmla="*/ 0 h 1240021"/>
                <a:gd name="connsiteX4" fmla="*/ 0 w 1240021"/>
                <a:gd name="connsiteY4" fmla="*/ 1240022 h 1240021"/>
                <a:gd name="connsiteX5" fmla="*/ 603980 w 1240021"/>
                <a:gd name="connsiteY5" fmla="*/ 1240022 h 1240021"/>
                <a:gd name="connsiteX6" fmla="*/ 603980 w 1240021"/>
                <a:gd name="connsiteY6" fmla="*/ 802662 h 1240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0021" h="1240021">
                  <a:moveTo>
                    <a:pt x="603980" y="802662"/>
                  </a:moveTo>
                  <a:cubicBezTo>
                    <a:pt x="603980" y="692958"/>
                    <a:pt x="692958" y="603980"/>
                    <a:pt x="802662" y="603980"/>
                  </a:cubicBezTo>
                  <a:lnTo>
                    <a:pt x="1240022" y="603980"/>
                  </a:lnTo>
                  <a:lnTo>
                    <a:pt x="1240022" y="0"/>
                  </a:lnTo>
                  <a:cubicBezTo>
                    <a:pt x="617339" y="126949"/>
                    <a:pt x="126949" y="617339"/>
                    <a:pt x="0" y="1240022"/>
                  </a:cubicBezTo>
                  <a:lnTo>
                    <a:pt x="603980" y="1240022"/>
                  </a:lnTo>
                  <a:lnTo>
                    <a:pt x="603980" y="802662"/>
                  </a:lnTo>
                  <a:close/>
                </a:path>
              </a:pathLst>
            </a:custGeom>
            <a:grpFill/>
            <a:ln w="2540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 70">
              <a:extLst>
                <a:ext uri="{FF2B5EF4-FFF2-40B4-BE49-F238E27FC236}">
                  <a16:creationId xmlns:a16="http://schemas.microsoft.com/office/drawing/2014/main" id="{D6BCDC61-3420-A9D6-96AD-DBAEE52C3AB6}"/>
                </a:ext>
              </a:extLst>
            </p:cNvPr>
            <p:cNvSpPr/>
            <p:nvPr/>
          </p:nvSpPr>
          <p:spPr>
            <a:xfrm>
              <a:off x="-2333665" y="-667429"/>
              <a:ext cx="581310" cy="581310"/>
            </a:xfrm>
            <a:custGeom>
              <a:avLst/>
              <a:gdLst>
                <a:gd name="connsiteX0" fmla="*/ 581311 w 581310"/>
                <a:gd name="connsiteY0" fmla="*/ 0 h 581310"/>
                <a:gd name="connsiteX1" fmla="*/ 0 w 581310"/>
                <a:gd name="connsiteY1" fmla="*/ 581311 h 581310"/>
                <a:gd name="connsiteX2" fmla="*/ 581311 w 581310"/>
                <a:gd name="connsiteY2" fmla="*/ 581311 h 581310"/>
                <a:gd name="connsiteX3" fmla="*/ 581311 w 581310"/>
                <a:gd name="connsiteY3" fmla="*/ 0 h 581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1310" h="581310">
                  <a:moveTo>
                    <a:pt x="581311" y="0"/>
                  </a:moveTo>
                  <a:cubicBezTo>
                    <a:pt x="310653" y="96021"/>
                    <a:pt x="96102" y="310572"/>
                    <a:pt x="0" y="581311"/>
                  </a:cubicBezTo>
                  <a:lnTo>
                    <a:pt x="581311" y="581311"/>
                  </a:lnTo>
                  <a:lnTo>
                    <a:pt x="581311" y="0"/>
                  </a:lnTo>
                  <a:close/>
                </a:path>
              </a:pathLst>
            </a:custGeom>
            <a:grpFill/>
            <a:ln w="2540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73" name="Graphic 72">
            <a:extLst>
              <a:ext uri="{FF2B5EF4-FFF2-40B4-BE49-F238E27FC236}">
                <a16:creationId xmlns:a16="http://schemas.microsoft.com/office/drawing/2014/main" id="{42AD7A19-77BD-FC75-DD83-A6DEDAD38C4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44489" y="360077"/>
            <a:ext cx="5591181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17697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8_Title Slide">
    <p:bg>
      <p:bgPr>
        <a:gradFill>
          <a:gsLst>
            <a:gs pos="0">
              <a:schemeClr val="accent1"/>
            </a:gs>
            <a:gs pos="50000">
              <a:schemeClr val="accent3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A758DC-7CA3-8A4F-E888-F996C65DC7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8775" y="1382713"/>
            <a:ext cx="11472862" cy="2889250"/>
          </a:xfrm>
        </p:spPr>
        <p:txBody>
          <a:bodyPr anchor="b">
            <a:norm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DFE47D0-2575-937D-0F18-4D86E23B4B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8775" y="4442714"/>
            <a:ext cx="9529764" cy="187324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5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64" name="Graphic 63">
            <a:extLst>
              <a:ext uri="{FF2B5EF4-FFF2-40B4-BE49-F238E27FC236}">
                <a16:creationId xmlns:a16="http://schemas.microsoft.com/office/drawing/2014/main" id="{923E2C95-9352-3866-2944-0CD27C54C45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44489" y="360077"/>
            <a:ext cx="5591181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289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5_Title Slide">
    <p:bg>
      <p:bgPr>
        <a:gradFill>
          <a:gsLst>
            <a:gs pos="0">
              <a:schemeClr val="accent1"/>
            </a:gs>
            <a:gs pos="49000">
              <a:schemeClr val="accent3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A758DC-7CA3-8A4F-E888-F996C65DC7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8775" y="1382713"/>
            <a:ext cx="11472862" cy="2889250"/>
          </a:xfrm>
        </p:spPr>
        <p:txBody>
          <a:bodyPr anchor="b">
            <a:norm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DFE47D0-2575-937D-0F18-4D86E23B4B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8775" y="4442714"/>
            <a:ext cx="9529764" cy="187324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5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2" name="Picture Placeholder 41">
            <a:extLst>
              <a:ext uri="{FF2B5EF4-FFF2-40B4-BE49-F238E27FC236}">
                <a16:creationId xmlns:a16="http://schemas.microsoft.com/office/drawing/2014/main" id="{52C533B5-27AC-6D70-C642-A45B2FB33B6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84900" y="350412"/>
            <a:ext cx="5997575" cy="6507588"/>
          </a:xfrm>
          <a:custGeom>
            <a:avLst/>
            <a:gdLst>
              <a:gd name="connsiteX0" fmla="*/ 1269206 w 5997575"/>
              <a:gd name="connsiteY0" fmla="*/ 0 h 6507588"/>
              <a:gd name="connsiteX1" fmla="*/ 1943076 w 5997575"/>
              <a:gd name="connsiteY1" fmla="*/ 0 h 6507588"/>
              <a:gd name="connsiteX2" fmla="*/ 2797920 w 5997575"/>
              <a:gd name="connsiteY2" fmla="*/ 0 h 6507588"/>
              <a:gd name="connsiteX3" fmla="*/ 3082925 w 5997575"/>
              <a:gd name="connsiteY3" fmla="*/ 0 h 6507588"/>
              <a:gd name="connsiteX4" fmla="*/ 4065563 w 5997575"/>
              <a:gd name="connsiteY4" fmla="*/ 0 h 6507588"/>
              <a:gd name="connsiteX5" fmla="*/ 5997575 w 5997575"/>
              <a:gd name="connsiteY5" fmla="*/ 0 h 6507588"/>
              <a:gd name="connsiteX6" fmla="*/ 5997575 w 5997575"/>
              <a:gd name="connsiteY6" fmla="*/ 6507588 h 6507588"/>
              <a:gd name="connsiteX7" fmla="*/ 3324225 w 5997575"/>
              <a:gd name="connsiteY7" fmla="*/ 6507588 h 6507588"/>
              <a:gd name="connsiteX8" fmla="*/ 3082925 w 5997575"/>
              <a:gd name="connsiteY8" fmla="*/ 6507588 h 6507588"/>
              <a:gd name="connsiteX9" fmla="*/ 0 w 5997575"/>
              <a:gd name="connsiteY9" fmla="*/ 6507588 h 6507588"/>
              <a:gd name="connsiteX10" fmla="*/ 0 w 5997575"/>
              <a:gd name="connsiteY10" fmla="*/ 4828013 h 6507588"/>
              <a:gd name="connsiteX11" fmla="*/ 1563 w 5997575"/>
              <a:gd name="connsiteY11" fmla="*/ 4828013 h 6507588"/>
              <a:gd name="connsiteX12" fmla="*/ 1563 w 5997575"/>
              <a:gd name="connsiteY12" fmla="*/ 1267643 h 6507588"/>
              <a:gd name="connsiteX13" fmla="*/ 1269206 w 5997575"/>
              <a:gd name="connsiteY13" fmla="*/ 0 h 6507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997575" h="6507588">
                <a:moveTo>
                  <a:pt x="1269206" y="0"/>
                </a:moveTo>
                <a:lnTo>
                  <a:pt x="1943076" y="0"/>
                </a:lnTo>
                <a:lnTo>
                  <a:pt x="2797920" y="0"/>
                </a:lnTo>
                <a:lnTo>
                  <a:pt x="3082925" y="0"/>
                </a:lnTo>
                <a:lnTo>
                  <a:pt x="4065563" y="0"/>
                </a:lnTo>
                <a:lnTo>
                  <a:pt x="5997575" y="0"/>
                </a:lnTo>
                <a:lnTo>
                  <a:pt x="5997575" y="6507588"/>
                </a:lnTo>
                <a:lnTo>
                  <a:pt x="3324225" y="6507588"/>
                </a:lnTo>
                <a:lnTo>
                  <a:pt x="3082925" y="6507588"/>
                </a:lnTo>
                <a:lnTo>
                  <a:pt x="0" y="6507588"/>
                </a:lnTo>
                <a:lnTo>
                  <a:pt x="0" y="4828013"/>
                </a:lnTo>
                <a:lnTo>
                  <a:pt x="1563" y="4828013"/>
                </a:lnTo>
                <a:lnTo>
                  <a:pt x="1563" y="1267643"/>
                </a:lnTo>
                <a:cubicBezTo>
                  <a:pt x="1563" y="567543"/>
                  <a:pt x="569106" y="0"/>
                  <a:pt x="1269206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pic>
        <p:nvPicPr>
          <p:cNvPr id="65" name="Graphic 64">
            <a:extLst>
              <a:ext uri="{FF2B5EF4-FFF2-40B4-BE49-F238E27FC236}">
                <a16:creationId xmlns:a16="http://schemas.microsoft.com/office/drawing/2014/main" id="{14766516-3CD5-6B51-55CF-4601F4D1FAA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44489" y="360077"/>
            <a:ext cx="5591181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9199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cknowledgement of Country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AC8E5A-C036-6DF5-039F-387461CD65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60DBA-9989-514F-A552-FBB250BABD49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D46BA3-6AD6-0E9C-F8EA-094B03D31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7821" y="6446575"/>
            <a:ext cx="9220718" cy="288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©Australian Industry Group</a:t>
            </a:r>
          </a:p>
        </p:txBody>
      </p:sp>
      <p:pic>
        <p:nvPicPr>
          <p:cNvPr id="2" name="Picture 1" descr="A group of circular objects with different colors&#10;&#10;Description automatically generated with medium confidence">
            <a:extLst>
              <a:ext uri="{FF2B5EF4-FFF2-40B4-BE49-F238E27FC236}">
                <a16:creationId xmlns:a16="http://schemas.microsoft.com/office/drawing/2014/main" id="{661561A7-0315-FB74-F512-9169D41839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9279" y="292559"/>
            <a:ext cx="5646737" cy="609968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0053E71-0721-E89F-45A4-72512C2B529B}"/>
              </a:ext>
            </a:extLst>
          </p:cNvPr>
          <p:cNvSpPr txBox="1"/>
          <p:nvPr/>
        </p:nvSpPr>
        <p:spPr>
          <a:xfrm>
            <a:off x="358774" y="1356787"/>
            <a:ext cx="650724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b="0" i="0">
                <a:latin typeface="Satoshi" pitchFamily="2" charset="77"/>
              </a:rPr>
              <a:t>Australian Industry Group acknowledges the Traditional</a:t>
            </a:r>
            <a:br>
              <a:rPr lang="en-US" sz="3000" b="0" i="0">
                <a:latin typeface="Satoshi" pitchFamily="2" charset="77"/>
              </a:rPr>
            </a:br>
            <a:r>
              <a:rPr lang="en-US" sz="3000" b="0" i="0">
                <a:latin typeface="Satoshi" pitchFamily="2" charset="77"/>
              </a:rPr>
              <a:t>Owners of Country throughout Australia and their continuing connection to land, waters and community. We pay our respects</a:t>
            </a:r>
            <a:br>
              <a:rPr lang="en-US" sz="3000" b="0" i="0">
                <a:latin typeface="Satoshi" pitchFamily="2" charset="77"/>
              </a:rPr>
            </a:br>
            <a:r>
              <a:rPr lang="en-US" sz="3000" b="0" i="0">
                <a:latin typeface="Satoshi" pitchFamily="2" charset="77"/>
              </a:rPr>
              <a:t>to their Cultures, Country and</a:t>
            </a:r>
            <a:br>
              <a:rPr lang="en-US" sz="3000" b="0" i="0">
                <a:latin typeface="Satoshi" pitchFamily="2" charset="77"/>
              </a:rPr>
            </a:br>
            <a:r>
              <a:rPr lang="en-US" sz="3000" b="0" i="0">
                <a:latin typeface="Satoshi" pitchFamily="2" charset="77"/>
              </a:rPr>
              <a:t>Elders past and present.</a:t>
            </a:r>
          </a:p>
        </p:txBody>
      </p:sp>
      <p:pic>
        <p:nvPicPr>
          <p:cNvPr id="6" name="Picture 5" descr="A group of circular objects with different colors&#10;&#10;Description automatically generated with medium confidence">
            <a:extLst>
              <a:ext uri="{FF2B5EF4-FFF2-40B4-BE49-F238E27FC236}">
                <a16:creationId xmlns:a16="http://schemas.microsoft.com/office/drawing/2014/main" id="{D85E59A1-EFCB-73DE-2DEE-D7DEECEE2C4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29279" y="292559"/>
            <a:ext cx="5646737" cy="609968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78E93FD-6108-E282-F810-9C64C16935F4}"/>
              </a:ext>
            </a:extLst>
          </p:cNvPr>
          <p:cNvSpPr txBox="1"/>
          <p:nvPr userDrawn="1"/>
        </p:nvSpPr>
        <p:spPr>
          <a:xfrm>
            <a:off x="358774" y="1356787"/>
            <a:ext cx="650724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b="0" i="0">
                <a:latin typeface="Satoshi" pitchFamily="2" charset="77"/>
              </a:rPr>
              <a:t>Australian Industry Group acknowledges the Traditional</a:t>
            </a:r>
            <a:br>
              <a:rPr lang="en-US" sz="3000" b="0" i="0">
                <a:latin typeface="Satoshi" pitchFamily="2" charset="77"/>
              </a:rPr>
            </a:br>
            <a:r>
              <a:rPr lang="en-US" sz="3000" b="0" i="0">
                <a:latin typeface="Satoshi" pitchFamily="2" charset="77"/>
              </a:rPr>
              <a:t>Owners of Country throughout Australia and their continuing connection to land, waters and community. We pay our respects</a:t>
            </a:r>
            <a:br>
              <a:rPr lang="en-US" sz="3000" b="0" i="0">
                <a:latin typeface="Satoshi" pitchFamily="2" charset="77"/>
              </a:rPr>
            </a:br>
            <a:r>
              <a:rPr lang="en-US" sz="3000" b="0" i="0">
                <a:latin typeface="Satoshi" pitchFamily="2" charset="77"/>
              </a:rPr>
              <a:t>to their Cultures, Country and</a:t>
            </a:r>
            <a:br>
              <a:rPr lang="en-US" sz="3000" b="0" i="0">
                <a:latin typeface="Satoshi" pitchFamily="2" charset="77"/>
              </a:rPr>
            </a:br>
            <a:r>
              <a:rPr lang="en-US" sz="3000" b="0" i="0">
                <a:latin typeface="Satoshi" pitchFamily="2" charset="77"/>
              </a:rPr>
              <a:t>Elders past and present.</a:t>
            </a:r>
          </a:p>
        </p:txBody>
      </p:sp>
    </p:spTree>
    <p:extLst>
      <p:ext uri="{BB962C8B-B14F-4D97-AF65-F5344CB8AC3E}">
        <p14:creationId xmlns:p14="http://schemas.microsoft.com/office/powerpoint/2010/main" val="197366851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67D140-7D6D-9605-F149-780D4A5D7F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FBD32E-65BD-6C4A-41BA-D2583E575D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774" y="1382713"/>
            <a:ext cx="11472863" cy="49339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D229D2-1CAE-7D4A-192A-F78A6110C2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7821" y="6446575"/>
            <a:ext cx="9220718" cy="288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©Australian Industry Group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278B3B-EED4-4584-7F05-E30A65944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60DBA-9989-514F-A552-FBB250BABD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97655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Full Colour Log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E77783-C3F4-F596-7340-E15CF58EF1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5" y="1382714"/>
            <a:ext cx="7588250" cy="2889250"/>
          </a:xfrm>
        </p:spPr>
        <p:txBody>
          <a:bodyPr anchor="b">
            <a:normAutofit/>
          </a:bodyPr>
          <a:lstStyle>
            <a:lvl1pPr>
              <a:defRPr sz="3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A40A73-C08B-7DC7-948F-AD8D05DBF7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8775" y="4473575"/>
            <a:ext cx="11472862" cy="18430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00556D-DAFA-491A-6988-1F69ECCDAC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60DBA-9989-514F-A552-FBB250BABD4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37CBE2AB-BCD6-FD28-CC7F-38B8AE7AD9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7821" y="6446575"/>
            <a:ext cx="9220718" cy="288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©Australian Industry Group</a:t>
            </a:r>
          </a:p>
        </p:txBody>
      </p:sp>
      <p:grpSp>
        <p:nvGrpSpPr>
          <p:cNvPr id="11" name="Graphic 12">
            <a:extLst>
              <a:ext uri="{FF2B5EF4-FFF2-40B4-BE49-F238E27FC236}">
                <a16:creationId xmlns:a16="http://schemas.microsoft.com/office/drawing/2014/main" id="{FBBA180C-1631-122C-EEB4-79B6E2DD9045}"/>
              </a:ext>
            </a:extLst>
          </p:cNvPr>
          <p:cNvGrpSpPr/>
          <p:nvPr/>
        </p:nvGrpSpPr>
        <p:grpSpPr>
          <a:xfrm>
            <a:off x="5660549" y="326548"/>
            <a:ext cx="6531451" cy="6531451"/>
            <a:chOff x="-3639104" y="-1972868"/>
            <a:chExt cx="1886750" cy="1886750"/>
          </a:xfrm>
        </p:grpSpPr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955DDA87-E934-FA1B-681F-B9372877C404}"/>
                </a:ext>
              </a:extLst>
            </p:cNvPr>
            <p:cNvSpPr/>
            <p:nvPr/>
          </p:nvSpPr>
          <p:spPr>
            <a:xfrm>
              <a:off x="-3639104" y="-1972868"/>
              <a:ext cx="1886750" cy="1886750"/>
            </a:xfrm>
            <a:custGeom>
              <a:avLst/>
              <a:gdLst>
                <a:gd name="connsiteX0" fmla="*/ 0 w 1886750"/>
                <a:gd name="connsiteY0" fmla="*/ 1886750 h 1886750"/>
                <a:gd name="connsiteX1" fmla="*/ 613696 w 1886750"/>
                <a:gd name="connsiteY1" fmla="*/ 1886750 h 1886750"/>
                <a:gd name="connsiteX2" fmla="*/ 613696 w 1886750"/>
                <a:gd name="connsiteY2" fmla="*/ 944913 h 1886750"/>
                <a:gd name="connsiteX3" fmla="*/ 944913 w 1886750"/>
                <a:gd name="connsiteY3" fmla="*/ 613696 h 1886750"/>
                <a:gd name="connsiteX4" fmla="*/ 1886750 w 1886750"/>
                <a:gd name="connsiteY4" fmla="*/ 613696 h 1886750"/>
                <a:gd name="connsiteX5" fmla="*/ 1886750 w 1886750"/>
                <a:gd name="connsiteY5" fmla="*/ 0 h 1886750"/>
                <a:gd name="connsiteX6" fmla="*/ 0 w 1886750"/>
                <a:gd name="connsiteY6" fmla="*/ 1886750 h 1886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6750" h="1886750">
                  <a:moveTo>
                    <a:pt x="0" y="1886750"/>
                  </a:moveTo>
                  <a:lnTo>
                    <a:pt x="613696" y="1886750"/>
                  </a:lnTo>
                  <a:lnTo>
                    <a:pt x="613696" y="944913"/>
                  </a:lnTo>
                  <a:cubicBezTo>
                    <a:pt x="613696" y="762019"/>
                    <a:pt x="761938" y="613696"/>
                    <a:pt x="944913" y="613696"/>
                  </a:cubicBezTo>
                  <a:lnTo>
                    <a:pt x="1886750" y="613696"/>
                  </a:lnTo>
                  <a:lnTo>
                    <a:pt x="1886750" y="0"/>
                  </a:lnTo>
                  <a:cubicBezTo>
                    <a:pt x="911395" y="140227"/>
                    <a:pt x="140227" y="911395"/>
                    <a:pt x="0" y="1886750"/>
                  </a:cubicBezTo>
                  <a:close/>
                </a:path>
              </a:pathLst>
            </a:custGeom>
            <a:solidFill>
              <a:srgbClr val="78C8B9"/>
            </a:solidFill>
            <a:ln w="80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D4AC34F3-6F84-1A0B-3271-A79697D6B2B9}"/>
                </a:ext>
              </a:extLst>
            </p:cNvPr>
            <p:cNvSpPr/>
            <p:nvPr/>
          </p:nvSpPr>
          <p:spPr>
            <a:xfrm>
              <a:off x="-2992376" y="-1326140"/>
              <a:ext cx="1240021" cy="1240021"/>
            </a:xfrm>
            <a:custGeom>
              <a:avLst/>
              <a:gdLst>
                <a:gd name="connsiteX0" fmla="*/ 603980 w 1240021"/>
                <a:gd name="connsiteY0" fmla="*/ 802662 h 1240021"/>
                <a:gd name="connsiteX1" fmla="*/ 802662 w 1240021"/>
                <a:gd name="connsiteY1" fmla="*/ 603980 h 1240021"/>
                <a:gd name="connsiteX2" fmla="*/ 1240022 w 1240021"/>
                <a:gd name="connsiteY2" fmla="*/ 603980 h 1240021"/>
                <a:gd name="connsiteX3" fmla="*/ 1240022 w 1240021"/>
                <a:gd name="connsiteY3" fmla="*/ 0 h 1240021"/>
                <a:gd name="connsiteX4" fmla="*/ 0 w 1240021"/>
                <a:gd name="connsiteY4" fmla="*/ 1240022 h 1240021"/>
                <a:gd name="connsiteX5" fmla="*/ 603980 w 1240021"/>
                <a:gd name="connsiteY5" fmla="*/ 1240022 h 1240021"/>
                <a:gd name="connsiteX6" fmla="*/ 603980 w 1240021"/>
                <a:gd name="connsiteY6" fmla="*/ 802662 h 1240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0021" h="1240021">
                  <a:moveTo>
                    <a:pt x="603980" y="802662"/>
                  </a:moveTo>
                  <a:cubicBezTo>
                    <a:pt x="603980" y="692958"/>
                    <a:pt x="692958" y="603980"/>
                    <a:pt x="802662" y="603980"/>
                  </a:cubicBezTo>
                  <a:lnTo>
                    <a:pt x="1240022" y="603980"/>
                  </a:lnTo>
                  <a:lnTo>
                    <a:pt x="1240022" y="0"/>
                  </a:lnTo>
                  <a:cubicBezTo>
                    <a:pt x="617339" y="126949"/>
                    <a:pt x="126949" y="617339"/>
                    <a:pt x="0" y="1240022"/>
                  </a:cubicBezTo>
                  <a:lnTo>
                    <a:pt x="603980" y="1240022"/>
                  </a:lnTo>
                  <a:lnTo>
                    <a:pt x="603980" y="802662"/>
                  </a:lnTo>
                  <a:close/>
                </a:path>
              </a:pathLst>
            </a:custGeom>
            <a:solidFill>
              <a:srgbClr val="9BA0C3"/>
            </a:solidFill>
            <a:ln w="80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9D836062-3D9B-1D1D-3425-976F7E70AE53}"/>
                </a:ext>
              </a:extLst>
            </p:cNvPr>
            <p:cNvSpPr/>
            <p:nvPr/>
          </p:nvSpPr>
          <p:spPr>
            <a:xfrm>
              <a:off x="-2333665" y="-667429"/>
              <a:ext cx="581310" cy="581310"/>
            </a:xfrm>
            <a:custGeom>
              <a:avLst/>
              <a:gdLst>
                <a:gd name="connsiteX0" fmla="*/ 581311 w 581310"/>
                <a:gd name="connsiteY0" fmla="*/ 0 h 581310"/>
                <a:gd name="connsiteX1" fmla="*/ 0 w 581310"/>
                <a:gd name="connsiteY1" fmla="*/ 581311 h 581310"/>
                <a:gd name="connsiteX2" fmla="*/ 581311 w 581310"/>
                <a:gd name="connsiteY2" fmla="*/ 581311 h 581310"/>
                <a:gd name="connsiteX3" fmla="*/ 581311 w 581310"/>
                <a:gd name="connsiteY3" fmla="*/ 0 h 581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1310" h="581310">
                  <a:moveTo>
                    <a:pt x="581311" y="0"/>
                  </a:moveTo>
                  <a:cubicBezTo>
                    <a:pt x="310653" y="96021"/>
                    <a:pt x="96102" y="310572"/>
                    <a:pt x="0" y="581311"/>
                  </a:cubicBezTo>
                  <a:lnTo>
                    <a:pt x="581311" y="581311"/>
                  </a:lnTo>
                  <a:lnTo>
                    <a:pt x="581311" y="0"/>
                  </a:lnTo>
                  <a:close/>
                </a:path>
              </a:pathLst>
            </a:custGeom>
            <a:solidFill>
              <a:srgbClr val="FA8C64"/>
            </a:solidFill>
            <a:ln w="80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" name="Graphic 12">
            <a:extLst>
              <a:ext uri="{FF2B5EF4-FFF2-40B4-BE49-F238E27FC236}">
                <a16:creationId xmlns:a16="http://schemas.microsoft.com/office/drawing/2014/main" id="{F46A94C5-B7C0-9BA1-C851-E503A3DF73CF}"/>
              </a:ext>
            </a:extLst>
          </p:cNvPr>
          <p:cNvGrpSpPr/>
          <p:nvPr userDrawn="1"/>
        </p:nvGrpSpPr>
        <p:grpSpPr>
          <a:xfrm>
            <a:off x="5660549" y="326548"/>
            <a:ext cx="6531451" cy="6531451"/>
            <a:chOff x="-3639104" y="-1972868"/>
            <a:chExt cx="1886750" cy="1886750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E31A122C-F195-7342-9BB5-E1A5A313801A}"/>
                </a:ext>
              </a:extLst>
            </p:cNvPr>
            <p:cNvSpPr/>
            <p:nvPr/>
          </p:nvSpPr>
          <p:spPr>
            <a:xfrm>
              <a:off x="-3639104" y="-1972868"/>
              <a:ext cx="1886750" cy="1886750"/>
            </a:xfrm>
            <a:custGeom>
              <a:avLst/>
              <a:gdLst>
                <a:gd name="connsiteX0" fmla="*/ 0 w 1886750"/>
                <a:gd name="connsiteY0" fmla="*/ 1886750 h 1886750"/>
                <a:gd name="connsiteX1" fmla="*/ 613696 w 1886750"/>
                <a:gd name="connsiteY1" fmla="*/ 1886750 h 1886750"/>
                <a:gd name="connsiteX2" fmla="*/ 613696 w 1886750"/>
                <a:gd name="connsiteY2" fmla="*/ 944913 h 1886750"/>
                <a:gd name="connsiteX3" fmla="*/ 944913 w 1886750"/>
                <a:gd name="connsiteY3" fmla="*/ 613696 h 1886750"/>
                <a:gd name="connsiteX4" fmla="*/ 1886750 w 1886750"/>
                <a:gd name="connsiteY4" fmla="*/ 613696 h 1886750"/>
                <a:gd name="connsiteX5" fmla="*/ 1886750 w 1886750"/>
                <a:gd name="connsiteY5" fmla="*/ 0 h 1886750"/>
                <a:gd name="connsiteX6" fmla="*/ 0 w 1886750"/>
                <a:gd name="connsiteY6" fmla="*/ 1886750 h 1886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6750" h="1886750">
                  <a:moveTo>
                    <a:pt x="0" y="1886750"/>
                  </a:moveTo>
                  <a:lnTo>
                    <a:pt x="613696" y="1886750"/>
                  </a:lnTo>
                  <a:lnTo>
                    <a:pt x="613696" y="944913"/>
                  </a:lnTo>
                  <a:cubicBezTo>
                    <a:pt x="613696" y="762019"/>
                    <a:pt x="761938" y="613696"/>
                    <a:pt x="944913" y="613696"/>
                  </a:cubicBezTo>
                  <a:lnTo>
                    <a:pt x="1886750" y="613696"/>
                  </a:lnTo>
                  <a:lnTo>
                    <a:pt x="1886750" y="0"/>
                  </a:lnTo>
                  <a:cubicBezTo>
                    <a:pt x="911395" y="140227"/>
                    <a:pt x="140227" y="911395"/>
                    <a:pt x="0" y="1886750"/>
                  </a:cubicBezTo>
                  <a:close/>
                </a:path>
              </a:pathLst>
            </a:custGeom>
            <a:solidFill>
              <a:srgbClr val="78C8B9"/>
            </a:solidFill>
            <a:ln w="80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DAE90D3A-7989-250D-6AA4-9A754875D3ED}"/>
                </a:ext>
              </a:extLst>
            </p:cNvPr>
            <p:cNvSpPr/>
            <p:nvPr/>
          </p:nvSpPr>
          <p:spPr>
            <a:xfrm>
              <a:off x="-2992376" y="-1326140"/>
              <a:ext cx="1240021" cy="1240021"/>
            </a:xfrm>
            <a:custGeom>
              <a:avLst/>
              <a:gdLst>
                <a:gd name="connsiteX0" fmla="*/ 603980 w 1240021"/>
                <a:gd name="connsiteY0" fmla="*/ 802662 h 1240021"/>
                <a:gd name="connsiteX1" fmla="*/ 802662 w 1240021"/>
                <a:gd name="connsiteY1" fmla="*/ 603980 h 1240021"/>
                <a:gd name="connsiteX2" fmla="*/ 1240022 w 1240021"/>
                <a:gd name="connsiteY2" fmla="*/ 603980 h 1240021"/>
                <a:gd name="connsiteX3" fmla="*/ 1240022 w 1240021"/>
                <a:gd name="connsiteY3" fmla="*/ 0 h 1240021"/>
                <a:gd name="connsiteX4" fmla="*/ 0 w 1240021"/>
                <a:gd name="connsiteY4" fmla="*/ 1240022 h 1240021"/>
                <a:gd name="connsiteX5" fmla="*/ 603980 w 1240021"/>
                <a:gd name="connsiteY5" fmla="*/ 1240022 h 1240021"/>
                <a:gd name="connsiteX6" fmla="*/ 603980 w 1240021"/>
                <a:gd name="connsiteY6" fmla="*/ 802662 h 1240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0021" h="1240021">
                  <a:moveTo>
                    <a:pt x="603980" y="802662"/>
                  </a:moveTo>
                  <a:cubicBezTo>
                    <a:pt x="603980" y="692958"/>
                    <a:pt x="692958" y="603980"/>
                    <a:pt x="802662" y="603980"/>
                  </a:cubicBezTo>
                  <a:lnTo>
                    <a:pt x="1240022" y="603980"/>
                  </a:lnTo>
                  <a:lnTo>
                    <a:pt x="1240022" y="0"/>
                  </a:lnTo>
                  <a:cubicBezTo>
                    <a:pt x="617339" y="126949"/>
                    <a:pt x="126949" y="617339"/>
                    <a:pt x="0" y="1240022"/>
                  </a:cubicBezTo>
                  <a:lnTo>
                    <a:pt x="603980" y="1240022"/>
                  </a:lnTo>
                  <a:lnTo>
                    <a:pt x="603980" y="802662"/>
                  </a:lnTo>
                  <a:close/>
                </a:path>
              </a:pathLst>
            </a:custGeom>
            <a:solidFill>
              <a:srgbClr val="9BA0C3"/>
            </a:solidFill>
            <a:ln w="80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DFBAEB0B-8274-7484-75AD-29A0C02860F4}"/>
                </a:ext>
              </a:extLst>
            </p:cNvPr>
            <p:cNvSpPr/>
            <p:nvPr/>
          </p:nvSpPr>
          <p:spPr>
            <a:xfrm>
              <a:off x="-2333665" y="-667429"/>
              <a:ext cx="581310" cy="581310"/>
            </a:xfrm>
            <a:custGeom>
              <a:avLst/>
              <a:gdLst>
                <a:gd name="connsiteX0" fmla="*/ 581311 w 581310"/>
                <a:gd name="connsiteY0" fmla="*/ 0 h 581310"/>
                <a:gd name="connsiteX1" fmla="*/ 0 w 581310"/>
                <a:gd name="connsiteY1" fmla="*/ 581311 h 581310"/>
                <a:gd name="connsiteX2" fmla="*/ 581311 w 581310"/>
                <a:gd name="connsiteY2" fmla="*/ 581311 h 581310"/>
                <a:gd name="connsiteX3" fmla="*/ 581311 w 581310"/>
                <a:gd name="connsiteY3" fmla="*/ 0 h 581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1310" h="581310">
                  <a:moveTo>
                    <a:pt x="581311" y="0"/>
                  </a:moveTo>
                  <a:cubicBezTo>
                    <a:pt x="310653" y="96021"/>
                    <a:pt x="96102" y="310572"/>
                    <a:pt x="0" y="581311"/>
                  </a:cubicBezTo>
                  <a:lnTo>
                    <a:pt x="581311" y="581311"/>
                  </a:lnTo>
                  <a:lnTo>
                    <a:pt x="581311" y="0"/>
                  </a:lnTo>
                  <a:close/>
                </a:path>
              </a:pathLst>
            </a:custGeom>
            <a:solidFill>
              <a:srgbClr val="FA8C64"/>
            </a:solidFill>
            <a:ln w="80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80861021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Section Header - Full Colour Log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E77783-C3F4-F596-7340-E15CF58EF1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5" y="1382714"/>
            <a:ext cx="7588250" cy="2889250"/>
          </a:xfrm>
        </p:spPr>
        <p:txBody>
          <a:bodyPr anchor="b">
            <a:normAutofit/>
          </a:bodyPr>
          <a:lstStyle>
            <a:lvl1pPr>
              <a:defRPr sz="3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A40A73-C08B-7DC7-948F-AD8D05DBF7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8775" y="4473575"/>
            <a:ext cx="11472862" cy="18430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00556D-DAFA-491A-6988-1F69ECCDAC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60DBA-9989-514F-A552-FBB250BABD4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37CBE2AB-BCD6-FD28-CC7F-38B8AE7AD9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7821" y="6446575"/>
            <a:ext cx="9220718" cy="288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©Australian Industry Group</a:t>
            </a:r>
          </a:p>
        </p:txBody>
      </p:sp>
      <p:grpSp>
        <p:nvGrpSpPr>
          <p:cNvPr id="11" name="Graphic 12">
            <a:extLst>
              <a:ext uri="{FF2B5EF4-FFF2-40B4-BE49-F238E27FC236}">
                <a16:creationId xmlns:a16="http://schemas.microsoft.com/office/drawing/2014/main" id="{FBBA180C-1631-122C-EEB4-79B6E2DD9045}"/>
              </a:ext>
            </a:extLst>
          </p:cNvPr>
          <p:cNvGrpSpPr/>
          <p:nvPr/>
        </p:nvGrpSpPr>
        <p:grpSpPr>
          <a:xfrm>
            <a:off x="5660549" y="326548"/>
            <a:ext cx="6531451" cy="6531451"/>
            <a:chOff x="-3639104" y="-1972868"/>
            <a:chExt cx="1886750" cy="1886750"/>
          </a:xfrm>
          <a:solidFill>
            <a:schemeClr val="accent1"/>
          </a:solidFill>
        </p:grpSpPr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955DDA87-E934-FA1B-681F-B9372877C404}"/>
                </a:ext>
              </a:extLst>
            </p:cNvPr>
            <p:cNvSpPr/>
            <p:nvPr/>
          </p:nvSpPr>
          <p:spPr>
            <a:xfrm>
              <a:off x="-3639104" y="-1972868"/>
              <a:ext cx="1886750" cy="1886750"/>
            </a:xfrm>
            <a:custGeom>
              <a:avLst/>
              <a:gdLst>
                <a:gd name="connsiteX0" fmla="*/ 0 w 1886750"/>
                <a:gd name="connsiteY0" fmla="*/ 1886750 h 1886750"/>
                <a:gd name="connsiteX1" fmla="*/ 613696 w 1886750"/>
                <a:gd name="connsiteY1" fmla="*/ 1886750 h 1886750"/>
                <a:gd name="connsiteX2" fmla="*/ 613696 w 1886750"/>
                <a:gd name="connsiteY2" fmla="*/ 944913 h 1886750"/>
                <a:gd name="connsiteX3" fmla="*/ 944913 w 1886750"/>
                <a:gd name="connsiteY3" fmla="*/ 613696 h 1886750"/>
                <a:gd name="connsiteX4" fmla="*/ 1886750 w 1886750"/>
                <a:gd name="connsiteY4" fmla="*/ 613696 h 1886750"/>
                <a:gd name="connsiteX5" fmla="*/ 1886750 w 1886750"/>
                <a:gd name="connsiteY5" fmla="*/ 0 h 1886750"/>
                <a:gd name="connsiteX6" fmla="*/ 0 w 1886750"/>
                <a:gd name="connsiteY6" fmla="*/ 1886750 h 1886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6750" h="1886750">
                  <a:moveTo>
                    <a:pt x="0" y="1886750"/>
                  </a:moveTo>
                  <a:lnTo>
                    <a:pt x="613696" y="1886750"/>
                  </a:lnTo>
                  <a:lnTo>
                    <a:pt x="613696" y="944913"/>
                  </a:lnTo>
                  <a:cubicBezTo>
                    <a:pt x="613696" y="762019"/>
                    <a:pt x="761938" y="613696"/>
                    <a:pt x="944913" y="613696"/>
                  </a:cubicBezTo>
                  <a:lnTo>
                    <a:pt x="1886750" y="613696"/>
                  </a:lnTo>
                  <a:lnTo>
                    <a:pt x="1886750" y="0"/>
                  </a:lnTo>
                  <a:cubicBezTo>
                    <a:pt x="911395" y="140227"/>
                    <a:pt x="140227" y="911395"/>
                    <a:pt x="0" y="1886750"/>
                  </a:cubicBezTo>
                  <a:close/>
                </a:path>
              </a:pathLst>
            </a:custGeom>
            <a:grpFill/>
            <a:ln w="80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D4AC34F3-6F84-1A0B-3271-A79697D6B2B9}"/>
                </a:ext>
              </a:extLst>
            </p:cNvPr>
            <p:cNvSpPr/>
            <p:nvPr/>
          </p:nvSpPr>
          <p:spPr>
            <a:xfrm>
              <a:off x="-2992376" y="-1326140"/>
              <a:ext cx="1240021" cy="1240021"/>
            </a:xfrm>
            <a:custGeom>
              <a:avLst/>
              <a:gdLst>
                <a:gd name="connsiteX0" fmla="*/ 603980 w 1240021"/>
                <a:gd name="connsiteY0" fmla="*/ 802662 h 1240021"/>
                <a:gd name="connsiteX1" fmla="*/ 802662 w 1240021"/>
                <a:gd name="connsiteY1" fmla="*/ 603980 h 1240021"/>
                <a:gd name="connsiteX2" fmla="*/ 1240022 w 1240021"/>
                <a:gd name="connsiteY2" fmla="*/ 603980 h 1240021"/>
                <a:gd name="connsiteX3" fmla="*/ 1240022 w 1240021"/>
                <a:gd name="connsiteY3" fmla="*/ 0 h 1240021"/>
                <a:gd name="connsiteX4" fmla="*/ 0 w 1240021"/>
                <a:gd name="connsiteY4" fmla="*/ 1240022 h 1240021"/>
                <a:gd name="connsiteX5" fmla="*/ 603980 w 1240021"/>
                <a:gd name="connsiteY5" fmla="*/ 1240022 h 1240021"/>
                <a:gd name="connsiteX6" fmla="*/ 603980 w 1240021"/>
                <a:gd name="connsiteY6" fmla="*/ 802662 h 1240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0021" h="1240021">
                  <a:moveTo>
                    <a:pt x="603980" y="802662"/>
                  </a:moveTo>
                  <a:cubicBezTo>
                    <a:pt x="603980" y="692958"/>
                    <a:pt x="692958" y="603980"/>
                    <a:pt x="802662" y="603980"/>
                  </a:cubicBezTo>
                  <a:lnTo>
                    <a:pt x="1240022" y="603980"/>
                  </a:lnTo>
                  <a:lnTo>
                    <a:pt x="1240022" y="0"/>
                  </a:lnTo>
                  <a:cubicBezTo>
                    <a:pt x="617339" y="126949"/>
                    <a:pt x="126949" y="617339"/>
                    <a:pt x="0" y="1240022"/>
                  </a:cubicBezTo>
                  <a:lnTo>
                    <a:pt x="603980" y="1240022"/>
                  </a:lnTo>
                  <a:lnTo>
                    <a:pt x="603980" y="802662"/>
                  </a:lnTo>
                  <a:close/>
                </a:path>
              </a:pathLst>
            </a:custGeom>
            <a:grpFill/>
            <a:ln w="80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9D836062-3D9B-1D1D-3425-976F7E70AE53}"/>
                </a:ext>
              </a:extLst>
            </p:cNvPr>
            <p:cNvSpPr/>
            <p:nvPr/>
          </p:nvSpPr>
          <p:spPr>
            <a:xfrm>
              <a:off x="-2333665" y="-667429"/>
              <a:ext cx="581310" cy="581310"/>
            </a:xfrm>
            <a:custGeom>
              <a:avLst/>
              <a:gdLst>
                <a:gd name="connsiteX0" fmla="*/ 581311 w 581310"/>
                <a:gd name="connsiteY0" fmla="*/ 0 h 581310"/>
                <a:gd name="connsiteX1" fmla="*/ 0 w 581310"/>
                <a:gd name="connsiteY1" fmla="*/ 581311 h 581310"/>
                <a:gd name="connsiteX2" fmla="*/ 581311 w 581310"/>
                <a:gd name="connsiteY2" fmla="*/ 581311 h 581310"/>
                <a:gd name="connsiteX3" fmla="*/ 581311 w 581310"/>
                <a:gd name="connsiteY3" fmla="*/ 0 h 581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1310" h="581310">
                  <a:moveTo>
                    <a:pt x="581311" y="0"/>
                  </a:moveTo>
                  <a:cubicBezTo>
                    <a:pt x="310653" y="96021"/>
                    <a:pt x="96102" y="310572"/>
                    <a:pt x="0" y="581311"/>
                  </a:cubicBezTo>
                  <a:lnTo>
                    <a:pt x="581311" y="581311"/>
                  </a:lnTo>
                  <a:lnTo>
                    <a:pt x="581311" y="0"/>
                  </a:lnTo>
                  <a:close/>
                </a:path>
              </a:pathLst>
            </a:custGeom>
            <a:grpFill/>
            <a:ln w="80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" name="Graphic 12">
            <a:extLst>
              <a:ext uri="{FF2B5EF4-FFF2-40B4-BE49-F238E27FC236}">
                <a16:creationId xmlns:a16="http://schemas.microsoft.com/office/drawing/2014/main" id="{21E7574D-A8A5-AB1C-3944-E3DEBDB91C17}"/>
              </a:ext>
            </a:extLst>
          </p:cNvPr>
          <p:cNvGrpSpPr/>
          <p:nvPr userDrawn="1"/>
        </p:nvGrpSpPr>
        <p:grpSpPr>
          <a:xfrm>
            <a:off x="5660549" y="326548"/>
            <a:ext cx="6531451" cy="6531451"/>
            <a:chOff x="-3639104" y="-1972868"/>
            <a:chExt cx="1886750" cy="1886750"/>
          </a:xfrm>
          <a:solidFill>
            <a:schemeClr val="accent1"/>
          </a:solidFill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42F52969-4F32-1F3A-E1D4-4E151FE92F7E}"/>
                </a:ext>
              </a:extLst>
            </p:cNvPr>
            <p:cNvSpPr/>
            <p:nvPr/>
          </p:nvSpPr>
          <p:spPr>
            <a:xfrm>
              <a:off x="-3639104" y="-1972868"/>
              <a:ext cx="1886750" cy="1886750"/>
            </a:xfrm>
            <a:custGeom>
              <a:avLst/>
              <a:gdLst>
                <a:gd name="connsiteX0" fmla="*/ 0 w 1886750"/>
                <a:gd name="connsiteY0" fmla="*/ 1886750 h 1886750"/>
                <a:gd name="connsiteX1" fmla="*/ 613696 w 1886750"/>
                <a:gd name="connsiteY1" fmla="*/ 1886750 h 1886750"/>
                <a:gd name="connsiteX2" fmla="*/ 613696 w 1886750"/>
                <a:gd name="connsiteY2" fmla="*/ 944913 h 1886750"/>
                <a:gd name="connsiteX3" fmla="*/ 944913 w 1886750"/>
                <a:gd name="connsiteY3" fmla="*/ 613696 h 1886750"/>
                <a:gd name="connsiteX4" fmla="*/ 1886750 w 1886750"/>
                <a:gd name="connsiteY4" fmla="*/ 613696 h 1886750"/>
                <a:gd name="connsiteX5" fmla="*/ 1886750 w 1886750"/>
                <a:gd name="connsiteY5" fmla="*/ 0 h 1886750"/>
                <a:gd name="connsiteX6" fmla="*/ 0 w 1886750"/>
                <a:gd name="connsiteY6" fmla="*/ 1886750 h 1886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6750" h="1886750">
                  <a:moveTo>
                    <a:pt x="0" y="1886750"/>
                  </a:moveTo>
                  <a:lnTo>
                    <a:pt x="613696" y="1886750"/>
                  </a:lnTo>
                  <a:lnTo>
                    <a:pt x="613696" y="944913"/>
                  </a:lnTo>
                  <a:cubicBezTo>
                    <a:pt x="613696" y="762019"/>
                    <a:pt x="761938" y="613696"/>
                    <a:pt x="944913" y="613696"/>
                  </a:cubicBezTo>
                  <a:lnTo>
                    <a:pt x="1886750" y="613696"/>
                  </a:lnTo>
                  <a:lnTo>
                    <a:pt x="1886750" y="0"/>
                  </a:lnTo>
                  <a:cubicBezTo>
                    <a:pt x="911395" y="140227"/>
                    <a:pt x="140227" y="911395"/>
                    <a:pt x="0" y="1886750"/>
                  </a:cubicBezTo>
                  <a:close/>
                </a:path>
              </a:pathLst>
            </a:custGeom>
            <a:grpFill/>
            <a:ln w="80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5621DDA4-3AEB-388A-2BAD-B85958DD6422}"/>
                </a:ext>
              </a:extLst>
            </p:cNvPr>
            <p:cNvSpPr/>
            <p:nvPr/>
          </p:nvSpPr>
          <p:spPr>
            <a:xfrm>
              <a:off x="-2992376" y="-1326140"/>
              <a:ext cx="1240021" cy="1240021"/>
            </a:xfrm>
            <a:custGeom>
              <a:avLst/>
              <a:gdLst>
                <a:gd name="connsiteX0" fmla="*/ 603980 w 1240021"/>
                <a:gd name="connsiteY0" fmla="*/ 802662 h 1240021"/>
                <a:gd name="connsiteX1" fmla="*/ 802662 w 1240021"/>
                <a:gd name="connsiteY1" fmla="*/ 603980 h 1240021"/>
                <a:gd name="connsiteX2" fmla="*/ 1240022 w 1240021"/>
                <a:gd name="connsiteY2" fmla="*/ 603980 h 1240021"/>
                <a:gd name="connsiteX3" fmla="*/ 1240022 w 1240021"/>
                <a:gd name="connsiteY3" fmla="*/ 0 h 1240021"/>
                <a:gd name="connsiteX4" fmla="*/ 0 w 1240021"/>
                <a:gd name="connsiteY4" fmla="*/ 1240022 h 1240021"/>
                <a:gd name="connsiteX5" fmla="*/ 603980 w 1240021"/>
                <a:gd name="connsiteY5" fmla="*/ 1240022 h 1240021"/>
                <a:gd name="connsiteX6" fmla="*/ 603980 w 1240021"/>
                <a:gd name="connsiteY6" fmla="*/ 802662 h 1240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0021" h="1240021">
                  <a:moveTo>
                    <a:pt x="603980" y="802662"/>
                  </a:moveTo>
                  <a:cubicBezTo>
                    <a:pt x="603980" y="692958"/>
                    <a:pt x="692958" y="603980"/>
                    <a:pt x="802662" y="603980"/>
                  </a:cubicBezTo>
                  <a:lnTo>
                    <a:pt x="1240022" y="603980"/>
                  </a:lnTo>
                  <a:lnTo>
                    <a:pt x="1240022" y="0"/>
                  </a:lnTo>
                  <a:cubicBezTo>
                    <a:pt x="617339" y="126949"/>
                    <a:pt x="126949" y="617339"/>
                    <a:pt x="0" y="1240022"/>
                  </a:cubicBezTo>
                  <a:lnTo>
                    <a:pt x="603980" y="1240022"/>
                  </a:lnTo>
                  <a:lnTo>
                    <a:pt x="603980" y="802662"/>
                  </a:lnTo>
                  <a:close/>
                </a:path>
              </a:pathLst>
            </a:custGeom>
            <a:grpFill/>
            <a:ln w="80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CEA2AD35-7671-C216-792C-3DBDC8FCD412}"/>
                </a:ext>
              </a:extLst>
            </p:cNvPr>
            <p:cNvSpPr/>
            <p:nvPr/>
          </p:nvSpPr>
          <p:spPr>
            <a:xfrm>
              <a:off x="-2333665" y="-667429"/>
              <a:ext cx="581310" cy="581310"/>
            </a:xfrm>
            <a:custGeom>
              <a:avLst/>
              <a:gdLst>
                <a:gd name="connsiteX0" fmla="*/ 581311 w 581310"/>
                <a:gd name="connsiteY0" fmla="*/ 0 h 581310"/>
                <a:gd name="connsiteX1" fmla="*/ 0 w 581310"/>
                <a:gd name="connsiteY1" fmla="*/ 581311 h 581310"/>
                <a:gd name="connsiteX2" fmla="*/ 581311 w 581310"/>
                <a:gd name="connsiteY2" fmla="*/ 581311 h 581310"/>
                <a:gd name="connsiteX3" fmla="*/ 581311 w 581310"/>
                <a:gd name="connsiteY3" fmla="*/ 0 h 581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1310" h="581310">
                  <a:moveTo>
                    <a:pt x="581311" y="0"/>
                  </a:moveTo>
                  <a:cubicBezTo>
                    <a:pt x="310653" y="96021"/>
                    <a:pt x="96102" y="310572"/>
                    <a:pt x="0" y="581311"/>
                  </a:cubicBezTo>
                  <a:lnTo>
                    <a:pt x="581311" y="581311"/>
                  </a:lnTo>
                  <a:lnTo>
                    <a:pt x="581311" y="0"/>
                  </a:lnTo>
                  <a:close/>
                </a:path>
              </a:pathLst>
            </a:custGeom>
            <a:grpFill/>
            <a:ln w="80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60855971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Reverse Logo">
    <p:bg>
      <p:bgPr>
        <a:gradFill>
          <a:gsLst>
            <a:gs pos="0">
              <a:schemeClr val="accent1"/>
            </a:gs>
            <a:gs pos="50000">
              <a:schemeClr val="accent3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E77783-C3F4-F596-7340-E15CF58EF1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5" y="1382714"/>
            <a:ext cx="7588250" cy="2889250"/>
          </a:xfrm>
        </p:spPr>
        <p:txBody>
          <a:bodyPr anchor="b">
            <a:normAutofit/>
          </a:bodyPr>
          <a:lstStyle>
            <a:lvl1pPr>
              <a:defRPr sz="3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A40A73-C08B-7DC7-948F-AD8D05DBF7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8775" y="4473575"/>
            <a:ext cx="11472862" cy="18430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00556D-DAFA-491A-6988-1F69ECCDAC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60DBA-9989-514F-A552-FBB250BABD4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37CBE2AB-BCD6-FD28-CC7F-38B8AE7AD9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7821" y="6446575"/>
            <a:ext cx="9220718" cy="288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©Australian Industry Group</a:t>
            </a:r>
          </a:p>
        </p:txBody>
      </p:sp>
      <p:grpSp>
        <p:nvGrpSpPr>
          <p:cNvPr id="5" name="Graphic 12">
            <a:extLst>
              <a:ext uri="{FF2B5EF4-FFF2-40B4-BE49-F238E27FC236}">
                <a16:creationId xmlns:a16="http://schemas.microsoft.com/office/drawing/2014/main" id="{BDA53B40-418B-5D3E-30D9-A858A017A6F0}"/>
              </a:ext>
            </a:extLst>
          </p:cNvPr>
          <p:cNvGrpSpPr/>
          <p:nvPr/>
        </p:nvGrpSpPr>
        <p:grpSpPr>
          <a:xfrm>
            <a:off x="5660549" y="326548"/>
            <a:ext cx="6531451" cy="6531451"/>
            <a:chOff x="-3639104" y="-1972868"/>
            <a:chExt cx="1886750" cy="1886750"/>
          </a:xfrm>
          <a:noFill/>
        </p:grpSpPr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1568B740-C26C-5449-87EE-41EE384E8FAD}"/>
                </a:ext>
              </a:extLst>
            </p:cNvPr>
            <p:cNvSpPr/>
            <p:nvPr/>
          </p:nvSpPr>
          <p:spPr>
            <a:xfrm>
              <a:off x="-3639104" y="-1972868"/>
              <a:ext cx="1886750" cy="1886750"/>
            </a:xfrm>
            <a:custGeom>
              <a:avLst/>
              <a:gdLst>
                <a:gd name="connsiteX0" fmla="*/ 0 w 1886750"/>
                <a:gd name="connsiteY0" fmla="*/ 1886750 h 1886750"/>
                <a:gd name="connsiteX1" fmla="*/ 613696 w 1886750"/>
                <a:gd name="connsiteY1" fmla="*/ 1886750 h 1886750"/>
                <a:gd name="connsiteX2" fmla="*/ 613696 w 1886750"/>
                <a:gd name="connsiteY2" fmla="*/ 944913 h 1886750"/>
                <a:gd name="connsiteX3" fmla="*/ 944913 w 1886750"/>
                <a:gd name="connsiteY3" fmla="*/ 613696 h 1886750"/>
                <a:gd name="connsiteX4" fmla="*/ 1886750 w 1886750"/>
                <a:gd name="connsiteY4" fmla="*/ 613696 h 1886750"/>
                <a:gd name="connsiteX5" fmla="*/ 1886750 w 1886750"/>
                <a:gd name="connsiteY5" fmla="*/ 0 h 1886750"/>
                <a:gd name="connsiteX6" fmla="*/ 0 w 1886750"/>
                <a:gd name="connsiteY6" fmla="*/ 1886750 h 1886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6750" h="1886750">
                  <a:moveTo>
                    <a:pt x="0" y="1886750"/>
                  </a:moveTo>
                  <a:lnTo>
                    <a:pt x="613696" y="1886750"/>
                  </a:lnTo>
                  <a:lnTo>
                    <a:pt x="613696" y="944913"/>
                  </a:lnTo>
                  <a:cubicBezTo>
                    <a:pt x="613696" y="762019"/>
                    <a:pt x="761938" y="613696"/>
                    <a:pt x="944913" y="613696"/>
                  </a:cubicBezTo>
                  <a:lnTo>
                    <a:pt x="1886750" y="613696"/>
                  </a:lnTo>
                  <a:lnTo>
                    <a:pt x="1886750" y="0"/>
                  </a:lnTo>
                  <a:cubicBezTo>
                    <a:pt x="911395" y="140227"/>
                    <a:pt x="140227" y="911395"/>
                    <a:pt x="0" y="1886750"/>
                  </a:cubicBezTo>
                  <a:close/>
                </a:path>
              </a:pathLst>
            </a:custGeom>
            <a:grpFill/>
            <a:ln w="2540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D38D2CE2-4315-623C-0C93-6AE8E7ACA9A6}"/>
                </a:ext>
              </a:extLst>
            </p:cNvPr>
            <p:cNvSpPr/>
            <p:nvPr/>
          </p:nvSpPr>
          <p:spPr>
            <a:xfrm>
              <a:off x="-2992376" y="-1326140"/>
              <a:ext cx="1240021" cy="1240021"/>
            </a:xfrm>
            <a:custGeom>
              <a:avLst/>
              <a:gdLst>
                <a:gd name="connsiteX0" fmla="*/ 603980 w 1240021"/>
                <a:gd name="connsiteY0" fmla="*/ 802662 h 1240021"/>
                <a:gd name="connsiteX1" fmla="*/ 802662 w 1240021"/>
                <a:gd name="connsiteY1" fmla="*/ 603980 h 1240021"/>
                <a:gd name="connsiteX2" fmla="*/ 1240022 w 1240021"/>
                <a:gd name="connsiteY2" fmla="*/ 603980 h 1240021"/>
                <a:gd name="connsiteX3" fmla="*/ 1240022 w 1240021"/>
                <a:gd name="connsiteY3" fmla="*/ 0 h 1240021"/>
                <a:gd name="connsiteX4" fmla="*/ 0 w 1240021"/>
                <a:gd name="connsiteY4" fmla="*/ 1240022 h 1240021"/>
                <a:gd name="connsiteX5" fmla="*/ 603980 w 1240021"/>
                <a:gd name="connsiteY5" fmla="*/ 1240022 h 1240021"/>
                <a:gd name="connsiteX6" fmla="*/ 603980 w 1240021"/>
                <a:gd name="connsiteY6" fmla="*/ 802662 h 1240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0021" h="1240021">
                  <a:moveTo>
                    <a:pt x="603980" y="802662"/>
                  </a:moveTo>
                  <a:cubicBezTo>
                    <a:pt x="603980" y="692958"/>
                    <a:pt x="692958" y="603980"/>
                    <a:pt x="802662" y="603980"/>
                  </a:cubicBezTo>
                  <a:lnTo>
                    <a:pt x="1240022" y="603980"/>
                  </a:lnTo>
                  <a:lnTo>
                    <a:pt x="1240022" y="0"/>
                  </a:lnTo>
                  <a:cubicBezTo>
                    <a:pt x="617339" y="126949"/>
                    <a:pt x="126949" y="617339"/>
                    <a:pt x="0" y="1240022"/>
                  </a:cubicBezTo>
                  <a:lnTo>
                    <a:pt x="603980" y="1240022"/>
                  </a:lnTo>
                  <a:lnTo>
                    <a:pt x="603980" y="802662"/>
                  </a:lnTo>
                  <a:close/>
                </a:path>
              </a:pathLst>
            </a:custGeom>
            <a:grpFill/>
            <a:ln w="2540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4DE79018-E028-BA95-00B0-312FAC408076}"/>
                </a:ext>
              </a:extLst>
            </p:cNvPr>
            <p:cNvSpPr/>
            <p:nvPr/>
          </p:nvSpPr>
          <p:spPr>
            <a:xfrm>
              <a:off x="-2333665" y="-667429"/>
              <a:ext cx="581310" cy="581310"/>
            </a:xfrm>
            <a:custGeom>
              <a:avLst/>
              <a:gdLst>
                <a:gd name="connsiteX0" fmla="*/ 581311 w 581310"/>
                <a:gd name="connsiteY0" fmla="*/ 0 h 581310"/>
                <a:gd name="connsiteX1" fmla="*/ 0 w 581310"/>
                <a:gd name="connsiteY1" fmla="*/ 581311 h 581310"/>
                <a:gd name="connsiteX2" fmla="*/ 581311 w 581310"/>
                <a:gd name="connsiteY2" fmla="*/ 581311 h 581310"/>
                <a:gd name="connsiteX3" fmla="*/ 581311 w 581310"/>
                <a:gd name="connsiteY3" fmla="*/ 0 h 581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1310" h="581310">
                  <a:moveTo>
                    <a:pt x="581311" y="0"/>
                  </a:moveTo>
                  <a:cubicBezTo>
                    <a:pt x="310653" y="96021"/>
                    <a:pt x="96102" y="310572"/>
                    <a:pt x="0" y="581311"/>
                  </a:cubicBezTo>
                  <a:lnTo>
                    <a:pt x="581311" y="581311"/>
                  </a:lnTo>
                  <a:lnTo>
                    <a:pt x="581311" y="0"/>
                  </a:lnTo>
                  <a:close/>
                </a:path>
              </a:pathLst>
            </a:custGeom>
            <a:grpFill/>
            <a:ln w="2540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" name="Graphic 12">
            <a:extLst>
              <a:ext uri="{FF2B5EF4-FFF2-40B4-BE49-F238E27FC236}">
                <a16:creationId xmlns:a16="http://schemas.microsoft.com/office/drawing/2014/main" id="{9B49180C-A8EF-3E68-92BC-6168DA3E5FA9}"/>
              </a:ext>
            </a:extLst>
          </p:cNvPr>
          <p:cNvGrpSpPr/>
          <p:nvPr userDrawn="1"/>
        </p:nvGrpSpPr>
        <p:grpSpPr>
          <a:xfrm>
            <a:off x="5660549" y="326548"/>
            <a:ext cx="6531451" cy="6531451"/>
            <a:chOff x="-3639104" y="-1972868"/>
            <a:chExt cx="1886750" cy="1886750"/>
          </a:xfrm>
          <a:noFill/>
        </p:grpSpPr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F08D778A-118C-202C-7EEB-CA137C7783FD}"/>
                </a:ext>
              </a:extLst>
            </p:cNvPr>
            <p:cNvSpPr/>
            <p:nvPr/>
          </p:nvSpPr>
          <p:spPr>
            <a:xfrm>
              <a:off x="-3639104" y="-1972868"/>
              <a:ext cx="1886750" cy="1886750"/>
            </a:xfrm>
            <a:custGeom>
              <a:avLst/>
              <a:gdLst>
                <a:gd name="connsiteX0" fmla="*/ 0 w 1886750"/>
                <a:gd name="connsiteY0" fmla="*/ 1886750 h 1886750"/>
                <a:gd name="connsiteX1" fmla="*/ 613696 w 1886750"/>
                <a:gd name="connsiteY1" fmla="*/ 1886750 h 1886750"/>
                <a:gd name="connsiteX2" fmla="*/ 613696 w 1886750"/>
                <a:gd name="connsiteY2" fmla="*/ 944913 h 1886750"/>
                <a:gd name="connsiteX3" fmla="*/ 944913 w 1886750"/>
                <a:gd name="connsiteY3" fmla="*/ 613696 h 1886750"/>
                <a:gd name="connsiteX4" fmla="*/ 1886750 w 1886750"/>
                <a:gd name="connsiteY4" fmla="*/ 613696 h 1886750"/>
                <a:gd name="connsiteX5" fmla="*/ 1886750 w 1886750"/>
                <a:gd name="connsiteY5" fmla="*/ 0 h 1886750"/>
                <a:gd name="connsiteX6" fmla="*/ 0 w 1886750"/>
                <a:gd name="connsiteY6" fmla="*/ 1886750 h 1886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6750" h="1886750">
                  <a:moveTo>
                    <a:pt x="0" y="1886750"/>
                  </a:moveTo>
                  <a:lnTo>
                    <a:pt x="613696" y="1886750"/>
                  </a:lnTo>
                  <a:lnTo>
                    <a:pt x="613696" y="944913"/>
                  </a:lnTo>
                  <a:cubicBezTo>
                    <a:pt x="613696" y="762019"/>
                    <a:pt x="761938" y="613696"/>
                    <a:pt x="944913" y="613696"/>
                  </a:cubicBezTo>
                  <a:lnTo>
                    <a:pt x="1886750" y="613696"/>
                  </a:lnTo>
                  <a:lnTo>
                    <a:pt x="1886750" y="0"/>
                  </a:lnTo>
                  <a:cubicBezTo>
                    <a:pt x="911395" y="140227"/>
                    <a:pt x="140227" y="911395"/>
                    <a:pt x="0" y="1886750"/>
                  </a:cubicBezTo>
                  <a:close/>
                </a:path>
              </a:pathLst>
            </a:custGeom>
            <a:grpFill/>
            <a:ln w="2540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B1F459DD-81FE-5B54-15E1-6943E8B8EB03}"/>
                </a:ext>
              </a:extLst>
            </p:cNvPr>
            <p:cNvSpPr/>
            <p:nvPr/>
          </p:nvSpPr>
          <p:spPr>
            <a:xfrm>
              <a:off x="-2992376" y="-1326140"/>
              <a:ext cx="1240021" cy="1240021"/>
            </a:xfrm>
            <a:custGeom>
              <a:avLst/>
              <a:gdLst>
                <a:gd name="connsiteX0" fmla="*/ 603980 w 1240021"/>
                <a:gd name="connsiteY0" fmla="*/ 802662 h 1240021"/>
                <a:gd name="connsiteX1" fmla="*/ 802662 w 1240021"/>
                <a:gd name="connsiteY1" fmla="*/ 603980 h 1240021"/>
                <a:gd name="connsiteX2" fmla="*/ 1240022 w 1240021"/>
                <a:gd name="connsiteY2" fmla="*/ 603980 h 1240021"/>
                <a:gd name="connsiteX3" fmla="*/ 1240022 w 1240021"/>
                <a:gd name="connsiteY3" fmla="*/ 0 h 1240021"/>
                <a:gd name="connsiteX4" fmla="*/ 0 w 1240021"/>
                <a:gd name="connsiteY4" fmla="*/ 1240022 h 1240021"/>
                <a:gd name="connsiteX5" fmla="*/ 603980 w 1240021"/>
                <a:gd name="connsiteY5" fmla="*/ 1240022 h 1240021"/>
                <a:gd name="connsiteX6" fmla="*/ 603980 w 1240021"/>
                <a:gd name="connsiteY6" fmla="*/ 802662 h 1240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0021" h="1240021">
                  <a:moveTo>
                    <a:pt x="603980" y="802662"/>
                  </a:moveTo>
                  <a:cubicBezTo>
                    <a:pt x="603980" y="692958"/>
                    <a:pt x="692958" y="603980"/>
                    <a:pt x="802662" y="603980"/>
                  </a:cubicBezTo>
                  <a:lnTo>
                    <a:pt x="1240022" y="603980"/>
                  </a:lnTo>
                  <a:lnTo>
                    <a:pt x="1240022" y="0"/>
                  </a:lnTo>
                  <a:cubicBezTo>
                    <a:pt x="617339" y="126949"/>
                    <a:pt x="126949" y="617339"/>
                    <a:pt x="0" y="1240022"/>
                  </a:cubicBezTo>
                  <a:lnTo>
                    <a:pt x="603980" y="1240022"/>
                  </a:lnTo>
                  <a:lnTo>
                    <a:pt x="603980" y="802662"/>
                  </a:lnTo>
                  <a:close/>
                </a:path>
              </a:pathLst>
            </a:custGeom>
            <a:grpFill/>
            <a:ln w="2540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C69C8040-E7DA-007F-3C22-3EB1DF696DA5}"/>
                </a:ext>
              </a:extLst>
            </p:cNvPr>
            <p:cNvSpPr/>
            <p:nvPr/>
          </p:nvSpPr>
          <p:spPr>
            <a:xfrm>
              <a:off x="-2333665" y="-667429"/>
              <a:ext cx="581310" cy="581310"/>
            </a:xfrm>
            <a:custGeom>
              <a:avLst/>
              <a:gdLst>
                <a:gd name="connsiteX0" fmla="*/ 581311 w 581310"/>
                <a:gd name="connsiteY0" fmla="*/ 0 h 581310"/>
                <a:gd name="connsiteX1" fmla="*/ 0 w 581310"/>
                <a:gd name="connsiteY1" fmla="*/ 581311 h 581310"/>
                <a:gd name="connsiteX2" fmla="*/ 581311 w 581310"/>
                <a:gd name="connsiteY2" fmla="*/ 581311 h 581310"/>
                <a:gd name="connsiteX3" fmla="*/ 581311 w 581310"/>
                <a:gd name="connsiteY3" fmla="*/ 0 h 581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1310" h="581310">
                  <a:moveTo>
                    <a:pt x="581311" y="0"/>
                  </a:moveTo>
                  <a:cubicBezTo>
                    <a:pt x="310653" y="96021"/>
                    <a:pt x="96102" y="310572"/>
                    <a:pt x="0" y="581311"/>
                  </a:cubicBezTo>
                  <a:lnTo>
                    <a:pt x="581311" y="581311"/>
                  </a:lnTo>
                  <a:lnTo>
                    <a:pt x="581311" y="0"/>
                  </a:lnTo>
                  <a:close/>
                </a:path>
              </a:pathLst>
            </a:custGeom>
            <a:grpFill/>
            <a:ln w="2540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3224987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- Image">
    <p:bg>
      <p:bgPr>
        <a:gradFill>
          <a:gsLst>
            <a:gs pos="0">
              <a:schemeClr val="accent1"/>
            </a:gs>
            <a:gs pos="50000">
              <a:schemeClr val="accent3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E77783-C3F4-F596-7340-E15CF58EF1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5" y="1382714"/>
            <a:ext cx="7588250" cy="2889250"/>
          </a:xfrm>
        </p:spPr>
        <p:txBody>
          <a:bodyPr anchor="b">
            <a:normAutofit/>
          </a:bodyPr>
          <a:lstStyle>
            <a:lvl1pPr>
              <a:defRPr sz="3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A40A73-C08B-7DC7-948F-AD8D05DBF7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8775" y="4473575"/>
            <a:ext cx="5826125" cy="184308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00556D-DAFA-491A-6988-1F69ECCDAC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60DBA-9989-514F-A552-FBB250BABD4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37CBE2AB-BCD6-FD28-CC7F-38B8AE7AD9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7821" y="6446575"/>
            <a:ext cx="9220718" cy="288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©Australian Industry Group</a:t>
            </a:r>
          </a:p>
        </p:txBody>
      </p:sp>
      <p:sp>
        <p:nvSpPr>
          <p:cNvPr id="4" name="Picture Placeholder 41">
            <a:extLst>
              <a:ext uri="{FF2B5EF4-FFF2-40B4-BE49-F238E27FC236}">
                <a16:creationId xmlns:a16="http://schemas.microsoft.com/office/drawing/2014/main" id="{C85EA65B-3689-776F-9102-B2F628187C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84900" y="350412"/>
            <a:ext cx="5997575" cy="6507588"/>
          </a:xfrm>
          <a:custGeom>
            <a:avLst/>
            <a:gdLst>
              <a:gd name="connsiteX0" fmla="*/ 1269206 w 5997575"/>
              <a:gd name="connsiteY0" fmla="*/ 0 h 6507588"/>
              <a:gd name="connsiteX1" fmla="*/ 1943076 w 5997575"/>
              <a:gd name="connsiteY1" fmla="*/ 0 h 6507588"/>
              <a:gd name="connsiteX2" fmla="*/ 2797920 w 5997575"/>
              <a:gd name="connsiteY2" fmla="*/ 0 h 6507588"/>
              <a:gd name="connsiteX3" fmla="*/ 3082925 w 5997575"/>
              <a:gd name="connsiteY3" fmla="*/ 0 h 6507588"/>
              <a:gd name="connsiteX4" fmla="*/ 4065563 w 5997575"/>
              <a:gd name="connsiteY4" fmla="*/ 0 h 6507588"/>
              <a:gd name="connsiteX5" fmla="*/ 5997575 w 5997575"/>
              <a:gd name="connsiteY5" fmla="*/ 0 h 6507588"/>
              <a:gd name="connsiteX6" fmla="*/ 5997575 w 5997575"/>
              <a:gd name="connsiteY6" fmla="*/ 6507588 h 6507588"/>
              <a:gd name="connsiteX7" fmla="*/ 3324225 w 5997575"/>
              <a:gd name="connsiteY7" fmla="*/ 6507588 h 6507588"/>
              <a:gd name="connsiteX8" fmla="*/ 3082925 w 5997575"/>
              <a:gd name="connsiteY8" fmla="*/ 6507588 h 6507588"/>
              <a:gd name="connsiteX9" fmla="*/ 0 w 5997575"/>
              <a:gd name="connsiteY9" fmla="*/ 6507588 h 6507588"/>
              <a:gd name="connsiteX10" fmla="*/ 0 w 5997575"/>
              <a:gd name="connsiteY10" fmla="*/ 4828013 h 6507588"/>
              <a:gd name="connsiteX11" fmla="*/ 1563 w 5997575"/>
              <a:gd name="connsiteY11" fmla="*/ 4828013 h 6507588"/>
              <a:gd name="connsiteX12" fmla="*/ 1563 w 5997575"/>
              <a:gd name="connsiteY12" fmla="*/ 1267643 h 6507588"/>
              <a:gd name="connsiteX13" fmla="*/ 1269206 w 5997575"/>
              <a:gd name="connsiteY13" fmla="*/ 0 h 6507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997575" h="6507588">
                <a:moveTo>
                  <a:pt x="1269206" y="0"/>
                </a:moveTo>
                <a:lnTo>
                  <a:pt x="1943076" y="0"/>
                </a:lnTo>
                <a:lnTo>
                  <a:pt x="2797920" y="0"/>
                </a:lnTo>
                <a:lnTo>
                  <a:pt x="3082925" y="0"/>
                </a:lnTo>
                <a:lnTo>
                  <a:pt x="4065563" y="0"/>
                </a:lnTo>
                <a:lnTo>
                  <a:pt x="5997575" y="0"/>
                </a:lnTo>
                <a:lnTo>
                  <a:pt x="5997575" y="6507588"/>
                </a:lnTo>
                <a:lnTo>
                  <a:pt x="3324225" y="6507588"/>
                </a:lnTo>
                <a:lnTo>
                  <a:pt x="3082925" y="6507588"/>
                </a:lnTo>
                <a:lnTo>
                  <a:pt x="0" y="6507588"/>
                </a:lnTo>
                <a:lnTo>
                  <a:pt x="0" y="4828013"/>
                </a:lnTo>
                <a:lnTo>
                  <a:pt x="1563" y="4828013"/>
                </a:lnTo>
                <a:lnTo>
                  <a:pt x="1563" y="1267643"/>
                </a:lnTo>
                <a:cubicBezTo>
                  <a:pt x="1563" y="567543"/>
                  <a:pt x="569106" y="0"/>
                  <a:pt x="1269206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47208002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56E304-750B-8E33-34C9-906E66FD2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F2C073-8ABF-3748-8640-C791185D05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58775" y="1382713"/>
            <a:ext cx="5661025" cy="49339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240812-F1DF-EBC7-4E1D-14C3148FBC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4900" y="1382713"/>
            <a:ext cx="5646736" cy="49339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0FDC45-B2DD-330C-34D4-8BF0D5861D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60DBA-9989-514F-A552-FBB250BABD4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86D36939-D9E6-5B6B-995E-FED09F1E21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7821" y="6446575"/>
            <a:ext cx="9220718" cy="288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©Australian Industry Group</a:t>
            </a:r>
          </a:p>
        </p:txBody>
      </p:sp>
    </p:spTree>
    <p:extLst>
      <p:ext uri="{BB962C8B-B14F-4D97-AF65-F5344CB8AC3E}">
        <p14:creationId xmlns:p14="http://schemas.microsoft.com/office/powerpoint/2010/main" val="89522476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56E304-750B-8E33-34C9-906E66FD2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F2C073-8ABF-3748-8640-C791185D05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58775" y="1382713"/>
            <a:ext cx="3705225" cy="49339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240812-F1DF-EBC7-4E1D-14C3148FBC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43388" y="1382713"/>
            <a:ext cx="3703637" cy="49339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0FDC45-B2DD-330C-34D4-8BF0D5861D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60DBA-9989-514F-A552-FBB250BABD4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B8EAA3F1-E2EE-0B9E-7967-C2FB51CAA4B5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8128001" y="1382713"/>
            <a:ext cx="3703637" cy="49339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29F7AF91-75D3-F82F-7865-3BF84C60CD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7821" y="6446575"/>
            <a:ext cx="9220718" cy="288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©Australian Industry Group</a:t>
            </a:r>
          </a:p>
        </p:txBody>
      </p:sp>
    </p:spTree>
    <p:extLst>
      <p:ext uri="{BB962C8B-B14F-4D97-AF65-F5344CB8AC3E}">
        <p14:creationId xmlns:p14="http://schemas.microsoft.com/office/powerpoint/2010/main" val="280596999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56E304-750B-8E33-34C9-906E66FD2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F2C073-8ABF-3748-8640-C791185D05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58775" y="1382713"/>
            <a:ext cx="2733675" cy="49339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240812-F1DF-EBC7-4E1D-14C3148FBC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271839" y="1382713"/>
            <a:ext cx="2733676" cy="49339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0FDC45-B2DD-330C-34D4-8BF0D5861D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60DBA-9989-514F-A552-FBB250BABD4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B8EAA3F1-E2EE-0B9E-7967-C2FB51CAA4B5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184902" y="1382713"/>
            <a:ext cx="2733674" cy="49339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29F7AF91-75D3-F82F-7865-3BF84C60CD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7821" y="6446575"/>
            <a:ext cx="9220718" cy="288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©Australian Industry Group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6F0244F6-33F3-F208-CC3A-E4F329334895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9097963" y="1382713"/>
            <a:ext cx="2733674" cy="49339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727028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56E304-750B-8E33-34C9-906E66FD2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F2C073-8ABF-3748-8640-C791185D05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58775" y="1382713"/>
            <a:ext cx="2151063" cy="49339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240812-F1DF-EBC7-4E1D-14C3148FBC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689225" y="1382713"/>
            <a:ext cx="2151063" cy="49339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0FDC45-B2DD-330C-34D4-8BF0D5861D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60DBA-9989-514F-A552-FBB250BABD4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B8EAA3F1-E2EE-0B9E-7967-C2FB51CAA4B5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5019676" y="1382713"/>
            <a:ext cx="2151064" cy="49339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29F7AF91-75D3-F82F-7865-3BF84C60CD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7821" y="6446575"/>
            <a:ext cx="9220718" cy="288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©Australian Industry Group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6F0244F6-33F3-F208-CC3A-E4F329334895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7350128" y="1382713"/>
            <a:ext cx="2151065" cy="49339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CDC0E02F-022F-900F-6B04-D49FBEB02691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9685556" y="1382713"/>
            <a:ext cx="2151065" cy="49339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089956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56E304-750B-8E33-34C9-906E66FD2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F2C073-8ABF-3748-8640-C791185D05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58775" y="3428999"/>
            <a:ext cx="2733675" cy="28876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240812-F1DF-EBC7-4E1D-14C3148FBC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271839" y="3428999"/>
            <a:ext cx="2733676" cy="28876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0FDC45-B2DD-330C-34D4-8BF0D5861D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60DBA-9989-514F-A552-FBB250BABD4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B8EAA3F1-E2EE-0B9E-7967-C2FB51CAA4B5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184902" y="3428999"/>
            <a:ext cx="2733674" cy="28876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29F7AF91-75D3-F82F-7865-3BF84C60CD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7821" y="6446575"/>
            <a:ext cx="9220718" cy="288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©Australian Industry Group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6F0244F6-33F3-F208-CC3A-E4F329334895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9097963" y="3428999"/>
            <a:ext cx="2733674" cy="28876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505FEA4-B2E5-29EB-D1C8-30A9936758D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8775" y="1376363"/>
            <a:ext cx="1925169" cy="187325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4" name="Picture Placeholder 9">
            <a:extLst>
              <a:ext uri="{FF2B5EF4-FFF2-40B4-BE49-F238E27FC236}">
                <a16:creationId xmlns:a16="http://schemas.microsoft.com/office/drawing/2014/main" id="{6E2631A4-39FA-EEB5-23F8-6CEC6B3B49F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271839" y="1376363"/>
            <a:ext cx="1925169" cy="187325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5" name="Picture Placeholder 9">
            <a:extLst>
              <a:ext uri="{FF2B5EF4-FFF2-40B4-BE49-F238E27FC236}">
                <a16:creationId xmlns:a16="http://schemas.microsoft.com/office/drawing/2014/main" id="{797D9308-431B-1AC4-E5C4-9BD49A0A956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184902" y="1376363"/>
            <a:ext cx="1925169" cy="187325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6" name="Picture Placeholder 9">
            <a:extLst>
              <a:ext uri="{FF2B5EF4-FFF2-40B4-BE49-F238E27FC236}">
                <a16:creationId xmlns:a16="http://schemas.microsoft.com/office/drawing/2014/main" id="{8A455111-ABC8-A55E-D24A-504EE05E086A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097963" y="1376363"/>
            <a:ext cx="1925169" cy="187325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79044987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002E7B-5880-37A9-CA82-A1C876923C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5" y="365125"/>
            <a:ext cx="11452225" cy="83661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F5A97B-47D5-1343-3551-710AC459EA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8775" y="1376362"/>
            <a:ext cx="5638800" cy="865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170EB6-5560-880E-C22B-C716F7EA56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58775" y="2405063"/>
            <a:ext cx="5638801" cy="39116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5783B1-441F-C276-1D39-53C90F3191D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94426" y="1372646"/>
            <a:ext cx="5637212" cy="865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3D6ABF-4DD2-ECD2-685F-188237E5FE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94426" y="2405063"/>
            <a:ext cx="5637212" cy="39116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5B62DED-5A3F-4179-CFF1-4FD4F192B4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60DBA-9989-514F-A552-FBB250BABD49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01BE5ACE-AC8D-EAC1-0118-568C74302C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7821" y="6446575"/>
            <a:ext cx="9220718" cy="288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©Australian Industry Group</a:t>
            </a:r>
          </a:p>
        </p:txBody>
      </p:sp>
    </p:spTree>
    <p:extLst>
      <p:ext uri="{BB962C8B-B14F-4D97-AF65-F5344CB8AC3E}">
        <p14:creationId xmlns:p14="http://schemas.microsoft.com/office/powerpoint/2010/main" val="52609265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56E304-750B-8E33-34C9-906E66FD2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F2C073-8ABF-3748-8640-C791185D05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58775" y="1382713"/>
            <a:ext cx="3705225" cy="49339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240812-F1DF-EBC7-4E1D-14C3148FBC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43388" y="1382713"/>
            <a:ext cx="3703637" cy="49339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0FDC45-B2DD-330C-34D4-8BF0D5861D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60DBA-9989-514F-A552-FBB250BABD49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29F7AF91-75D3-F82F-7865-3BF84C60CD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7821" y="6446575"/>
            <a:ext cx="9220718" cy="288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©Australian Industry Group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5ED4A931-6EA9-CC02-7742-AD785F21B3E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128000" y="1376363"/>
            <a:ext cx="4064000" cy="4940300"/>
          </a:xfrm>
          <a:custGeom>
            <a:avLst/>
            <a:gdLst>
              <a:gd name="connsiteX0" fmla="*/ 1267643 w 4064000"/>
              <a:gd name="connsiteY0" fmla="*/ 0 h 4940300"/>
              <a:gd name="connsiteX1" fmla="*/ 1941513 w 4064000"/>
              <a:gd name="connsiteY1" fmla="*/ 0 h 4940300"/>
              <a:gd name="connsiteX2" fmla="*/ 2796357 w 4064000"/>
              <a:gd name="connsiteY2" fmla="*/ 0 h 4940300"/>
              <a:gd name="connsiteX3" fmla="*/ 4064000 w 4064000"/>
              <a:gd name="connsiteY3" fmla="*/ 0 h 4940300"/>
              <a:gd name="connsiteX4" fmla="*/ 4064000 w 4064000"/>
              <a:gd name="connsiteY4" fmla="*/ 1267643 h 4940300"/>
              <a:gd name="connsiteX5" fmla="*/ 4064000 w 4064000"/>
              <a:gd name="connsiteY5" fmla="*/ 1873250 h 4940300"/>
              <a:gd name="connsiteX6" fmla="*/ 4064000 w 4064000"/>
              <a:gd name="connsiteY6" fmla="*/ 4940300 h 4940300"/>
              <a:gd name="connsiteX7" fmla="*/ 0 w 4064000"/>
              <a:gd name="connsiteY7" fmla="*/ 4940300 h 4940300"/>
              <a:gd name="connsiteX8" fmla="*/ 0 w 4064000"/>
              <a:gd name="connsiteY8" fmla="*/ 1267643 h 4940300"/>
              <a:gd name="connsiteX9" fmla="*/ 1267643 w 4064000"/>
              <a:gd name="connsiteY9" fmla="*/ 0 h 4940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064000" h="4940300">
                <a:moveTo>
                  <a:pt x="1267643" y="0"/>
                </a:moveTo>
                <a:lnTo>
                  <a:pt x="1941513" y="0"/>
                </a:lnTo>
                <a:lnTo>
                  <a:pt x="2796357" y="0"/>
                </a:lnTo>
                <a:lnTo>
                  <a:pt x="4064000" y="0"/>
                </a:lnTo>
                <a:lnTo>
                  <a:pt x="4064000" y="1267643"/>
                </a:lnTo>
                <a:lnTo>
                  <a:pt x="4064000" y="1873250"/>
                </a:lnTo>
                <a:lnTo>
                  <a:pt x="4064000" y="4940300"/>
                </a:lnTo>
                <a:lnTo>
                  <a:pt x="0" y="4940300"/>
                </a:lnTo>
                <a:lnTo>
                  <a:pt x="0" y="1267643"/>
                </a:lnTo>
                <a:cubicBezTo>
                  <a:pt x="0" y="567543"/>
                  <a:pt x="567543" y="0"/>
                  <a:pt x="1267643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42551363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ne Content 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56E304-750B-8E33-34C9-906E66FD2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F2C073-8ABF-3748-8640-C791185D05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58775" y="1382713"/>
            <a:ext cx="5661025" cy="49339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0FDC45-B2DD-330C-34D4-8BF0D5861D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60DBA-9989-514F-A552-FBB250BABD4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86D36939-D9E6-5B6B-995E-FED09F1E21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7821" y="6446575"/>
            <a:ext cx="9220718" cy="288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©Australian Industry Group</a:t>
            </a:r>
          </a:p>
        </p:txBody>
      </p: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D11C681F-07C4-94D2-E0AE-55966688C86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84900" y="1376363"/>
            <a:ext cx="6007100" cy="4940300"/>
          </a:xfrm>
          <a:custGeom>
            <a:avLst/>
            <a:gdLst>
              <a:gd name="connsiteX0" fmla="*/ 1267643 w 6007100"/>
              <a:gd name="connsiteY0" fmla="*/ 0 h 4940300"/>
              <a:gd name="connsiteX1" fmla="*/ 1941513 w 6007100"/>
              <a:gd name="connsiteY1" fmla="*/ 0 h 4940300"/>
              <a:gd name="connsiteX2" fmla="*/ 2796357 w 6007100"/>
              <a:gd name="connsiteY2" fmla="*/ 0 h 4940300"/>
              <a:gd name="connsiteX3" fmla="*/ 2944812 w 6007100"/>
              <a:gd name="connsiteY3" fmla="*/ 0 h 4940300"/>
              <a:gd name="connsiteX4" fmla="*/ 4064000 w 6007100"/>
              <a:gd name="connsiteY4" fmla="*/ 0 h 4940300"/>
              <a:gd name="connsiteX5" fmla="*/ 6007100 w 6007100"/>
              <a:gd name="connsiteY5" fmla="*/ 0 h 4940300"/>
              <a:gd name="connsiteX6" fmla="*/ 6007100 w 6007100"/>
              <a:gd name="connsiteY6" fmla="*/ 4940300 h 4940300"/>
              <a:gd name="connsiteX7" fmla="*/ 4064000 w 6007100"/>
              <a:gd name="connsiteY7" fmla="*/ 4940300 h 4940300"/>
              <a:gd name="connsiteX8" fmla="*/ 2944812 w 6007100"/>
              <a:gd name="connsiteY8" fmla="*/ 4940300 h 4940300"/>
              <a:gd name="connsiteX9" fmla="*/ 0 w 6007100"/>
              <a:gd name="connsiteY9" fmla="*/ 4940300 h 4940300"/>
              <a:gd name="connsiteX10" fmla="*/ 0 w 6007100"/>
              <a:gd name="connsiteY10" fmla="*/ 1267643 h 4940300"/>
              <a:gd name="connsiteX11" fmla="*/ 1267643 w 6007100"/>
              <a:gd name="connsiteY11" fmla="*/ 0 h 4940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007100" h="4940300">
                <a:moveTo>
                  <a:pt x="1267643" y="0"/>
                </a:moveTo>
                <a:lnTo>
                  <a:pt x="1941513" y="0"/>
                </a:lnTo>
                <a:lnTo>
                  <a:pt x="2796357" y="0"/>
                </a:lnTo>
                <a:lnTo>
                  <a:pt x="2944812" y="0"/>
                </a:lnTo>
                <a:lnTo>
                  <a:pt x="4064000" y="0"/>
                </a:lnTo>
                <a:lnTo>
                  <a:pt x="6007100" y="0"/>
                </a:lnTo>
                <a:lnTo>
                  <a:pt x="6007100" y="4940300"/>
                </a:lnTo>
                <a:lnTo>
                  <a:pt x="4064000" y="4940300"/>
                </a:lnTo>
                <a:lnTo>
                  <a:pt x="2944812" y="4940300"/>
                </a:lnTo>
                <a:lnTo>
                  <a:pt x="0" y="4940300"/>
                </a:lnTo>
                <a:lnTo>
                  <a:pt x="0" y="1267643"/>
                </a:lnTo>
                <a:cubicBezTo>
                  <a:pt x="0" y="567543"/>
                  <a:pt x="567543" y="0"/>
                  <a:pt x="1267643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35127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ne Third Content 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56E304-750B-8E33-34C9-906E66FD2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F2C073-8ABF-3748-8640-C791185D05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58775" y="1382713"/>
            <a:ext cx="3705225" cy="49339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0FDC45-B2DD-330C-34D4-8BF0D5861D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60DBA-9989-514F-A552-FBB250BABD49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29F7AF91-75D3-F82F-7865-3BF84C60CD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7821" y="6446575"/>
            <a:ext cx="9220718" cy="288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©Australian Industry Group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714282B-F63C-C33F-45BE-C04FEB6DC80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243388" y="1376363"/>
            <a:ext cx="7948612" cy="4940300"/>
          </a:xfrm>
          <a:custGeom>
            <a:avLst/>
            <a:gdLst>
              <a:gd name="connsiteX0" fmla="*/ 1267643 w 7948612"/>
              <a:gd name="connsiteY0" fmla="*/ 0 h 4940300"/>
              <a:gd name="connsiteX1" fmla="*/ 1941513 w 7948612"/>
              <a:gd name="connsiteY1" fmla="*/ 0 h 4940300"/>
              <a:gd name="connsiteX2" fmla="*/ 2796357 w 7948612"/>
              <a:gd name="connsiteY2" fmla="*/ 0 h 4940300"/>
              <a:gd name="connsiteX3" fmla="*/ 2944812 w 7948612"/>
              <a:gd name="connsiteY3" fmla="*/ 0 h 4940300"/>
              <a:gd name="connsiteX4" fmla="*/ 4064000 w 7948612"/>
              <a:gd name="connsiteY4" fmla="*/ 0 h 4940300"/>
              <a:gd name="connsiteX5" fmla="*/ 7948612 w 7948612"/>
              <a:gd name="connsiteY5" fmla="*/ 0 h 4940300"/>
              <a:gd name="connsiteX6" fmla="*/ 7948612 w 7948612"/>
              <a:gd name="connsiteY6" fmla="*/ 4940300 h 4940300"/>
              <a:gd name="connsiteX7" fmla="*/ 4064000 w 7948612"/>
              <a:gd name="connsiteY7" fmla="*/ 4940300 h 4940300"/>
              <a:gd name="connsiteX8" fmla="*/ 2944812 w 7948612"/>
              <a:gd name="connsiteY8" fmla="*/ 4940300 h 4940300"/>
              <a:gd name="connsiteX9" fmla="*/ 0 w 7948612"/>
              <a:gd name="connsiteY9" fmla="*/ 4940300 h 4940300"/>
              <a:gd name="connsiteX10" fmla="*/ 0 w 7948612"/>
              <a:gd name="connsiteY10" fmla="*/ 1267643 h 4940300"/>
              <a:gd name="connsiteX11" fmla="*/ 1267643 w 7948612"/>
              <a:gd name="connsiteY11" fmla="*/ 0 h 4940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948612" h="4940300">
                <a:moveTo>
                  <a:pt x="1267643" y="0"/>
                </a:moveTo>
                <a:lnTo>
                  <a:pt x="1941513" y="0"/>
                </a:lnTo>
                <a:lnTo>
                  <a:pt x="2796357" y="0"/>
                </a:lnTo>
                <a:lnTo>
                  <a:pt x="2944812" y="0"/>
                </a:lnTo>
                <a:lnTo>
                  <a:pt x="4064000" y="0"/>
                </a:lnTo>
                <a:lnTo>
                  <a:pt x="7948612" y="0"/>
                </a:lnTo>
                <a:lnTo>
                  <a:pt x="7948612" y="4940300"/>
                </a:lnTo>
                <a:lnTo>
                  <a:pt x="4064000" y="4940300"/>
                </a:lnTo>
                <a:lnTo>
                  <a:pt x="2944812" y="4940300"/>
                </a:lnTo>
                <a:lnTo>
                  <a:pt x="0" y="4940300"/>
                </a:lnTo>
                <a:lnTo>
                  <a:pt x="0" y="1267643"/>
                </a:lnTo>
                <a:cubicBezTo>
                  <a:pt x="0" y="567543"/>
                  <a:pt x="567543" y="0"/>
                  <a:pt x="1267643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20091274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 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4C2C45-BC47-78E2-073B-CC30C5FA41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DDC1162-122A-668B-F1B1-AE60604E7E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60DBA-9989-514F-A552-FBB250BABD49}" type="slidenum">
              <a:rPr lang="en-US" smtClean="0"/>
              <a:t>‹#›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05DC3AD-672F-40D9-10EB-2B4ADC1B9B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7821" y="6446575"/>
            <a:ext cx="9220718" cy="288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©Australian Industry Group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E105DD8A-B089-9B27-6425-A491F4C660E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58775" y="1376363"/>
            <a:ext cx="11833225" cy="4940300"/>
          </a:xfrm>
          <a:custGeom>
            <a:avLst/>
            <a:gdLst>
              <a:gd name="connsiteX0" fmla="*/ 1267643 w 11833225"/>
              <a:gd name="connsiteY0" fmla="*/ 0 h 4940300"/>
              <a:gd name="connsiteX1" fmla="*/ 1941513 w 11833225"/>
              <a:gd name="connsiteY1" fmla="*/ 0 h 4940300"/>
              <a:gd name="connsiteX2" fmla="*/ 2796357 w 11833225"/>
              <a:gd name="connsiteY2" fmla="*/ 0 h 4940300"/>
              <a:gd name="connsiteX3" fmla="*/ 2944812 w 11833225"/>
              <a:gd name="connsiteY3" fmla="*/ 0 h 4940300"/>
              <a:gd name="connsiteX4" fmla="*/ 4064000 w 11833225"/>
              <a:gd name="connsiteY4" fmla="*/ 0 h 4940300"/>
              <a:gd name="connsiteX5" fmla="*/ 7588250 w 11833225"/>
              <a:gd name="connsiteY5" fmla="*/ 0 h 4940300"/>
              <a:gd name="connsiteX6" fmla="*/ 7948612 w 11833225"/>
              <a:gd name="connsiteY6" fmla="*/ 0 h 4940300"/>
              <a:gd name="connsiteX7" fmla="*/ 11833225 w 11833225"/>
              <a:gd name="connsiteY7" fmla="*/ 0 h 4940300"/>
              <a:gd name="connsiteX8" fmla="*/ 11833225 w 11833225"/>
              <a:gd name="connsiteY8" fmla="*/ 4940300 h 4940300"/>
              <a:gd name="connsiteX9" fmla="*/ 7948612 w 11833225"/>
              <a:gd name="connsiteY9" fmla="*/ 4940300 h 4940300"/>
              <a:gd name="connsiteX10" fmla="*/ 7588250 w 11833225"/>
              <a:gd name="connsiteY10" fmla="*/ 4940300 h 4940300"/>
              <a:gd name="connsiteX11" fmla="*/ 4064000 w 11833225"/>
              <a:gd name="connsiteY11" fmla="*/ 4940300 h 4940300"/>
              <a:gd name="connsiteX12" fmla="*/ 2944812 w 11833225"/>
              <a:gd name="connsiteY12" fmla="*/ 4940300 h 4940300"/>
              <a:gd name="connsiteX13" fmla="*/ 0 w 11833225"/>
              <a:gd name="connsiteY13" fmla="*/ 4940300 h 4940300"/>
              <a:gd name="connsiteX14" fmla="*/ 0 w 11833225"/>
              <a:gd name="connsiteY14" fmla="*/ 1267643 h 4940300"/>
              <a:gd name="connsiteX15" fmla="*/ 1267643 w 11833225"/>
              <a:gd name="connsiteY15" fmla="*/ 0 h 4940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1833225" h="4940300">
                <a:moveTo>
                  <a:pt x="1267643" y="0"/>
                </a:moveTo>
                <a:lnTo>
                  <a:pt x="1941513" y="0"/>
                </a:lnTo>
                <a:lnTo>
                  <a:pt x="2796357" y="0"/>
                </a:lnTo>
                <a:lnTo>
                  <a:pt x="2944812" y="0"/>
                </a:lnTo>
                <a:lnTo>
                  <a:pt x="4064000" y="0"/>
                </a:lnTo>
                <a:lnTo>
                  <a:pt x="7588250" y="0"/>
                </a:lnTo>
                <a:lnTo>
                  <a:pt x="7948612" y="0"/>
                </a:lnTo>
                <a:lnTo>
                  <a:pt x="11833225" y="0"/>
                </a:lnTo>
                <a:lnTo>
                  <a:pt x="11833225" y="4940300"/>
                </a:lnTo>
                <a:lnTo>
                  <a:pt x="7948612" y="4940300"/>
                </a:lnTo>
                <a:lnTo>
                  <a:pt x="7588250" y="4940300"/>
                </a:lnTo>
                <a:lnTo>
                  <a:pt x="4064000" y="4940300"/>
                </a:lnTo>
                <a:lnTo>
                  <a:pt x="2944812" y="4940300"/>
                </a:lnTo>
                <a:lnTo>
                  <a:pt x="0" y="4940300"/>
                </a:lnTo>
                <a:lnTo>
                  <a:pt x="0" y="1267643"/>
                </a:lnTo>
                <a:cubicBezTo>
                  <a:pt x="0" y="567543"/>
                  <a:pt x="567543" y="0"/>
                  <a:pt x="1267643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48088498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Imag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56E304-750B-8E33-34C9-906E66FD2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240812-F1DF-EBC7-4E1D-14C3148FBC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43388" y="1382713"/>
            <a:ext cx="3703637" cy="49339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0FDC45-B2DD-330C-34D4-8BF0D5861D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60DBA-9989-514F-A552-FBB250BABD4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B8EAA3F1-E2EE-0B9E-7967-C2FB51CAA4B5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8128001" y="1382713"/>
            <a:ext cx="3703637" cy="49339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29F7AF91-75D3-F82F-7865-3BF84C60CD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7821" y="6446575"/>
            <a:ext cx="9220718" cy="288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©Australian Industry Group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0AB4A32D-0D93-C3B0-1886-CC99E698AF2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1376363"/>
            <a:ext cx="4064000" cy="4940300"/>
          </a:xfrm>
          <a:custGeom>
            <a:avLst/>
            <a:gdLst>
              <a:gd name="connsiteX0" fmla="*/ 0 w 4064000"/>
              <a:gd name="connsiteY0" fmla="*/ 0 h 4940300"/>
              <a:gd name="connsiteX1" fmla="*/ 2301875 w 4064000"/>
              <a:gd name="connsiteY1" fmla="*/ 0 h 4940300"/>
              <a:gd name="connsiteX2" fmla="*/ 2301875 w 4064000"/>
              <a:gd name="connsiteY2" fmla="*/ 6350 h 4940300"/>
              <a:gd name="connsiteX3" fmla="*/ 3039425 w 4064000"/>
              <a:gd name="connsiteY3" fmla="*/ 6350 h 4940300"/>
              <a:gd name="connsiteX4" fmla="*/ 4064000 w 4064000"/>
              <a:gd name="connsiteY4" fmla="*/ 1030925 h 4940300"/>
              <a:gd name="connsiteX5" fmla="*/ 4064000 w 4064000"/>
              <a:gd name="connsiteY5" fmla="*/ 4940300 h 4940300"/>
              <a:gd name="connsiteX6" fmla="*/ 2301875 w 4064000"/>
              <a:gd name="connsiteY6" fmla="*/ 4940300 h 4940300"/>
              <a:gd name="connsiteX7" fmla="*/ 0 w 4064000"/>
              <a:gd name="connsiteY7" fmla="*/ 4940300 h 4940300"/>
              <a:gd name="connsiteX8" fmla="*/ 0 w 4064000"/>
              <a:gd name="connsiteY8" fmla="*/ 1030925 h 4940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64000" h="4940300">
                <a:moveTo>
                  <a:pt x="0" y="0"/>
                </a:moveTo>
                <a:lnTo>
                  <a:pt x="2301875" y="0"/>
                </a:lnTo>
                <a:lnTo>
                  <a:pt x="2301875" y="6350"/>
                </a:lnTo>
                <a:lnTo>
                  <a:pt x="3039425" y="6350"/>
                </a:lnTo>
                <a:cubicBezTo>
                  <a:pt x="3605282" y="6350"/>
                  <a:pt x="4064000" y="465068"/>
                  <a:pt x="4064000" y="1030925"/>
                </a:cubicBezTo>
                <a:lnTo>
                  <a:pt x="4064000" y="4940300"/>
                </a:lnTo>
                <a:lnTo>
                  <a:pt x="2301875" y="4940300"/>
                </a:lnTo>
                <a:lnTo>
                  <a:pt x="0" y="4940300"/>
                </a:lnTo>
                <a:lnTo>
                  <a:pt x="0" y="103092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27235817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ne Content Imag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56E304-750B-8E33-34C9-906E66FD2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240812-F1DF-EBC7-4E1D-14C3148FBC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4900" y="1382713"/>
            <a:ext cx="5646736" cy="49339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0FDC45-B2DD-330C-34D4-8BF0D5861D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60DBA-9989-514F-A552-FBB250BABD4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86D36939-D9E6-5B6B-995E-FED09F1E21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7821" y="6446575"/>
            <a:ext cx="9220718" cy="288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©Australian Industry Group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096F4AD1-98BF-E1D6-FDB1-0A38C11803D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1376363"/>
            <a:ext cx="6007101" cy="4940300"/>
          </a:xfrm>
          <a:custGeom>
            <a:avLst/>
            <a:gdLst>
              <a:gd name="connsiteX0" fmla="*/ 0 w 6007101"/>
              <a:gd name="connsiteY0" fmla="*/ 0 h 4940300"/>
              <a:gd name="connsiteX1" fmla="*/ 1943101 w 6007101"/>
              <a:gd name="connsiteY1" fmla="*/ 0 h 4940300"/>
              <a:gd name="connsiteX2" fmla="*/ 2713039 w 6007101"/>
              <a:gd name="connsiteY2" fmla="*/ 0 h 4940300"/>
              <a:gd name="connsiteX3" fmla="*/ 4244976 w 6007101"/>
              <a:gd name="connsiteY3" fmla="*/ 0 h 4940300"/>
              <a:gd name="connsiteX4" fmla="*/ 4244976 w 6007101"/>
              <a:gd name="connsiteY4" fmla="*/ 6350 h 4940300"/>
              <a:gd name="connsiteX5" fmla="*/ 4982526 w 6007101"/>
              <a:gd name="connsiteY5" fmla="*/ 6350 h 4940300"/>
              <a:gd name="connsiteX6" fmla="*/ 6007101 w 6007101"/>
              <a:gd name="connsiteY6" fmla="*/ 1030925 h 4940300"/>
              <a:gd name="connsiteX7" fmla="*/ 6007101 w 6007101"/>
              <a:gd name="connsiteY7" fmla="*/ 4940300 h 4940300"/>
              <a:gd name="connsiteX8" fmla="*/ 4244976 w 6007101"/>
              <a:gd name="connsiteY8" fmla="*/ 4940300 h 4940300"/>
              <a:gd name="connsiteX9" fmla="*/ 2713039 w 6007101"/>
              <a:gd name="connsiteY9" fmla="*/ 4940300 h 4940300"/>
              <a:gd name="connsiteX10" fmla="*/ 1943101 w 6007101"/>
              <a:gd name="connsiteY10" fmla="*/ 4940300 h 4940300"/>
              <a:gd name="connsiteX11" fmla="*/ 0 w 6007101"/>
              <a:gd name="connsiteY11" fmla="*/ 4940300 h 4940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007101" h="4940300">
                <a:moveTo>
                  <a:pt x="0" y="0"/>
                </a:moveTo>
                <a:lnTo>
                  <a:pt x="1943101" y="0"/>
                </a:lnTo>
                <a:lnTo>
                  <a:pt x="2713039" y="0"/>
                </a:lnTo>
                <a:lnTo>
                  <a:pt x="4244976" y="0"/>
                </a:lnTo>
                <a:lnTo>
                  <a:pt x="4244976" y="6350"/>
                </a:lnTo>
                <a:lnTo>
                  <a:pt x="4982526" y="6350"/>
                </a:lnTo>
                <a:cubicBezTo>
                  <a:pt x="5548383" y="6350"/>
                  <a:pt x="6007101" y="465068"/>
                  <a:pt x="6007101" y="1030925"/>
                </a:cubicBezTo>
                <a:lnTo>
                  <a:pt x="6007101" y="4940300"/>
                </a:lnTo>
                <a:lnTo>
                  <a:pt x="4244976" y="4940300"/>
                </a:lnTo>
                <a:lnTo>
                  <a:pt x="2713039" y="4940300"/>
                </a:lnTo>
                <a:lnTo>
                  <a:pt x="1943101" y="4940300"/>
                </a:lnTo>
                <a:lnTo>
                  <a:pt x="0" y="49403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70237195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ne Third Content Imag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56E304-750B-8E33-34C9-906E66FD2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0FDC45-B2DD-330C-34D4-8BF0D5861D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60DBA-9989-514F-A552-FBB250BABD4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B8EAA3F1-E2EE-0B9E-7967-C2FB51CAA4B5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8128001" y="1382713"/>
            <a:ext cx="3703637" cy="49339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29F7AF91-75D3-F82F-7865-3BF84C60CD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7821" y="6446575"/>
            <a:ext cx="9220718" cy="288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©Australian Industry Group</a:t>
            </a:r>
          </a:p>
        </p:txBody>
      </p: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1B6117AA-2F76-09AF-9715-F0C51E600B1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1376363"/>
            <a:ext cx="7947025" cy="4940300"/>
          </a:xfrm>
          <a:custGeom>
            <a:avLst/>
            <a:gdLst>
              <a:gd name="connsiteX0" fmla="*/ 0 w 7947025"/>
              <a:gd name="connsiteY0" fmla="*/ 0 h 4940300"/>
              <a:gd name="connsiteX1" fmla="*/ 3883025 w 7947025"/>
              <a:gd name="connsiteY1" fmla="*/ 0 h 4940300"/>
              <a:gd name="connsiteX2" fmla="*/ 4652963 w 7947025"/>
              <a:gd name="connsiteY2" fmla="*/ 0 h 4940300"/>
              <a:gd name="connsiteX3" fmla="*/ 6184900 w 7947025"/>
              <a:gd name="connsiteY3" fmla="*/ 0 h 4940300"/>
              <a:gd name="connsiteX4" fmla="*/ 6184900 w 7947025"/>
              <a:gd name="connsiteY4" fmla="*/ 6350 h 4940300"/>
              <a:gd name="connsiteX5" fmla="*/ 6922450 w 7947025"/>
              <a:gd name="connsiteY5" fmla="*/ 6350 h 4940300"/>
              <a:gd name="connsiteX6" fmla="*/ 7947025 w 7947025"/>
              <a:gd name="connsiteY6" fmla="*/ 1030925 h 4940300"/>
              <a:gd name="connsiteX7" fmla="*/ 7947025 w 7947025"/>
              <a:gd name="connsiteY7" fmla="*/ 4940300 h 4940300"/>
              <a:gd name="connsiteX8" fmla="*/ 6184900 w 7947025"/>
              <a:gd name="connsiteY8" fmla="*/ 4940300 h 4940300"/>
              <a:gd name="connsiteX9" fmla="*/ 4652963 w 7947025"/>
              <a:gd name="connsiteY9" fmla="*/ 4940300 h 4940300"/>
              <a:gd name="connsiteX10" fmla="*/ 3883025 w 7947025"/>
              <a:gd name="connsiteY10" fmla="*/ 4940300 h 4940300"/>
              <a:gd name="connsiteX11" fmla="*/ 0 w 7947025"/>
              <a:gd name="connsiteY11" fmla="*/ 4940300 h 4940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947025" h="4940300">
                <a:moveTo>
                  <a:pt x="0" y="0"/>
                </a:moveTo>
                <a:lnTo>
                  <a:pt x="3883025" y="0"/>
                </a:lnTo>
                <a:lnTo>
                  <a:pt x="4652963" y="0"/>
                </a:lnTo>
                <a:lnTo>
                  <a:pt x="6184900" y="0"/>
                </a:lnTo>
                <a:lnTo>
                  <a:pt x="6184900" y="6350"/>
                </a:lnTo>
                <a:lnTo>
                  <a:pt x="6922450" y="6350"/>
                </a:lnTo>
                <a:cubicBezTo>
                  <a:pt x="7488307" y="6350"/>
                  <a:pt x="7947025" y="465068"/>
                  <a:pt x="7947025" y="1030925"/>
                </a:cubicBezTo>
                <a:lnTo>
                  <a:pt x="7947025" y="4940300"/>
                </a:lnTo>
                <a:lnTo>
                  <a:pt x="6184900" y="4940300"/>
                </a:lnTo>
                <a:lnTo>
                  <a:pt x="4652963" y="4940300"/>
                </a:lnTo>
                <a:lnTo>
                  <a:pt x="3883025" y="4940300"/>
                </a:lnTo>
                <a:lnTo>
                  <a:pt x="0" y="49403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71667373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 Imag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4C2C45-BC47-78E2-073B-CC30C5FA41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DDC1162-122A-668B-F1B1-AE60604E7E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60DBA-9989-514F-A552-FBB250BABD49}" type="slidenum">
              <a:rPr lang="en-US" smtClean="0"/>
              <a:t>‹#›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05DC3AD-672F-40D9-10EB-2B4ADC1B9B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7821" y="6446575"/>
            <a:ext cx="9220718" cy="288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©Australian Industry Group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4A7E0D15-8A12-01A2-CB27-3CFF7728F80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1376363"/>
            <a:ext cx="11831637" cy="4940300"/>
          </a:xfrm>
          <a:custGeom>
            <a:avLst/>
            <a:gdLst>
              <a:gd name="connsiteX0" fmla="*/ 0 w 11831637"/>
              <a:gd name="connsiteY0" fmla="*/ 0 h 4940300"/>
              <a:gd name="connsiteX1" fmla="*/ 3884612 w 11831637"/>
              <a:gd name="connsiteY1" fmla="*/ 0 h 4940300"/>
              <a:gd name="connsiteX2" fmla="*/ 4064000 w 11831637"/>
              <a:gd name="connsiteY2" fmla="*/ 0 h 4940300"/>
              <a:gd name="connsiteX3" fmla="*/ 7767637 w 11831637"/>
              <a:gd name="connsiteY3" fmla="*/ 0 h 4940300"/>
              <a:gd name="connsiteX4" fmla="*/ 8537575 w 11831637"/>
              <a:gd name="connsiteY4" fmla="*/ 0 h 4940300"/>
              <a:gd name="connsiteX5" fmla="*/ 10069512 w 11831637"/>
              <a:gd name="connsiteY5" fmla="*/ 0 h 4940300"/>
              <a:gd name="connsiteX6" fmla="*/ 10069512 w 11831637"/>
              <a:gd name="connsiteY6" fmla="*/ 6350 h 4940300"/>
              <a:gd name="connsiteX7" fmla="*/ 10807062 w 11831637"/>
              <a:gd name="connsiteY7" fmla="*/ 6350 h 4940300"/>
              <a:gd name="connsiteX8" fmla="*/ 11831637 w 11831637"/>
              <a:gd name="connsiteY8" fmla="*/ 1030925 h 4940300"/>
              <a:gd name="connsiteX9" fmla="*/ 11831637 w 11831637"/>
              <a:gd name="connsiteY9" fmla="*/ 4940300 h 4940300"/>
              <a:gd name="connsiteX10" fmla="*/ 10069512 w 11831637"/>
              <a:gd name="connsiteY10" fmla="*/ 4940300 h 4940300"/>
              <a:gd name="connsiteX11" fmla="*/ 8537575 w 11831637"/>
              <a:gd name="connsiteY11" fmla="*/ 4940300 h 4940300"/>
              <a:gd name="connsiteX12" fmla="*/ 7767637 w 11831637"/>
              <a:gd name="connsiteY12" fmla="*/ 4940300 h 4940300"/>
              <a:gd name="connsiteX13" fmla="*/ 4064000 w 11831637"/>
              <a:gd name="connsiteY13" fmla="*/ 4940300 h 4940300"/>
              <a:gd name="connsiteX14" fmla="*/ 3884612 w 11831637"/>
              <a:gd name="connsiteY14" fmla="*/ 4940300 h 4940300"/>
              <a:gd name="connsiteX15" fmla="*/ 0 w 11831637"/>
              <a:gd name="connsiteY15" fmla="*/ 4940300 h 4940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1831637" h="4940300">
                <a:moveTo>
                  <a:pt x="0" y="0"/>
                </a:moveTo>
                <a:lnTo>
                  <a:pt x="3884612" y="0"/>
                </a:lnTo>
                <a:lnTo>
                  <a:pt x="4064000" y="0"/>
                </a:lnTo>
                <a:lnTo>
                  <a:pt x="7767637" y="0"/>
                </a:lnTo>
                <a:lnTo>
                  <a:pt x="8537575" y="0"/>
                </a:lnTo>
                <a:lnTo>
                  <a:pt x="10069512" y="0"/>
                </a:lnTo>
                <a:lnTo>
                  <a:pt x="10069512" y="6350"/>
                </a:lnTo>
                <a:lnTo>
                  <a:pt x="10807062" y="6350"/>
                </a:lnTo>
                <a:cubicBezTo>
                  <a:pt x="11372919" y="6350"/>
                  <a:pt x="11831637" y="465068"/>
                  <a:pt x="11831637" y="1030925"/>
                </a:cubicBezTo>
                <a:lnTo>
                  <a:pt x="11831637" y="4940300"/>
                </a:lnTo>
                <a:lnTo>
                  <a:pt x="10069512" y="4940300"/>
                </a:lnTo>
                <a:lnTo>
                  <a:pt x="8537575" y="4940300"/>
                </a:lnTo>
                <a:lnTo>
                  <a:pt x="7767637" y="4940300"/>
                </a:lnTo>
                <a:lnTo>
                  <a:pt x="4064000" y="4940300"/>
                </a:lnTo>
                <a:lnTo>
                  <a:pt x="3884612" y="4940300"/>
                </a:lnTo>
                <a:lnTo>
                  <a:pt x="0" y="49403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13420349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4C2C45-BC47-78E2-073B-CC30C5FA41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DDC1162-122A-668B-F1B1-AE60604E7E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60DBA-9989-514F-A552-FBB250BABD49}" type="slidenum">
              <a:rPr lang="en-US" smtClean="0"/>
              <a:t>‹#›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05DC3AD-672F-40D9-10EB-2B4ADC1B9B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7821" y="6446575"/>
            <a:ext cx="9220718" cy="288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©Australian Industry Group</a:t>
            </a:r>
          </a:p>
        </p:txBody>
      </p:sp>
    </p:spTree>
    <p:extLst>
      <p:ext uri="{BB962C8B-B14F-4D97-AF65-F5344CB8AC3E}">
        <p14:creationId xmlns:p14="http://schemas.microsoft.com/office/powerpoint/2010/main" val="114726503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AC8E5A-C036-6DF5-039F-387461CD65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60DBA-9989-514F-A552-FBB250BABD49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D46BA3-6AD6-0E9C-F8EA-094B03D31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7821" y="6446575"/>
            <a:ext cx="9220718" cy="288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©Australian Industry Group</a:t>
            </a:r>
          </a:p>
        </p:txBody>
      </p:sp>
    </p:spTree>
    <p:extLst>
      <p:ext uri="{BB962C8B-B14F-4D97-AF65-F5344CB8AC3E}">
        <p14:creationId xmlns:p14="http://schemas.microsoft.com/office/powerpoint/2010/main" val="68075841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Not Used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E6A459-F4D3-0E14-9957-1441997D5E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398003-1451-879A-3262-11963ADD4C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5381CD-D72D-23C6-C9C5-0235152380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FFF291-028A-4266-A384-8A9FBF38E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60DBA-9989-514F-A552-FBB250BABD4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AEE8BF48-0455-CEF5-BA98-B59C29EF6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7821" y="6446575"/>
            <a:ext cx="9220718" cy="288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©Australian Industry Group</a:t>
            </a:r>
          </a:p>
        </p:txBody>
      </p:sp>
    </p:spTree>
    <p:extLst>
      <p:ext uri="{BB962C8B-B14F-4D97-AF65-F5344CB8AC3E}">
        <p14:creationId xmlns:p14="http://schemas.microsoft.com/office/powerpoint/2010/main" val="183802752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ot Used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903035-4A77-3F4A-F23E-131E3E455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F1E9871-0D12-4310-12A4-775B4263B0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7C0849-C133-6926-2B74-6C9ECADCC7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FD8AF0-6872-84CA-3B15-44BF5D08A3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60DBA-9989-514F-A552-FBB250BABD4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9FD5F4D5-1172-D54F-A07E-CFBCFC5DE7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7821" y="6446575"/>
            <a:ext cx="9220718" cy="288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©Australian Industry Group</a:t>
            </a:r>
          </a:p>
        </p:txBody>
      </p:sp>
    </p:spTree>
    <p:extLst>
      <p:ext uri="{BB962C8B-B14F-4D97-AF65-F5344CB8AC3E}">
        <p14:creationId xmlns:p14="http://schemas.microsoft.com/office/powerpoint/2010/main" val="370248067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ot Used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3582BD-7E08-045F-2C3B-1C8AAD2D8F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0DA3A9-D54C-C66D-034E-2A75336117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358774" y="1382713"/>
            <a:ext cx="11472863" cy="49339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C03AD5-673B-C35A-8404-CA9EC27B3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60DBA-9989-514F-A552-FBB250BABD4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B3594F38-4552-67FD-842A-AF3D212FB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7821" y="6446575"/>
            <a:ext cx="9220718" cy="288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©Australian Industry Group</a:t>
            </a:r>
          </a:p>
        </p:txBody>
      </p:sp>
    </p:spTree>
    <p:extLst>
      <p:ext uri="{BB962C8B-B14F-4D97-AF65-F5344CB8AC3E}">
        <p14:creationId xmlns:p14="http://schemas.microsoft.com/office/powerpoint/2010/main" val="206329435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ot Used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72146EA-0A53-97A5-E4D0-90810AB966D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A9E8988-C28D-B0C4-C460-C2CEB9AB0A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9C8039-FC6F-643A-58B6-71CA9D0FE4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60DBA-9989-514F-A552-FBB250BABD4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BE2F93E0-25D9-F7CB-64AC-6002F91AF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7821" y="6446575"/>
            <a:ext cx="9220718" cy="288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©Australian Industry Group</a:t>
            </a:r>
          </a:p>
        </p:txBody>
      </p:sp>
    </p:spTree>
    <p:extLst>
      <p:ext uri="{BB962C8B-B14F-4D97-AF65-F5344CB8AC3E}">
        <p14:creationId xmlns:p14="http://schemas.microsoft.com/office/powerpoint/2010/main" val="242733982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p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FD32A6D-EDA7-5541-80B1-A29BD2A2962F}"/>
              </a:ext>
            </a:extLst>
          </p:cNvPr>
          <p:cNvSpPr/>
          <p:nvPr userDrawn="1"/>
        </p:nvSpPr>
        <p:spPr>
          <a:xfrm>
            <a:off x="412230" y="446400"/>
            <a:ext cx="11299605" cy="5816613"/>
          </a:xfrm>
          <a:prstGeom prst="rect">
            <a:avLst/>
          </a:prstGeom>
          <a:solidFill>
            <a:srgbClr val="F2F5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3572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37.xml"/><Relationship Id="rId18" Type="http://schemas.openxmlformats.org/officeDocument/2006/relationships/slideLayout" Target="../slideLayouts/slideLayout42.xml"/><Relationship Id="rId26" Type="http://schemas.openxmlformats.org/officeDocument/2006/relationships/slideLayout" Target="../slideLayouts/slideLayout50.xml"/><Relationship Id="rId3" Type="http://schemas.openxmlformats.org/officeDocument/2006/relationships/slideLayout" Target="../slideLayouts/slideLayout27.xml"/><Relationship Id="rId21" Type="http://schemas.openxmlformats.org/officeDocument/2006/relationships/slideLayout" Target="../slideLayouts/slideLayout45.xml"/><Relationship Id="rId34" Type="http://schemas.openxmlformats.org/officeDocument/2006/relationships/image" Target="../media/image11.svg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17" Type="http://schemas.openxmlformats.org/officeDocument/2006/relationships/slideLayout" Target="../slideLayouts/slideLayout41.xml"/><Relationship Id="rId25" Type="http://schemas.openxmlformats.org/officeDocument/2006/relationships/slideLayout" Target="../slideLayouts/slideLayout49.xml"/><Relationship Id="rId33" Type="http://schemas.openxmlformats.org/officeDocument/2006/relationships/theme" Target="../theme/theme2.xml"/><Relationship Id="rId2" Type="http://schemas.openxmlformats.org/officeDocument/2006/relationships/slideLayout" Target="../slideLayouts/slideLayout26.xml"/><Relationship Id="rId16" Type="http://schemas.openxmlformats.org/officeDocument/2006/relationships/slideLayout" Target="../slideLayouts/slideLayout40.xml"/><Relationship Id="rId20" Type="http://schemas.openxmlformats.org/officeDocument/2006/relationships/slideLayout" Target="../slideLayouts/slideLayout44.xml"/><Relationship Id="rId29" Type="http://schemas.openxmlformats.org/officeDocument/2006/relationships/slideLayout" Target="../slideLayouts/slideLayout53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24" Type="http://schemas.openxmlformats.org/officeDocument/2006/relationships/slideLayout" Target="../slideLayouts/slideLayout48.xml"/><Relationship Id="rId32" Type="http://schemas.openxmlformats.org/officeDocument/2006/relationships/slideLayout" Target="../slideLayouts/slideLayout56.xml"/><Relationship Id="rId5" Type="http://schemas.openxmlformats.org/officeDocument/2006/relationships/slideLayout" Target="../slideLayouts/slideLayout29.xml"/><Relationship Id="rId15" Type="http://schemas.openxmlformats.org/officeDocument/2006/relationships/slideLayout" Target="../slideLayouts/slideLayout39.xml"/><Relationship Id="rId23" Type="http://schemas.openxmlformats.org/officeDocument/2006/relationships/slideLayout" Target="../slideLayouts/slideLayout47.xml"/><Relationship Id="rId28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34.xml"/><Relationship Id="rId19" Type="http://schemas.openxmlformats.org/officeDocument/2006/relationships/slideLayout" Target="../slideLayouts/slideLayout43.xml"/><Relationship Id="rId31" Type="http://schemas.openxmlformats.org/officeDocument/2006/relationships/slideLayout" Target="../slideLayouts/slideLayout55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slideLayout" Target="../slideLayouts/slideLayout38.xml"/><Relationship Id="rId22" Type="http://schemas.openxmlformats.org/officeDocument/2006/relationships/slideLayout" Target="../slideLayouts/slideLayout46.xml"/><Relationship Id="rId27" Type="http://schemas.openxmlformats.org/officeDocument/2006/relationships/slideLayout" Target="../slideLayouts/slideLayout51.xml"/><Relationship Id="rId30" Type="http://schemas.openxmlformats.org/officeDocument/2006/relationships/slideLayout" Target="../slideLayouts/slideLayout54.xml"/><Relationship Id="rId8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57135EB-F3A4-A045-AFB6-07BEEFD8163B}"/>
              </a:ext>
            </a:extLst>
          </p:cNvPr>
          <p:cNvCxnSpPr>
            <a:cxnSpLocks/>
          </p:cNvCxnSpPr>
          <p:nvPr userDrawn="1"/>
        </p:nvCxnSpPr>
        <p:spPr>
          <a:xfrm>
            <a:off x="468000" y="446400"/>
            <a:ext cx="0" cy="576000"/>
          </a:xfrm>
          <a:prstGeom prst="line">
            <a:avLst/>
          </a:prstGeom>
          <a:ln w="635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179C7E75-9E86-EF4C-A756-8AE878DDFFAA}"/>
              </a:ext>
            </a:extLst>
          </p:cNvPr>
          <p:cNvSpPr txBox="1">
            <a:spLocks/>
          </p:cNvSpPr>
          <p:nvPr userDrawn="1"/>
        </p:nvSpPr>
        <p:spPr>
          <a:xfrm>
            <a:off x="8270241" y="6456285"/>
            <a:ext cx="1706879" cy="115418"/>
          </a:xfrm>
          <a:prstGeom prst="rect">
            <a:avLst/>
          </a:prstGeom>
        </p:spPr>
        <p:txBody>
          <a:bodyPr lIns="0" tIns="0" rIns="0" bIns="0"/>
          <a:lstStyle>
            <a:defPPr>
              <a:defRPr lang="en-US"/>
            </a:defPPr>
            <a:lvl1pPr marL="0" algn="r" defTabSz="914400" rtl="0" eaLnBrk="1" latinLnBrk="0" hangingPunct="1">
              <a:defRPr sz="1200" b="0" i="0" kern="1200">
                <a:solidFill>
                  <a:schemeClr val="tx1"/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/>
            <a:r>
              <a:rPr lang="en-GB" sz="700" b="0" i="0" kern="1200" spc="40" baseline="0">
                <a:solidFill>
                  <a:srgbClr val="C1C5C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©The Australian Industry Group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EC56CD7-B88C-694E-A7A7-7C8AEF542024}"/>
              </a:ext>
            </a:extLst>
          </p:cNvPr>
          <p:cNvSpPr txBox="1"/>
          <p:nvPr userDrawn="1"/>
        </p:nvSpPr>
        <p:spPr>
          <a:xfrm>
            <a:off x="9977120" y="6440169"/>
            <a:ext cx="1411605" cy="10772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r"/>
            <a:r>
              <a:rPr lang="en-US" sz="700" b="0" i="0" spc="40" baseline="0" err="1">
                <a:solidFill>
                  <a:srgbClr val="9A9FA5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www.cet.aigroup.com.au</a:t>
            </a:r>
            <a:endParaRPr lang="en-US" sz="700" b="0" i="0" spc="40" baseline="0">
              <a:solidFill>
                <a:srgbClr val="9A9FA5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AAF291A-E009-8644-8FCD-6715E3397009}"/>
              </a:ext>
            </a:extLst>
          </p:cNvPr>
          <p:cNvPicPr>
            <a:picLocks noChangeAspect="1"/>
          </p:cNvPicPr>
          <p:nvPr userDrawn="1"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2000" y="6425999"/>
            <a:ext cx="1483840" cy="175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67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0" r:id="rId2"/>
    <p:sldLayoutId id="2147483696" r:id="rId3"/>
    <p:sldLayoutId id="2147483673" r:id="rId4"/>
    <p:sldLayoutId id="2147483717" r:id="rId5"/>
    <p:sldLayoutId id="2147483679" r:id="rId6"/>
    <p:sldLayoutId id="2147483710" r:id="rId7"/>
    <p:sldLayoutId id="2147483709" r:id="rId8"/>
    <p:sldLayoutId id="2147483712" r:id="rId9"/>
    <p:sldLayoutId id="2147483714" r:id="rId10"/>
    <p:sldLayoutId id="2147483694" r:id="rId11"/>
    <p:sldLayoutId id="2147483778" r:id="rId12"/>
    <p:sldLayoutId id="2147483698" r:id="rId13"/>
    <p:sldLayoutId id="2147483699" r:id="rId14"/>
    <p:sldLayoutId id="2147483701" r:id="rId15"/>
    <p:sldLayoutId id="2147483716" r:id="rId16"/>
    <p:sldLayoutId id="2147483779" r:id="rId17"/>
    <p:sldLayoutId id="2147483719" r:id="rId18"/>
    <p:sldLayoutId id="2147483675" r:id="rId19"/>
    <p:sldLayoutId id="2147483715" r:id="rId20"/>
    <p:sldLayoutId id="2147483718" r:id="rId21"/>
    <p:sldLayoutId id="2147483691" r:id="rId22"/>
    <p:sldLayoutId id="2147483723" r:id="rId23"/>
    <p:sldLayoutId id="2147483783" r:id="rId2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b="0" i="0" kern="1200">
          <a:solidFill>
            <a:schemeClr val="tx1"/>
          </a:solidFill>
          <a:latin typeface="Calibri Light" charset="0"/>
          <a:ea typeface="Calibri Light" charset="0"/>
          <a:cs typeface="Calibri Light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b="0" i="0" kern="1200">
          <a:solidFill>
            <a:schemeClr val="tx1"/>
          </a:solidFill>
          <a:latin typeface="Calibri Light" charset="0"/>
          <a:ea typeface="Calibri Light" charset="0"/>
          <a:cs typeface="Calibri Light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b="0" i="0" kern="1200">
          <a:solidFill>
            <a:schemeClr val="tx1"/>
          </a:solidFill>
          <a:latin typeface="Calibri Light" charset="0"/>
          <a:ea typeface="Calibri Light" charset="0"/>
          <a:cs typeface="Calibri Light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b="0" i="0" kern="1200">
          <a:solidFill>
            <a:schemeClr val="tx1"/>
          </a:solidFill>
          <a:latin typeface="Calibri Light" charset="0"/>
          <a:ea typeface="Calibri Light" charset="0"/>
          <a:cs typeface="Calibri Light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b="0" i="0" kern="1200">
          <a:solidFill>
            <a:schemeClr val="tx1"/>
          </a:solidFill>
          <a:latin typeface="Calibri Light" charset="0"/>
          <a:ea typeface="Calibri Light" charset="0"/>
          <a:cs typeface="Calibri Light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088" userDrawn="1">
          <p15:clr>
            <a:srgbClr val="F26B43"/>
          </p15:clr>
        </p15:guide>
        <p15:guide id="2" pos="483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A8F0340-4919-D43A-F55C-62C447492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5" y="365125"/>
            <a:ext cx="11472863" cy="8366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888F68-EC52-3708-971A-C1173414E8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069512" y="6446575"/>
            <a:ext cx="1762125" cy="288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960DBA-9989-514F-A552-FBB250BABD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32D7AF3-00EF-4FB8-5565-16F4E401B0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8775" y="1382713"/>
            <a:ext cx="11472862" cy="49339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62E2A1D-93E5-6A25-5004-0E1990A83A3A}"/>
              </a:ext>
            </a:extLst>
          </p:cNvPr>
          <p:cNvGrpSpPr/>
          <p:nvPr/>
        </p:nvGrpSpPr>
        <p:grpSpPr>
          <a:xfrm>
            <a:off x="371816" y="6446575"/>
            <a:ext cx="293529" cy="293529"/>
            <a:chOff x="1152430" y="3602039"/>
            <a:chExt cx="2628995" cy="2628995"/>
          </a:xfrm>
        </p:grpSpPr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166A004B-6710-D3CD-F34F-20BF62896F2C}"/>
                </a:ext>
              </a:extLst>
            </p:cNvPr>
            <p:cNvSpPr/>
            <p:nvPr/>
          </p:nvSpPr>
          <p:spPr>
            <a:xfrm>
              <a:off x="1152430" y="3602039"/>
              <a:ext cx="2628995" cy="2628995"/>
            </a:xfrm>
            <a:custGeom>
              <a:avLst/>
              <a:gdLst>
                <a:gd name="connsiteX0" fmla="*/ 0 w 2628995"/>
                <a:gd name="connsiteY0" fmla="*/ 2628995 h 2628995"/>
                <a:gd name="connsiteX1" fmla="*/ 855155 w 2628995"/>
                <a:gd name="connsiteY1" fmla="*/ 2628995 h 2628995"/>
                <a:gd name="connsiteX2" fmla="*/ 855155 w 2628995"/>
                <a:gd name="connsiteY2" fmla="*/ 1316641 h 2628995"/>
                <a:gd name="connsiteX3" fmla="*/ 1316641 w 2628995"/>
                <a:gd name="connsiteY3" fmla="*/ 855155 h 2628995"/>
                <a:gd name="connsiteX4" fmla="*/ 2628995 w 2628995"/>
                <a:gd name="connsiteY4" fmla="*/ 855155 h 2628995"/>
                <a:gd name="connsiteX5" fmla="*/ 2628995 w 2628995"/>
                <a:gd name="connsiteY5" fmla="*/ 0 h 2628995"/>
                <a:gd name="connsiteX6" fmla="*/ 95 w 2628995"/>
                <a:gd name="connsiteY6" fmla="*/ 2628900 h 2628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28995" h="2628995">
                  <a:moveTo>
                    <a:pt x="0" y="2628995"/>
                  </a:moveTo>
                  <a:lnTo>
                    <a:pt x="855155" y="2628995"/>
                  </a:lnTo>
                  <a:lnTo>
                    <a:pt x="855155" y="1316641"/>
                  </a:lnTo>
                  <a:cubicBezTo>
                    <a:pt x="855155" y="1061752"/>
                    <a:pt x="1061752" y="855155"/>
                    <a:pt x="1316641" y="855155"/>
                  </a:cubicBezTo>
                  <a:lnTo>
                    <a:pt x="2628995" y="855155"/>
                  </a:lnTo>
                  <a:lnTo>
                    <a:pt x="2628995" y="0"/>
                  </a:lnTo>
                  <a:cubicBezTo>
                    <a:pt x="1269968" y="195358"/>
                    <a:pt x="195453" y="1269873"/>
                    <a:pt x="95" y="2628900"/>
                  </a:cubicBezTo>
                  <a:close/>
                </a:path>
              </a:pathLst>
            </a:custGeom>
            <a:solidFill>
              <a:srgbClr val="78C8B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9679C315-2337-FA78-0ADD-924F75329011}"/>
                </a:ext>
              </a:extLst>
            </p:cNvPr>
            <p:cNvSpPr/>
            <p:nvPr/>
          </p:nvSpPr>
          <p:spPr>
            <a:xfrm>
              <a:off x="2053495" y="4503200"/>
              <a:ext cx="1727834" cy="1727834"/>
            </a:xfrm>
            <a:custGeom>
              <a:avLst/>
              <a:gdLst>
                <a:gd name="connsiteX0" fmla="*/ 841534 w 1727834"/>
                <a:gd name="connsiteY0" fmla="*/ 1118425 h 1727834"/>
                <a:gd name="connsiteX1" fmla="*/ 1118425 w 1727834"/>
                <a:gd name="connsiteY1" fmla="*/ 841534 h 1727834"/>
                <a:gd name="connsiteX2" fmla="*/ 1727835 w 1727834"/>
                <a:gd name="connsiteY2" fmla="*/ 841534 h 1727834"/>
                <a:gd name="connsiteX3" fmla="*/ 1727835 w 1727834"/>
                <a:gd name="connsiteY3" fmla="*/ 0 h 1727834"/>
                <a:gd name="connsiteX4" fmla="*/ 0 w 1727834"/>
                <a:gd name="connsiteY4" fmla="*/ 1727835 h 1727834"/>
                <a:gd name="connsiteX5" fmla="*/ 841534 w 1727834"/>
                <a:gd name="connsiteY5" fmla="*/ 1727835 h 1727834"/>
                <a:gd name="connsiteX6" fmla="*/ 841534 w 1727834"/>
                <a:gd name="connsiteY6" fmla="*/ 1118425 h 1727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27834" h="1727834">
                  <a:moveTo>
                    <a:pt x="841534" y="1118425"/>
                  </a:moveTo>
                  <a:cubicBezTo>
                    <a:pt x="841534" y="965549"/>
                    <a:pt x="965454" y="841534"/>
                    <a:pt x="1118425" y="841534"/>
                  </a:cubicBezTo>
                  <a:lnTo>
                    <a:pt x="1727835" y="841534"/>
                  </a:lnTo>
                  <a:lnTo>
                    <a:pt x="1727835" y="0"/>
                  </a:lnTo>
                  <a:cubicBezTo>
                    <a:pt x="860298" y="176879"/>
                    <a:pt x="176879" y="860203"/>
                    <a:pt x="0" y="1727835"/>
                  </a:cubicBezTo>
                  <a:lnTo>
                    <a:pt x="841534" y="1727835"/>
                  </a:lnTo>
                  <a:lnTo>
                    <a:pt x="841534" y="1118425"/>
                  </a:lnTo>
                  <a:close/>
                </a:path>
              </a:pathLst>
            </a:custGeom>
            <a:solidFill>
              <a:srgbClr val="9BA0C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48309D16-FC74-3AE8-460A-E8126519E0BD}"/>
                </a:ext>
              </a:extLst>
            </p:cNvPr>
            <p:cNvSpPr/>
            <p:nvPr/>
          </p:nvSpPr>
          <p:spPr>
            <a:xfrm>
              <a:off x="2971419" y="5421124"/>
              <a:ext cx="809910" cy="809910"/>
            </a:xfrm>
            <a:custGeom>
              <a:avLst/>
              <a:gdLst>
                <a:gd name="connsiteX0" fmla="*/ 809911 w 809910"/>
                <a:gd name="connsiteY0" fmla="*/ 0 h 809910"/>
                <a:gd name="connsiteX1" fmla="*/ 0 w 809910"/>
                <a:gd name="connsiteY1" fmla="*/ 809911 h 809910"/>
                <a:gd name="connsiteX2" fmla="*/ 809911 w 809910"/>
                <a:gd name="connsiteY2" fmla="*/ 809911 h 809910"/>
                <a:gd name="connsiteX3" fmla="*/ 809911 w 809910"/>
                <a:gd name="connsiteY3" fmla="*/ 0 h 809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09910" h="809910">
                  <a:moveTo>
                    <a:pt x="809911" y="0"/>
                  </a:moveTo>
                  <a:cubicBezTo>
                    <a:pt x="432721" y="133826"/>
                    <a:pt x="133826" y="432816"/>
                    <a:pt x="0" y="809911"/>
                  </a:cubicBezTo>
                  <a:lnTo>
                    <a:pt x="809911" y="809911"/>
                  </a:lnTo>
                  <a:lnTo>
                    <a:pt x="809911" y="0"/>
                  </a:lnTo>
                  <a:close/>
                </a:path>
              </a:pathLst>
            </a:custGeom>
            <a:solidFill>
              <a:srgbClr val="FA8C6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3DB348AB-2D79-1267-0C56-F6D7F11589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7821" y="6446575"/>
            <a:ext cx="9220718" cy="288000"/>
          </a:xfrm>
          <a:prstGeom prst="rect">
            <a:avLst/>
          </a:prstGeom>
        </p:spPr>
        <p:txBody>
          <a:bodyPr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AU" sz="1000" dirty="0" smtClean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GB"/>
              <a:t>©Australian Industry Group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5935CC6A-C8C5-607F-A59F-DA6DBF3EB2A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161925" y="176946"/>
            <a:ext cx="540000" cy="540000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76A15308-76B1-3993-6A17-C515EC68C143}"/>
              </a:ext>
            </a:extLst>
          </p:cNvPr>
          <p:cNvGrpSpPr/>
          <p:nvPr userDrawn="1"/>
        </p:nvGrpSpPr>
        <p:grpSpPr>
          <a:xfrm>
            <a:off x="371816" y="6446575"/>
            <a:ext cx="293529" cy="293529"/>
            <a:chOff x="1152430" y="3602039"/>
            <a:chExt cx="2628995" cy="2628995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2332543E-9357-E13F-C2FF-F7E079D12839}"/>
                </a:ext>
              </a:extLst>
            </p:cNvPr>
            <p:cNvSpPr/>
            <p:nvPr/>
          </p:nvSpPr>
          <p:spPr>
            <a:xfrm>
              <a:off x="1152430" y="3602039"/>
              <a:ext cx="2628995" cy="2628995"/>
            </a:xfrm>
            <a:custGeom>
              <a:avLst/>
              <a:gdLst>
                <a:gd name="connsiteX0" fmla="*/ 0 w 2628995"/>
                <a:gd name="connsiteY0" fmla="*/ 2628995 h 2628995"/>
                <a:gd name="connsiteX1" fmla="*/ 855155 w 2628995"/>
                <a:gd name="connsiteY1" fmla="*/ 2628995 h 2628995"/>
                <a:gd name="connsiteX2" fmla="*/ 855155 w 2628995"/>
                <a:gd name="connsiteY2" fmla="*/ 1316641 h 2628995"/>
                <a:gd name="connsiteX3" fmla="*/ 1316641 w 2628995"/>
                <a:gd name="connsiteY3" fmla="*/ 855155 h 2628995"/>
                <a:gd name="connsiteX4" fmla="*/ 2628995 w 2628995"/>
                <a:gd name="connsiteY4" fmla="*/ 855155 h 2628995"/>
                <a:gd name="connsiteX5" fmla="*/ 2628995 w 2628995"/>
                <a:gd name="connsiteY5" fmla="*/ 0 h 2628995"/>
                <a:gd name="connsiteX6" fmla="*/ 95 w 2628995"/>
                <a:gd name="connsiteY6" fmla="*/ 2628900 h 2628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28995" h="2628995">
                  <a:moveTo>
                    <a:pt x="0" y="2628995"/>
                  </a:moveTo>
                  <a:lnTo>
                    <a:pt x="855155" y="2628995"/>
                  </a:lnTo>
                  <a:lnTo>
                    <a:pt x="855155" y="1316641"/>
                  </a:lnTo>
                  <a:cubicBezTo>
                    <a:pt x="855155" y="1061752"/>
                    <a:pt x="1061752" y="855155"/>
                    <a:pt x="1316641" y="855155"/>
                  </a:cubicBezTo>
                  <a:lnTo>
                    <a:pt x="2628995" y="855155"/>
                  </a:lnTo>
                  <a:lnTo>
                    <a:pt x="2628995" y="0"/>
                  </a:lnTo>
                  <a:cubicBezTo>
                    <a:pt x="1269968" y="195358"/>
                    <a:pt x="195453" y="1269873"/>
                    <a:pt x="95" y="2628900"/>
                  </a:cubicBezTo>
                  <a:close/>
                </a:path>
              </a:pathLst>
            </a:custGeom>
            <a:solidFill>
              <a:srgbClr val="78C8B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CE2A81F6-7ACF-0910-E716-CE11C6B83128}"/>
                </a:ext>
              </a:extLst>
            </p:cNvPr>
            <p:cNvSpPr/>
            <p:nvPr/>
          </p:nvSpPr>
          <p:spPr>
            <a:xfrm>
              <a:off x="2053495" y="4503200"/>
              <a:ext cx="1727834" cy="1727834"/>
            </a:xfrm>
            <a:custGeom>
              <a:avLst/>
              <a:gdLst>
                <a:gd name="connsiteX0" fmla="*/ 841534 w 1727834"/>
                <a:gd name="connsiteY0" fmla="*/ 1118425 h 1727834"/>
                <a:gd name="connsiteX1" fmla="*/ 1118425 w 1727834"/>
                <a:gd name="connsiteY1" fmla="*/ 841534 h 1727834"/>
                <a:gd name="connsiteX2" fmla="*/ 1727835 w 1727834"/>
                <a:gd name="connsiteY2" fmla="*/ 841534 h 1727834"/>
                <a:gd name="connsiteX3" fmla="*/ 1727835 w 1727834"/>
                <a:gd name="connsiteY3" fmla="*/ 0 h 1727834"/>
                <a:gd name="connsiteX4" fmla="*/ 0 w 1727834"/>
                <a:gd name="connsiteY4" fmla="*/ 1727835 h 1727834"/>
                <a:gd name="connsiteX5" fmla="*/ 841534 w 1727834"/>
                <a:gd name="connsiteY5" fmla="*/ 1727835 h 1727834"/>
                <a:gd name="connsiteX6" fmla="*/ 841534 w 1727834"/>
                <a:gd name="connsiteY6" fmla="*/ 1118425 h 1727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27834" h="1727834">
                  <a:moveTo>
                    <a:pt x="841534" y="1118425"/>
                  </a:moveTo>
                  <a:cubicBezTo>
                    <a:pt x="841534" y="965549"/>
                    <a:pt x="965454" y="841534"/>
                    <a:pt x="1118425" y="841534"/>
                  </a:cubicBezTo>
                  <a:lnTo>
                    <a:pt x="1727835" y="841534"/>
                  </a:lnTo>
                  <a:lnTo>
                    <a:pt x="1727835" y="0"/>
                  </a:lnTo>
                  <a:cubicBezTo>
                    <a:pt x="860298" y="176879"/>
                    <a:pt x="176879" y="860203"/>
                    <a:pt x="0" y="1727835"/>
                  </a:cubicBezTo>
                  <a:lnTo>
                    <a:pt x="841534" y="1727835"/>
                  </a:lnTo>
                  <a:lnTo>
                    <a:pt x="841534" y="1118425"/>
                  </a:lnTo>
                  <a:close/>
                </a:path>
              </a:pathLst>
            </a:custGeom>
            <a:solidFill>
              <a:srgbClr val="9BA0C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ED9EA040-B0F1-E512-39C3-7EB21A6D2C9A}"/>
                </a:ext>
              </a:extLst>
            </p:cNvPr>
            <p:cNvSpPr/>
            <p:nvPr/>
          </p:nvSpPr>
          <p:spPr>
            <a:xfrm>
              <a:off x="2971419" y="5421124"/>
              <a:ext cx="809910" cy="809910"/>
            </a:xfrm>
            <a:custGeom>
              <a:avLst/>
              <a:gdLst>
                <a:gd name="connsiteX0" fmla="*/ 809911 w 809910"/>
                <a:gd name="connsiteY0" fmla="*/ 0 h 809910"/>
                <a:gd name="connsiteX1" fmla="*/ 0 w 809910"/>
                <a:gd name="connsiteY1" fmla="*/ 809911 h 809910"/>
                <a:gd name="connsiteX2" fmla="*/ 809911 w 809910"/>
                <a:gd name="connsiteY2" fmla="*/ 809911 h 809910"/>
                <a:gd name="connsiteX3" fmla="*/ 809911 w 809910"/>
                <a:gd name="connsiteY3" fmla="*/ 0 h 809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09910" h="809910">
                  <a:moveTo>
                    <a:pt x="809911" y="0"/>
                  </a:moveTo>
                  <a:cubicBezTo>
                    <a:pt x="432721" y="133826"/>
                    <a:pt x="133826" y="432816"/>
                    <a:pt x="0" y="809911"/>
                  </a:cubicBezTo>
                  <a:lnTo>
                    <a:pt x="809911" y="809911"/>
                  </a:lnTo>
                  <a:lnTo>
                    <a:pt x="809911" y="0"/>
                  </a:lnTo>
                  <a:close/>
                </a:path>
              </a:pathLst>
            </a:custGeom>
            <a:solidFill>
              <a:srgbClr val="FA8C6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10" name="Graphic 9">
            <a:extLst>
              <a:ext uri="{FF2B5EF4-FFF2-40B4-BE49-F238E27FC236}">
                <a16:creationId xmlns:a16="http://schemas.microsoft.com/office/drawing/2014/main" id="{EA5109B1-8A5B-ABBB-9C26-572ABF4227D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161925" y="176946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6417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  <p:sldLayoutId id="2147483796" r:id="rId12"/>
    <p:sldLayoutId id="2147483797" r:id="rId13"/>
    <p:sldLayoutId id="2147483798" r:id="rId14"/>
    <p:sldLayoutId id="2147483799" r:id="rId15"/>
    <p:sldLayoutId id="2147483800" r:id="rId16"/>
    <p:sldLayoutId id="2147483801" r:id="rId17"/>
    <p:sldLayoutId id="2147483802" r:id="rId18"/>
    <p:sldLayoutId id="2147483803" r:id="rId19"/>
    <p:sldLayoutId id="2147483804" r:id="rId20"/>
    <p:sldLayoutId id="2147483805" r:id="rId21"/>
    <p:sldLayoutId id="2147483806" r:id="rId22"/>
    <p:sldLayoutId id="2147483807" r:id="rId23"/>
    <p:sldLayoutId id="2147483808" r:id="rId24"/>
    <p:sldLayoutId id="2147483809" r:id="rId25"/>
    <p:sldLayoutId id="2147483810" r:id="rId26"/>
    <p:sldLayoutId id="2147483811" r:id="rId27"/>
    <p:sldLayoutId id="2147483812" r:id="rId28"/>
    <p:sldLayoutId id="2147483813" r:id="rId29"/>
    <p:sldLayoutId id="2147483814" r:id="rId30"/>
    <p:sldLayoutId id="2147483815" r:id="rId31"/>
    <p:sldLayoutId id="2147483816" r:id="rId3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500" kern="1200">
          <a:solidFill>
            <a:schemeClr val="tx2"/>
          </a:solidFill>
          <a:latin typeface="Satoshi" pitchFamily="2" charset="77"/>
          <a:ea typeface="+mj-ea"/>
          <a:cs typeface="+mj-cs"/>
        </a:defRPr>
      </a:lvl1pPr>
    </p:titleStyle>
    <p:bodyStyle>
      <a:lvl1pPr marL="144000" indent="-144000" algn="l" defTabSz="914400" rtl="0" eaLnBrk="1" latinLnBrk="0" hangingPunct="1">
        <a:lnSpc>
          <a:spcPct val="100000"/>
        </a:lnSpc>
        <a:spcBef>
          <a:spcPts val="1200"/>
        </a:spcBef>
        <a:buClr>
          <a:schemeClr val="accent4"/>
        </a:buClr>
        <a:buFont typeface="Arial" panose="020B0604020202020204" pitchFamily="34" charset="0"/>
        <a:buChar char="•"/>
        <a:defRPr sz="1500" kern="1200">
          <a:solidFill>
            <a:schemeClr val="tx2"/>
          </a:solidFill>
          <a:latin typeface="Satoshi" pitchFamily="2" charset="77"/>
          <a:ea typeface="+mn-ea"/>
          <a:cs typeface="+mn-cs"/>
        </a:defRPr>
      </a:lvl1pPr>
      <a:lvl2pPr marL="288000" indent="-144000" algn="l" defTabSz="914400" rtl="0" eaLnBrk="1" latinLnBrk="0" hangingPunct="1">
        <a:lnSpc>
          <a:spcPct val="100000"/>
        </a:lnSpc>
        <a:spcBef>
          <a:spcPts val="600"/>
        </a:spcBef>
        <a:buFont typeface="System Font Regular"/>
        <a:buChar char="‣"/>
        <a:defRPr sz="1500" kern="1200">
          <a:solidFill>
            <a:schemeClr val="tx2"/>
          </a:solidFill>
          <a:latin typeface="Satoshi" pitchFamily="2" charset="77"/>
          <a:ea typeface="+mn-ea"/>
          <a:cs typeface="+mn-cs"/>
        </a:defRPr>
      </a:lvl2pPr>
      <a:lvl3pPr marL="468000" indent="-180000" algn="l" defTabSz="914400" rtl="0" eaLnBrk="1" latinLnBrk="0" hangingPunct="1">
        <a:lnSpc>
          <a:spcPct val="100000"/>
        </a:lnSpc>
        <a:spcBef>
          <a:spcPts val="600"/>
        </a:spcBef>
        <a:buSzPct val="100000"/>
        <a:buFont typeface="Apple Symbols" panose="02000000000000000000" pitchFamily="2" charset="-79"/>
        <a:buChar char="⎻"/>
        <a:defRPr sz="1500" b="0" i="0" kern="1200">
          <a:solidFill>
            <a:schemeClr val="tx2"/>
          </a:solidFill>
          <a:latin typeface="Satoshi" pitchFamily="2" charset="77"/>
          <a:ea typeface="+mn-ea"/>
          <a:cs typeface="+mn-cs"/>
        </a:defRPr>
      </a:lvl3pPr>
      <a:lvl4pPr marL="216000" indent="-216000" algn="l" defTabSz="914400" rtl="0" eaLnBrk="1" latinLnBrk="0" hangingPunct="1">
        <a:lnSpc>
          <a:spcPct val="100000"/>
        </a:lnSpc>
        <a:spcBef>
          <a:spcPts val="1200"/>
        </a:spcBef>
        <a:buClr>
          <a:schemeClr val="accent4"/>
        </a:buClr>
        <a:buFont typeface="Arial" panose="020B0604020202020204" pitchFamily="34" charset="0"/>
        <a:buChar char="•"/>
        <a:defRPr sz="2000" b="0" i="0" kern="1200">
          <a:solidFill>
            <a:schemeClr val="tx2"/>
          </a:solidFill>
          <a:latin typeface="Satoshi" pitchFamily="2" charset="77"/>
          <a:ea typeface="+mn-ea"/>
          <a:cs typeface="+mn-cs"/>
        </a:defRPr>
      </a:lvl4pPr>
      <a:lvl5pPr marL="432000" indent="-216000" algn="l" defTabSz="914400" rtl="0" eaLnBrk="1" latinLnBrk="0" hangingPunct="1">
        <a:lnSpc>
          <a:spcPct val="100000"/>
        </a:lnSpc>
        <a:spcBef>
          <a:spcPts val="600"/>
        </a:spcBef>
        <a:buFont typeface="System Font Regular"/>
        <a:buChar char="‣"/>
        <a:defRPr sz="2000" kern="1200">
          <a:solidFill>
            <a:schemeClr val="tx2"/>
          </a:solidFill>
          <a:latin typeface="Satoshi" pitchFamily="2" charset="77"/>
          <a:ea typeface="+mn-ea"/>
          <a:cs typeface="+mn-cs"/>
        </a:defRPr>
      </a:lvl5pPr>
      <a:lvl6pPr marL="648000" indent="-216000" algn="l" defTabSz="914400" rtl="0" eaLnBrk="1" latinLnBrk="0" hangingPunct="1">
        <a:lnSpc>
          <a:spcPct val="100000"/>
        </a:lnSpc>
        <a:spcBef>
          <a:spcPts val="600"/>
        </a:spcBef>
        <a:buFont typeface="Apple Symbols" panose="02000000000000000000" pitchFamily="2" charset="-79"/>
        <a:buChar char="⎻"/>
        <a:defRPr sz="2000" kern="1200">
          <a:solidFill>
            <a:schemeClr val="tx2"/>
          </a:solidFill>
          <a:latin typeface="Satoshi" pitchFamily="2" charset="77"/>
          <a:ea typeface="+mn-ea"/>
          <a:cs typeface="+mn-cs"/>
        </a:defRPr>
      </a:lvl6pPr>
      <a:lvl7pPr marL="252000" indent="-252000" algn="l" defTabSz="914400" rtl="0" eaLnBrk="1" latinLnBrk="0" hangingPunct="1">
        <a:lnSpc>
          <a:spcPct val="100000"/>
        </a:lnSpc>
        <a:spcBef>
          <a:spcPts val="1200"/>
        </a:spcBef>
        <a:buClr>
          <a:schemeClr val="accent4"/>
        </a:buClr>
        <a:buFont typeface="Arial" panose="020B0604020202020204" pitchFamily="34" charset="0"/>
        <a:buChar char="•"/>
        <a:defRPr sz="2500" kern="1200">
          <a:solidFill>
            <a:schemeClr val="tx2"/>
          </a:solidFill>
          <a:latin typeface="Satoshi" pitchFamily="2" charset="77"/>
          <a:ea typeface="+mn-ea"/>
          <a:cs typeface="+mn-cs"/>
        </a:defRPr>
      </a:lvl7pPr>
      <a:lvl8pPr marL="504000" indent="-252000" algn="l" defTabSz="914400" rtl="0" eaLnBrk="1" latinLnBrk="0" hangingPunct="1">
        <a:lnSpc>
          <a:spcPct val="100000"/>
        </a:lnSpc>
        <a:spcBef>
          <a:spcPts val="600"/>
        </a:spcBef>
        <a:buFont typeface="System Font Regular"/>
        <a:buChar char="‣"/>
        <a:defRPr sz="2500" kern="1200">
          <a:solidFill>
            <a:schemeClr val="tx2"/>
          </a:solidFill>
          <a:latin typeface="Satoshi" pitchFamily="2" charset="77"/>
          <a:ea typeface="+mn-ea"/>
          <a:cs typeface="+mn-cs"/>
        </a:defRPr>
      </a:lvl8pPr>
      <a:lvl9pPr marL="792000" indent="-288000" algn="l" defTabSz="914400" rtl="0" eaLnBrk="1" latinLnBrk="0" hangingPunct="1">
        <a:lnSpc>
          <a:spcPct val="100000"/>
        </a:lnSpc>
        <a:spcBef>
          <a:spcPts val="600"/>
        </a:spcBef>
        <a:buFont typeface="Apple Symbols" panose="02000000000000000000" pitchFamily="2" charset="-79"/>
        <a:buChar char="⎻"/>
        <a:defRPr sz="2500" kern="1200">
          <a:solidFill>
            <a:schemeClr val="tx2"/>
          </a:solidFill>
          <a:latin typeface="Satoshi" pitchFamily="2" charset="77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9">
          <p15:clr>
            <a:srgbClr val="F26B43"/>
          </p15:clr>
        </p15:guide>
        <p15:guide id="30" pos="7680">
          <p15:clr>
            <a:srgbClr val="F26B43"/>
          </p15:clr>
        </p15:guide>
        <p15:guide id="31" pos="226">
          <p15:clr>
            <a:srgbClr val="F26B43"/>
          </p15:clr>
        </p15:guide>
        <p15:guide id="32" pos="1336">
          <p15:clr>
            <a:srgbClr val="F26B43"/>
          </p15:clr>
        </p15:guide>
        <p15:guide id="33" pos="1450">
          <p15:clr>
            <a:srgbClr val="F26B43"/>
          </p15:clr>
        </p15:guide>
        <p15:guide id="34" pos="2560">
          <p15:clr>
            <a:srgbClr val="F26B43"/>
          </p15:clr>
        </p15:guide>
        <p15:guide id="35" pos="2673">
          <p15:clr>
            <a:srgbClr val="F26B43"/>
          </p15:clr>
        </p15:guide>
        <p15:guide id="36" pos="3783">
          <p15:clr>
            <a:srgbClr val="F26B43"/>
          </p15:clr>
        </p15:guide>
        <p15:guide id="37" pos="3896">
          <p15:clr>
            <a:srgbClr val="F26B43"/>
          </p15:clr>
        </p15:guide>
        <p15:guide id="38" pos="5006">
          <p15:clr>
            <a:srgbClr val="F26B43"/>
          </p15:clr>
        </p15:guide>
        <p15:guide id="39" pos="5120">
          <p15:clr>
            <a:srgbClr val="F26B43"/>
          </p15:clr>
        </p15:guide>
        <p15:guide id="40" pos="6229">
          <p15:clr>
            <a:srgbClr val="F26B43"/>
          </p15:clr>
        </p15:guide>
        <p15:guide id="41" pos="6343">
          <p15:clr>
            <a:srgbClr val="F26B43"/>
          </p15:clr>
        </p15:guide>
        <p15:guide id="42" pos="7453">
          <p15:clr>
            <a:srgbClr val="F26B43"/>
          </p15:clr>
        </p15:guide>
        <p15:guide id="43" orient="horz">
          <p15:clr>
            <a:srgbClr val="F26B43"/>
          </p15:clr>
        </p15:guide>
        <p15:guide id="44" orient="horz" pos="4320">
          <p15:clr>
            <a:srgbClr val="F26B43"/>
          </p15:clr>
        </p15:guide>
        <p15:guide id="45" orient="horz" pos="226">
          <p15:clr>
            <a:srgbClr val="F26B43"/>
          </p15:clr>
        </p15:guide>
        <p15:guide id="46" orient="horz" pos="757">
          <p15:clr>
            <a:srgbClr val="F26B43"/>
          </p15:clr>
        </p15:guide>
        <p15:guide id="47" orient="horz" pos="867">
          <p15:clr>
            <a:srgbClr val="F26B43"/>
          </p15:clr>
        </p15:guide>
        <p15:guide id="48" orient="horz" pos="1412">
          <p15:clr>
            <a:srgbClr val="F26B43"/>
          </p15:clr>
        </p15:guide>
        <p15:guide id="49" orient="horz" pos="1515">
          <p15:clr>
            <a:srgbClr val="F26B43"/>
          </p15:clr>
        </p15:guide>
        <p15:guide id="50" orient="horz" pos="2047">
          <p15:clr>
            <a:srgbClr val="F26B43"/>
          </p15:clr>
        </p15:guide>
        <p15:guide id="51" orient="horz" pos="2160">
          <p15:clr>
            <a:srgbClr val="F26B43"/>
          </p15:clr>
        </p15:guide>
        <p15:guide id="52" orient="horz" pos="2691">
          <p15:clr>
            <a:srgbClr val="F26B43"/>
          </p15:clr>
        </p15:guide>
        <p15:guide id="53" orient="horz" pos="2818">
          <p15:clr>
            <a:srgbClr val="F26B43"/>
          </p15:clr>
        </p15:guide>
        <p15:guide id="54" orient="horz" pos="3335">
          <p15:clr>
            <a:srgbClr val="F26B43"/>
          </p15:clr>
        </p15:guide>
        <p15:guide id="55" orient="horz" pos="3448">
          <p15:clr>
            <a:srgbClr val="F26B43"/>
          </p15:clr>
        </p15:guide>
        <p15:guide id="56" orient="horz" pos="3979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3.sv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image" Target="../media/image29.svg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32.svg"/><Relationship Id="rId4" Type="http://schemas.openxmlformats.org/officeDocument/2006/relationships/image" Target="../media/image31.sv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3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41.svg"/><Relationship Id="rId7" Type="http://schemas.openxmlformats.org/officeDocument/2006/relationships/image" Target="../media/image43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6.xml"/><Relationship Id="rId6" Type="http://schemas.openxmlformats.org/officeDocument/2006/relationships/hyperlink" Target="https://cet.aigroup.com.au/centre-network/" TargetMode="External"/><Relationship Id="rId5" Type="http://schemas.openxmlformats.org/officeDocument/2006/relationships/image" Target="../media/image42.png"/><Relationship Id="rId4" Type="http://schemas.openxmlformats.org/officeDocument/2006/relationships/hyperlink" Target="https://au.linkedin.com/showcase/ai-group-centre-for-education-and-training" TargetMode="External"/><Relationship Id="rId9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C8A8EDE-2EA5-034E-9886-690428E776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9569" y="2544763"/>
            <a:ext cx="11472862" cy="3599762"/>
          </a:xfrm>
        </p:spPr>
        <p:txBody>
          <a:bodyPr lIns="91440" tIns="45720" rIns="91440" bIns="45720" anchor="b">
            <a:normAutofit fontScale="90000"/>
          </a:bodyPr>
          <a:lstStyle/>
          <a:p>
            <a:r>
              <a:rPr lang="en-US" sz="4400" b="1">
                <a:latin typeface="satoshi"/>
              </a:rPr>
              <a:t>VET in Australia</a:t>
            </a:r>
            <a:br>
              <a:rPr lang="en-US" sz="3200" b="1">
                <a:latin typeface="satoshi"/>
              </a:rPr>
            </a:br>
            <a:br>
              <a:rPr lang="en-US" sz="3200">
                <a:latin typeface="satoshi"/>
              </a:rPr>
            </a:br>
            <a:r>
              <a:rPr lang="en-US" sz="3800">
                <a:latin typeface="satoshi"/>
              </a:rPr>
              <a:t>Reform, opportunities and challenges </a:t>
            </a:r>
            <a:br>
              <a:rPr lang="en-US" sz="3800">
                <a:latin typeface="satoshi"/>
              </a:rPr>
            </a:br>
            <a:r>
              <a:rPr lang="en-US" sz="3800">
                <a:latin typeface="satoshi"/>
              </a:rPr>
              <a:t>from the industry perspective</a:t>
            </a:r>
            <a:br>
              <a:rPr lang="en-US" sz="3200">
                <a:latin typeface="satoshi"/>
              </a:rPr>
            </a:br>
            <a:br>
              <a:rPr lang="en-US" sz="3200">
                <a:latin typeface="satoshi"/>
              </a:rPr>
            </a:br>
            <a:br>
              <a:rPr lang="en-US">
                <a:latin typeface="satoshi"/>
              </a:rPr>
            </a:br>
            <a:br>
              <a:rPr lang="en-US" sz="2000"/>
            </a:br>
            <a:br>
              <a:rPr lang="en-US" sz="2700"/>
            </a:br>
            <a:r>
              <a:rPr lang="en-US" sz="2700">
                <a:latin typeface="satoshi"/>
                <a:ea typeface="Calibri Light"/>
                <a:cs typeface="Calibri Light"/>
              </a:rPr>
              <a:t>Dr Caroline Smith</a:t>
            </a:r>
            <a:br>
              <a:rPr lang="en-US" sz="2700">
                <a:latin typeface="satoshi"/>
                <a:ea typeface="Calibri Light"/>
                <a:cs typeface="Calibri Light"/>
              </a:rPr>
            </a:br>
            <a:r>
              <a:rPr lang="en-US" sz="2700">
                <a:latin typeface="satoshi"/>
                <a:ea typeface="Calibri Light"/>
                <a:cs typeface="Calibri Light"/>
              </a:rPr>
              <a:t>Executive Director</a:t>
            </a:r>
          </a:p>
        </p:txBody>
      </p:sp>
    </p:spTree>
    <p:extLst>
      <p:ext uri="{BB962C8B-B14F-4D97-AF65-F5344CB8AC3E}">
        <p14:creationId xmlns:p14="http://schemas.microsoft.com/office/powerpoint/2010/main" val="2521742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3DA166-2EA2-E454-8592-43E7FF8FE5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0326709D-E41E-4E24-E0C0-D61AA3D513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About us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2703B183-26C7-CDD9-BEE6-02C11195B2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58775" y="1770200"/>
            <a:ext cx="3882485" cy="493395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AU" sz="2000"/>
              <a:t>Australian Industry Group’s Centre for Education and Training drives bold new thinking on education and training in the context of work. </a:t>
            </a:r>
            <a:endParaRPr lang="en-US"/>
          </a:p>
          <a:p>
            <a:pPr marL="0" indent="0">
              <a:buNone/>
            </a:pPr>
            <a:r>
              <a:rPr lang="en-AU" sz="2000">
                <a:latin typeface="Satoshi"/>
              </a:rPr>
              <a:t>Through research, thought leadership and advocacy, we explore new ways to build skills and capabilities of companies to succeed now and into the future.​</a:t>
            </a:r>
            <a:endParaRPr lang="en-US" sz="2000">
              <a:latin typeface="Satoshi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3FF9C6-A44F-0579-6B9E-F8C294B359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960DBA-9989-514F-A552-FBB250BABD49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82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82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53643F-9C20-7139-412D-95234C430A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©Australian Industry Group</a:t>
            </a:r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F2EDD645-08C5-BC23-13EF-87E6269AD3E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t="3385" b="3385"/>
          <a:stretch>
            <a:fillRect/>
          </a:stretch>
        </p:blipFill>
        <p:spPr>
          <a:xfrm>
            <a:off x="4435813" y="1331650"/>
            <a:ext cx="8038289" cy="4940300"/>
          </a:xfrm>
        </p:spPr>
      </p:pic>
    </p:spTree>
    <p:extLst>
      <p:ext uri="{BB962C8B-B14F-4D97-AF65-F5344CB8AC3E}">
        <p14:creationId xmlns:p14="http://schemas.microsoft.com/office/powerpoint/2010/main" val="3659233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40A869-9FB6-0CF1-4457-AE41EE1445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20D3FA51-BADF-149F-A0CC-F662482D2E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4" y="254727"/>
            <a:ext cx="11472863" cy="836613"/>
          </a:xfrm>
        </p:spPr>
        <p:txBody>
          <a:bodyPr/>
          <a:lstStyle/>
          <a:p>
            <a:r>
              <a:rPr lang="en-US" b="1"/>
              <a:t>Skills and workforce shortages are widespread across the Australian </a:t>
            </a:r>
            <a:r>
              <a:rPr lang="en-US" b="1" err="1"/>
              <a:t>labour</a:t>
            </a:r>
            <a:r>
              <a:rPr lang="en-US" b="1"/>
              <a:t> market</a:t>
            </a:r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707339F8-55D2-6BFF-B8E7-05F3096787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960DBA-9989-514F-A552-FBB250BABD49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82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82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A658E9F2-F66F-9E75-4852-9B172FF015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©Australian Industry Group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49C4005-070B-02BE-2272-6EDA6CCACBA4}"/>
              </a:ext>
            </a:extLst>
          </p:cNvPr>
          <p:cNvSpPr txBox="1"/>
          <p:nvPr/>
        </p:nvSpPr>
        <p:spPr>
          <a:xfrm>
            <a:off x="358773" y="1554611"/>
            <a:ext cx="4260852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Satoshi" pitchFamily="50" charset="0"/>
              </a:rPr>
              <a:t>Australia’s post-pandemic </a:t>
            </a:r>
            <a:r>
              <a:rPr lang="en-US" err="1">
                <a:latin typeface="Satoshi" pitchFamily="50" charset="0"/>
              </a:rPr>
              <a:t>labour</a:t>
            </a:r>
            <a:r>
              <a:rPr lang="en-US">
                <a:latin typeface="Satoshi" pitchFamily="50" charset="0"/>
              </a:rPr>
              <a:t> market has been the tightest in a generation.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>
              <a:latin typeface="Satoshi" pitchFamily="50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>
              <a:latin typeface="Satoshi" pitchFamily="50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Satoshi" pitchFamily="50" charset="0"/>
              </a:rPr>
              <a:t>Unemployment (4.6%) and underemployment (6.2%) are low by historical standards.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>
              <a:latin typeface="Satoshi" pitchFamily="50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>
              <a:latin typeface="Satoshi" pitchFamily="50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Satoshi" pitchFamily="50" charset="0"/>
              </a:rPr>
              <a:t>While some easing has occurred, workforce shortages remain prevalent across many industries, especially for skilled workers.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9B8ACBC-4783-FCE0-B02F-5F4134E573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8250" y="929536"/>
            <a:ext cx="5965929" cy="5881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2143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507731-BC35-4C43-9DBF-E9A8A551C7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7659CB2-0A0A-ABAC-2757-854FC388F6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4" y="254727"/>
            <a:ext cx="11472863" cy="836613"/>
          </a:xfrm>
        </p:spPr>
        <p:txBody>
          <a:bodyPr/>
          <a:lstStyle/>
          <a:p>
            <a:r>
              <a:rPr lang="en-US" b="1"/>
              <a:t>Productivity growth (or lack thereof) is a major challenge</a:t>
            </a:r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FE73462-DF87-B119-3CA0-D08B0D848B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960DBA-9989-514F-A552-FBB250BABD49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82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82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9D9722D1-94F3-994E-1669-1BFA22EF09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©Australian Industry Group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E0D0693-6570-E364-3BAA-6804FB7008F7}"/>
              </a:ext>
            </a:extLst>
          </p:cNvPr>
          <p:cNvSpPr txBox="1"/>
          <p:nvPr/>
        </p:nvSpPr>
        <p:spPr>
          <a:xfrm>
            <a:off x="358773" y="1554611"/>
            <a:ext cx="4260852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>
                <a:latin typeface="Satoshi"/>
              </a:rPr>
              <a:t>The Australian economy has delivered zero overall productivity growth since 2019. It had previously grown by 1.2% per year.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>
              <a:latin typeface="Satosh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>
              <a:latin typeface="Satosh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Satoshi"/>
              </a:rPr>
              <a:t>Within this overall stagnation lies a clear differential between technology-intensive and employment-intensive industries.</a:t>
            </a:r>
          </a:p>
          <a:p>
            <a:endParaRPr lang="en-US">
              <a:latin typeface="Satosh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>
              <a:latin typeface="Satosh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Satoshi"/>
              </a:rPr>
              <a:t>The skills and capabilities of the workforce are a critical enabler of productivity across many industries.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9C5285F-6846-F813-DCCD-5280EACE41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4153" y="952542"/>
            <a:ext cx="5724117" cy="5650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498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40A869-9FB6-0CF1-4457-AE41EE1445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20D3FA51-BADF-149F-A0CC-F662482D2E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4" y="254727"/>
            <a:ext cx="11472863" cy="836613"/>
          </a:xfrm>
        </p:spPr>
        <p:txBody>
          <a:bodyPr/>
          <a:lstStyle/>
          <a:p>
            <a:r>
              <a:rPr lang="en-US" b="1">
                <a:latin typeface="Satoshi"/>
              </a:rPr>
              <a:t>Workforce skills underpin productivity, competitiveness and prosperity</a:t>
            </a:r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707339F8-55D2-6BFF-B8E7-05F3096787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960DBA-9989-514F-A552-FBB250BABD49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82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82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A658E9F2-F66F-9E75-4852-9B172FF015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©Australian Industry Group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5A9DA9C-90D9-9884-2C1A-0A6BE2B5874E}"/>
              </a:ext>
            </a:extLst>
          </p:cNvPr>
          <p:cNvGrpSpPr/>
          <p:nvPr/>
        </p:nvGrpSpPr>
        <p:grpSpPr>
          <a:xfrm>
            <a:off x="437356" y="1177195"/>
            <a:ext cx="11315700" cy="4869004"/>
            <a:chOff x="437356" y="1177195"/>
            <a:chExt cx="11315700" cy="4869004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1EBD0A20-C234-E6B3-70D5-D4EC4059E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37356" y="3322049"/>
              <a:ext cx="11315700" cy="2724150"/>
            </a:xfrm>
            <a:prstGeom prst="rect">
              <a:avLst/>
            </a:prstGeom>
          </p:spPr>
        </p:pic>
        <p:sp>
          <p:nvSpPr>
            <p:cNvPr id="5" name="TextBox 3">
              <a:extLst>
                <a:ext uri="{FF2B5EF4-FFF2-40B4-BE49-F238E27FC236}">
                  <a16:creationId xmlns:a16="http://schemas.microsoft.com/office/drawing/2014/main" id="{5AB73A2F-5397-30C8-25A3-435A9341BD51}"/>
                </a:ext>
              </a:extLst>
            </p:cNvPr>
            <p:cNvSpPr txBox="1"/>
            <p:nvPr/>
          </p:nvSpPr>
          <p:spPr>
            <a:xfrm>
              <a:off x="6113139" y="1177195"/>
              <a:ext cx="4740377" cy="1938992"/>
            </a:xfrm>
            <a:prstGeom prst="rect">
              <a:avLst/>
            </a:prstGeom>
            <a:solidFill>
              <a:srgbClr val="F2F5F7"/>
            </a:solidFill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2000" b="1" i="0" u="none" strike="noStrike" kern="1200" cap="none" spc="0" normalizeH="0" baseline="0" noProof="0">
                  <a:ln>
                    <a:noFill/>
                  </a:ln>
                  <a:solidFill>
                    <a:srgbClr val="323D47"/>
                  </a:solidFill>
                  <a:effectLst/>
                  <a:uLnTx/>
                  <a:uFillTx/>
                  <a:latin typeface="Satoshi" pitchFamily="50" charset="0"/>
                  <a:ea typeface="+mn-ea"/>
                  <a:cs typeface="+mn-cs"/>
                </a:rPr>
                <a:t>Around 7 in 10 Australians working today will require upskilling and/or reskilling by 2030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2000" b="1" i="0" u="none" strike="noStrike" kern="1200" cap="none" spc="0" normalizeH="0" baseline="0" noProof="0">
                <a:ln>
                  <a:noFill/>
                </a:ln>
                <a:solidFill>
                  <a:srgbClr val="323D47"/>
                </a:solidFill>
                <a:effectLst/>
                <a:uLnTx/>
                <a:uFillTx/>
                <a:latin typeface="Satoshi" pitchFamily="50" charset="0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2000" b="0" i="0" u="none" strike="noStrike" kern="1200" cap="none" spc="0" normalizeH="0" baseline="0" noProof="0">
                  <a:ln>
                    <a:noFill/>
                  </a:ln>
                  <a:solidFill>
                    <a:srgbClr val="323D47"/>
                  </a:solidFill>
                  <a:effectLst/>
                  <a:uLnTx/>
                  <a:uFillTx/>
                  <a:latin typeface="Satoshi" pitchFamily="50" charset="0"/>
                  <a:ea typeface="+mn-ea"/>
                  <a:cs typeface="+mn-cs"/>
                </a:rPr>
                <a:t>This is higher than the global figure (around 6 in 10)</a:t>
              </a:r>
            </a:p>
          </p:txBody>
        </p:sp>
        <p:sp>
          <p:nvSpPr>
            <p:cNvPr id="7" name="TextBox 4">
              <a:extLst>
                <a:ext uri="{FF2B5EF4-FFF2-40B4-BE49-F238E27FC236}">
                  <a16:creationId xmlns:a16="http://schemas.microsoft.com/office/drawing/2014/main" id="{2F5C6459-8FC2-4935-1A20-60B655589166}"/>
                </a:ext>
              </a:extLst>
            </p:cNvPr>
            <p:cNvSpPr txBox="1"/>
            <p:nvPr/>
          </p:nvSpPr>
          <p:spPr>
            <a:xfrm>
              <a:off x="965952" y="1177195"/>
              <a:ext cx="4740377" cy="1938992"/>
            </a:xfrm>
            <a:prstGeom prst="rect">
              <a:avLst/>
            </a:prstGeom>
            <a:solidFill>
              <a:srgbClr val="F2F5F7"/>
            </a:solidFill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2000" b="0" i="0" u="none" strike="noStrike" kern="1200" cap="none" spc="0" normalizeH="0" baseline="0" noProof="0">
                <a:ln>
                  <a:noFill/>
                </a:ln>
                <a:solidFill>
                  <a:srgbClr val="323D47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2000" b="0" i="0" u="none" strike="noStrike" kern="1200" cap="none" spc="0" normalizeH="0" baseline="0" noProof="0">
                  <a:ln>
                    <a:noFill/>
                  </a:ln>
                  <a:solidFill>
                    <a:srgbClr val="323D47"/>
                  </a:solidFill>
                  <a:effectLst/>
                  <a:uLnTx/>
                  <a:uFillTx/>
                  <a:latin typeface="Satoshi" pitchFamily="50" charset="0"/>
                  <a:ea typeface="+mn-ea"/>
                  <a:cs typeface="+mn-cs"/>
                </a:rPr>
                <a:t>The average worker can expect about </a:t>
              </a:r>
              <a:r>
                <a:rPr kumimoji="0" lang="en-AU" sz="2000" b="1" i="0" u="none" strike="noStrike" kern="1200" cap="none" spc="0" normalizeH="0" baseline="0" noProof="0">
                  <a:ln>
                    <a:noFill/>
                  </a:ln>
                  <a:solidFill>
                    <a:srgbClr val="323D47"/>
                  </a:solidFill>
                  <a:effectLst/>
                  <a:uLnTx/>
                  <a:uFillTx/>
                  <a:latin typeface="Satoshi" pitchFamily="50" charset="0"/>
                  <a:ea typeface="+mn-ea"/>
                  <a:cs typeface="+mn-cs"/>
                </a:rPr>
                <a:t>40% of their existing skills to be transformed or become outdated </a:t>
              </a:r>
              <a:r>
                <a:rPr kumimoji="0" lang="en-AU" sz="2000" b="0" i="0" u="none" strike="noStrike" kern="1200" cap="none" spc="0" normalizeH="0" baseline="0" noProof="0">
                  <a:ln>
                    <a:noFill/>
                  </a:ln>
                  <a:solidFill>
                    <a:srgbClr val="323D47"/>
                  </a:solidFill>
                  <a:effectLst/>
                  <a:uLnTx/>
                  <a:uFillTx/>
                  <a:latin typeface="Satoshi" pitchFamily="50" charset="0"/>
                  <a:ea typeface="+mn-ea"/>
                  <a:cs typeface="+mn-cs"/>
                </a:rPr>
                <a:t>between 2025 and 2030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2000" b="1" i="0" u="none" strike="noStrike" kern="1200" cap="none" spc="0" normalizeH="0" baseline="0" noProof="0">
                <a:ln>
                  <a:noFill/>
                </a:ln>
                <a:solidFill>
                  <a:srgbClr val="323D47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11" name="TextBox 16">
            <a:extLst>
              <a:ext uri="{FF2B5EF4-FFF2-40B4-BE49-F238E27FC236}">
                <a16:creationId xmlns:a16="http://schemas.microsoft.com/office/drawing/2014/main" id="{D6F55C97-722A-9973-7445-90BBB9C10A5D}"/>
              </a:ext>
            </a:extLst>
          </p:cNvPr>
          <p:cNvSpPr txBox="1"/>
          <p:nvPr/>
        </p:nvSpPr>
        <p:spPr>
          <a:xfrm>
            <a:off x="7403122" y="6446575"/>
            <a:ext cx="4970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atoshi" pitchFamily="50" charset="0"/>
                <a:ea typeface="+mn-ea"/>
                <a:cs typeface="+mn-cs"/>
              </a:rPr>
              <a:t>Source: World Economic Forum, Future of Jobs Report 2025</a:t>
            </a:r>
          </a:p>
        </p:txBody>
      </p:sp>
    </p:spTree>
    <p:extLst>
      <p:ext uri="{BB962C8B-B14F-4D97-AF65-F5344CB8AC3E}">
        <p14:creationId xmlns:p14="http://schemas.microsoft.com/office/powerpoint/2010/main" val="1464582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30942D-E0D0-71D4-1B8C-3120E57D73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C9A9291-0971-A133-44D3-45FE40473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5" y="365125"/>
            <a:ext cx="11472863" cy="83661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 kern="1200"/>
              <a:t>Substantial VET system reform has progressed in recent years</a:t>
            </a:r>
            <a:endParaRPr lang="en-US" kern="1200">
              <a:highlight>
                <a:srgbClr val="FFFF00"/>
              </a:highlight>
            </a:endParaRP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BF665AC-59FA-E1EE-CEEB-15D26FC839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7821" y="6446575"/>
            <a:ext cx="9220718" cy="288000"/>
          </a:xfrm>
        </p:spPr>
        <p:txBody>
          <a:bodyPr anchor="ctr">
            <a:normAutofit/>
          </a:bodyPr>
          <a:lstStyle/>
          <a:p>
            <a:pPr lvl="0">
              <a:spcAft>
                <a:spcPts val="600"/>
              </a:spcAft>
              <a:defRPr/>
            </a:pPr>
            <a:r>
              <a:rPr kumimoji="0" lang="en-US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</a:rPr>
              <a:t>©Australian Industry Group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D7D65CF-DB36-B6E3-8F06-BB0FE07EC6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69512" y="6446575"/>
            <a:ext cx="1762125" cy="2880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R="0" lvl="0" indent="0" fontAlgn="auto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D0960DBA-9989-514F-A552-FBB250BABD49}" type="slidenum">
              <a:rPr kumimoji="0" lang="en-US" b="0" i="0" u="none" strike="noStrike" cap="none" spc="0" normalizeH="0" baseline="0" noProof="0" smtClean="0">
                <a:ln>
                  <a:noFill/>
                </a:ln>
                <a:effectLst/>
                <a:uLnTx/>
                <a:uFillTx/>
              </a:rPr>
              <a:pPr marR="0" lvl="0" indent="0" fontAlgn="auto"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b="0" i="0" u="none" strike="noStrike" cap="none" spc="0" normalizeH="0" baseline="0" noProof="0">
              <a:ln>
                <a:noFill/>
              </a:ln>
              <a:effectLst/>
              <a:uLnTx/>
              <a:uFillTx/>
            </a:endParaRPr>
          </a:p>
        </p:txBody>
      </p:sp>
      <p:graphicFrame>
        <p:nvGraphicFramePr>
          <p:cNvPr id="37" name="TextBox 24">
            <a:extLst>
              <a:ext uri="{FF2B5EF4-FFF2-40B4-BE49-F238E27FC236}">
                <a16:creationId xmlns:a16="http://schemas.microsoft.com/office/drawing/2014/main" id="{DA32B060-81F7-D9AB-D0E1-9FBBEF1451B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64706877"/>
              </p:ext>
            </p:extLst>
          </p:nvPr>
        </p:nvGraphicFramePr>
        <p:xfrm>
          <a:off x="358774" y="1382713"/>
          <a:ext cx="11472863" cy="49339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9" name="Graphic 28" descr="Money with solid fill">
            <a:extLst>
              <a:ext uri="{FF2B5EF4-FFF2-40B4-BE49-F238E27FC236}">
                <a16:creationId xmlns:a16="http://schemas.microsoft.com/office/drawing/2014/main" id="{139309FB-7658-6508-927C-7A6F294D22E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41503" y="3655828"/>
            <a:ext cx="432390" cy="432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938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791B47-CF8A-B0A8-2273-5FEDE00893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52D9342-30F1-1447-58B9-C18AF64E24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412" y="232111"/>
            <a:ext cx="11452225" cy="836613"/>
          </a:xfrm>
        </p:spPr>
        <p:txBody>
          <a:bodyPr anchor="ctr">
            <a:normAutofit/>
          </a:bodyPr>
          <a:lstStyle/>
          <a:p>
            <a:r>
              <a:rPr lang="en-US" b="1">
                <a:latin typeface="Satoshi"/>
              </a:rPr>
              <a:t>Yet... Falling apprenticeship and traineeship commencements exacerbate skills shortages</a:t>
            </a:r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C7D3876-E5A6-171A-8879-DF3206FBF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69512" y="6446575"/>
            <a:ext cx="1762125" cy="288000"/>
          </a:xfrm>
        </p:spPr>
        <p:txBody>
          <a:bodyPr anchor="ctr">
            <a:normAutofit/>
          </a:bodyPr>
          <a:lstStyle/>
          <a:p>
            <a:pPr marL="0" marR="0" lvl="0" indent="0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D0960DBA-9989-514F-A552-FBB250BABD49}" type="slidenum">
              <a:rPr kumimoji="0" lang="en-US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</a:rPr>
              <a:pPr marL="0" marR="0" lvl="0" indent="0" defTabSz="914400" rtl="0" eaLnBrk="1" fontAlgn="auto" latinLnBrk="0" hangingPunct="1"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b="0" i="0" u="none" strike="noStrike" kern="1200" cap="none" spc="0" normalizeH="0" baseline="0" noProof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EFF67889-0B8A-8AAE-BD43-8298F8D495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7821" y="6446575"/>
            <a:ext cx="9220718" cy="288000"/>
          </a:xfrm>
        </p:spPr>
        <p:txBody>
          <a:bodyPr anchor="ctr">
            <a:normAutofit/>
          </a:bodyPr>
          <a:lstStyle/>
          <a:p>
            <a:pPr marL="0" marR="0" lvl="0" indent="0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</a:rPr>
              <a:t>©Australian Industry Group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4314178-80F2-01BB-443E-709C615C0E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1957" y="960038"/>
            <a:ext cx="6782222" cy="577453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0024340-A2F8-7498-1140-52F85AD7DF27}"/>
              </a:ext>
            </a:extLst>
          </p:cNvPr>
          <p:cNvSpPr txBox="1"/>
          <p:nvPr/>
        </p:nvSpPr>
        <p:spPr>
          <a:xfrm>
            <a:off x="358773" y="1554611"/>
            <a:ext cx="3670302" cy="34932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700">
                <a:latin typeface="Satoshi" pitchFamily="50" charset="0"/>
              </a:rPr>
              <a:t>Commencements across a wide range of apprenticeships and traineeships have been in </a:t>
            </a:r>
            <a:r>
              <a:rPr lang="en-US" sz="1700" b="1">
                <a:latin typeface="Satoshi" pitchFamily="50" charset="0"/>
              </a:rPr>
              <a:t>structural decline for several years</a:t>
            </a:r>
            <a:r>
              <a:rPr lang="en-US" sz="1700">
                <a:latin typeface="Satoshi" pitchFamily="50" charset="0"/>
              </a:rPr>
              <a:t> – despite significant shortages and projected future demand for these skills.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700">
              <a:latin typeface="Satoshi" pitchFamily="50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700">
                <a:latin typeface="Satoshi" pitchFamily="50" charset="0"/>
              </a:rPr>
              <a:t>A major driver of falling commencements is system </a:t>
            </a:r>
            <a:r>
              <a:rPr lang="en-US" sz="1700" b="1">
                <a:latin typeface="Satoshi" pitchFamily="50" charset="0"/>
              </a:rPr>
              <a:t>cost and complexity experienced by employers </a:t>
            </a:r>
            <a:r>
              <a:rPr lang="en-US" sz="1700">
                <a:latin typeface="Satoshi" pitchFamily="50" charset="0"/>
              </a:rPr>
              <a:t>– exacerbated by recent and upcoming reductions in employer incentives.</a:t>
            </a:r>
          </a:p>
        </p:txBody>
      </p:sp>
    </p:spTree>
    <p:extLst>
      <p:ext uri="{BB962C8B-B14F-4D97-AF65-F5344CB8AC3E}">
        <p14:creationId xmlns:p14="http://schemas.microsoft.com/office/powerpoint/2010/main" val="34389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7788D7-D8CC-92AD-1F94-7167043F40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BF3319E-2603-C77F-AFB4-D66C9B4F91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313" y="218587"/>
            <a:ext cx="11452225" cy="836613"/>
          </a:xfrm>
        </p:spPr>
        <p:txBody>
          <a:bodyPr anchor="ctr">
            <a:normAutofit/>
          </a:bodyPr>
          <a:lstStyle/>
          <a:p>
            <a:r>
              <a:rPr lang="en-US" b="1">
                <a:latin typeface="Satoshi"/>
              </a:rPr>
              <a:t>Employer satisfaction with VET is declining</a:t>
            </a:r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2C8A4F-94B5-6AB1-F4B4-B89CF10798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69512" y="6446575"/>
            <a:ext cx="1762125" cy="288000"/>
          </a:xfrm>
        </p:spPr>
        <p:txBody>
          <a:bodyPr anchor="ctr">
            <a:normAutofit/>
          </a:bodyPr>
          <a:lstStyle/>
          <a:p>
            <a:pPr marL="0" marR="0" lvl="0" indent="0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D0960DBA-9989-514F-A552-FBB250BABD49}" type="slidenum">
              <a:rPr kumimoji="0" lang="en-US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</a:rPr>
              <a:pPr marL="0" marR="0" lvl="0" indent="0" defTabSz="914400" rtl="0" eaLnBrk="1" fontAlgn="auto" latinLnBrk="0" hangingPunct="1"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b="0" i="0" u="none" strike="noStrike" kern="1200" cap="none" spc="0" normalizeH="0" baseline="0" noProof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26309153-1EE9-A19D-D6C7-EB66A3DBC6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7821" y="6446575"/>
            <a:ext cx="9220718" cy="288000"/>
          </a:xfrm>
        </p:spPr>
        <p:txBody>
          <a:bodyPr anchor="ctr">
            <a:normAutofit/>
          </a:bodyPr>
          <a:lstStyle/>
          <a:p>
            <a:pPr marL="0" marR="0" lvl="0" indent="0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</a:rPr>
              <a:t>©Australian Industry Group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B23B7B9-465D-8848-502A-811535DC9995}"/>
              </a:ext>
            </a:extLst>
          </p:cNvPr>
          <p:cNvSpPr txBox="1"/>
          <p:nvPr/>
        </p:nvSpPr>
        <p:spPr>
          <a:xfrm>
            <a:off x="6311981" y="6446575"/>
            <a:ext cx="7768166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>
                <a:latin typeface="Satoshi"/>
              </a:rPr>
              <a:t>Source: NCVER Employers' use and views of the VET system, 2025, data tables</a:t>
            </a:r>
          </a:p>
        </p:txBody>
      </p:sp>
      <p:pic>
        <p:nvPicPr>
          <p:cNvPr id="16" name="Picture 15" descr="A graph with a line going up&#10;&#10;AI-generated content may be incorrect.">
            <a:extLst>
              <a:ext uri="{FF2B5EF4-FFF2-40B4-BE49-F238E27FC236}">
                <a16:creationId xmlns:a16="http://schemas.microsoft.com/office/drawing/2014/main" id="{DE4A551C-CA29-C8E7-8648-C09079295E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7222" y="996543"/>
            <a:ext cx="9239250" cy="521017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59667DD-39E7-A900-FD11-D31BA7727AFD}"/>
              </a:ext>
            </a:extLst>
          </p:cNvPr>
          <p:cNvSpPr txBox="1"/>
          <p:nvPr/>
        </p:nvSpPr>
        <p:spPr>
          <a:xfrm>
            <a:off x="104775" y="2024275"/>
            <a:ext cx="2647950" cy="25699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Satoshi"/>
              </a:rPr>
              <a:t>Employer satisfaction has been declining for more than a decade</a:t>
            </a:r>
          </a:p>
          <a:p>
            <a:endParaRPr lang="en-US">
              <a:latin typeface="Satosh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>
              <a:latin typeface="Satosh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Satoshi"/>
              </a:rPr>
              <a:t>Student satisfaction has also declined, but to a lesser degree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700">
              <a:latin typeface="Satoshi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708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C2B57C-D5D9-0D30-D113-21514A9845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C3024B0-93E6-762D-6372-423749C30F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5" y="365125"/>
            <a:ext cx="11472863" cy="83661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 kern="1200">
                <a:latin typeface="Satoshi" pitchFamily="2" charset="77"/>
                <a:ea typeface="+mj-ea"/>
                <a:cs typeface="+mj-cs"/>
              </a:rPr>
              <a:t>Three evidence-based priorities to strengthen VET</a:t>
            </a:r>
            <a:endParaRPr lang="en-US" kern="1200">
              <a:latin typeface="Satoshi" pitchFamily="2" charset="77"/>
              <a:ea typeface="+mj-ea"/>
              <a:cs typeface="+mj-cs"/>
            </a:endParaRP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F6D6B1CC-E145-5F62-2F29-E84C6F6686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7821" y="6446575"/>
            <a:ext cx="9220718" cy="288000"/>
          </a:xfrm>
        </p:spPr>
        <p:txBody>
          <a:bodyPr anchor="ctr">
            <a:normAutofit/>
          </a:bodyPr>
          <a:lstStyle/>
          <a:p>
            <a:pPr lvl="0">
              <a:spcAft>
                <a:spcPts val="600"/>
              </a:spcAft>
              <a:defRPr/>
            </a:pPr>
            <a:r>
              <a:rPr kumimoji="0" lang="en-US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©Australian Industry Group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A3A02177-A90D-7BDE-69AB-4FB67E4AE3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69512" y="6446575"/>
            <a:ext cx="1762125" cy="2880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R="0" lvl="0" indent="0" fontAlgn="auto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D0960DBA-9989-514F-A552-FBB250BABD49}" type="slidenum">
              <a:rPr kumimoji="0" lang="en-US" b="0" i="0" u="none" strike="noStrike" cap="none" spc="0" normalizeH="0" baseline="0" noProof="0" smtClean="0">
                <a:ln>
                  <a:noFill/>
                </a:ln>
                <a:effectLst/>
                <a:uLnTx/>
                <a:uFillTx/>
              </a:rPr>
              <a:pPr marR="0" lvl="0" indent="0" fontAlgn="auto"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b="0" i="0" u="none" strike="noStrike" cap="none" spc="0" normalizeH="0" baseline="0" noProof="0">
              <a:ln>
                <a:noFill/>
              </a:ln>
              <a:effectLst/>
              <a:uLnTx/>
              <a:uFillTx/>
            </a:endParaRPr>
          </a:p>
        </p:txBody>
      </p:sp>
      <p:graphicFrame>
        <p:nvGraphicFramePr>
          <p:cNvPr id="12" name="TextBox 1">
            <a:extLst>
              <a:ext uri="{FF2B5EF4-FFF2-40B4-BE49-F238E27FC236}">
                <a16:creationId xmlns:a16="http://schemas.microsoft.com/office/drawing/2014/main" id="{50A28508-4F25-9EB5-A359-9FF53ACC495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61974233"/>
              </p:ext>
            </p:extLst>
          </p:nvPr>
        </p:nvGraphicFramePr>
        <p:xfrm>
          <a:off x="358774" y="1382713"/>
          <a:ext cx="11472863" cy="49339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18652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425AC0-62A8-2F47-FDA0-8CF186CF17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6547AC9-735E-BE6A-4D77-76D0632CFF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4" y="254727"/>
            <a:ext cx="11472863" cy="836613"/>
          </a:xfrm>
        </p:spPr>
        <p:txBody>
          <a:bodyPr/>
          <a:lstStyle/>
          <a:p>
            <a:r>
              <a:rPr lang="en-US" b="1">
                <a:latin typeface="Satoshi"/>
              </a:rPr>
              <a:t>Apprenticeships and traineeships: The employer perspective</a:t>
            </a:r>
            <a:endParaRPr lang="en-US">
              <a:latin typeface="Satoshi"/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2BAEF98-A9C6-59CE-1C4C-0CD2AC02E8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960DBA-9989-514F-A552-FBB250BABD49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82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82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50AAF9F8-92F1-925B-2945-1D48646CF8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©Australian Industry Group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A9A1C78-ABC1-75D6-41CD-DE6D26577282}"/>
              </a:ext>
            </a:extLst>
          </p:cNvPr>
          <p:cNvSpPr txBox="1"/>
          <p:nvPr/>
        </p:nvSpPr>
        <p:spPr>
          <a:xfrm>
            <a:off x="485878" y="2107904"/>
            <a:ext cx="286183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AU" sz="1600">
                <a:solidFill>
                  <a:srgbClr val="323D47"/>
                </a:solidFill>
                <a:latin typeface="Satoshi" pitchFamily="50" charset="0"/>
                <a:ea typeface="Roboto" panose="02000000000000000000" pitchFamily="2" charset="0"/>
              </a:rPr>
              <a:t>The apprenticeships and traineeships system is not currently producing sufficient numbers of skilled people to meet Australia’s skill needs.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C53C7A0-672B-AB82-FB15-09C5FFBFCD60}"/>
              </a:ext>
            </a:extLst>
          </p:cNvPr>
          <p:cNvSpPr txBox="1"/>
          <p:nvPr/>
        </p:nvSpPr>
        <p:spPr>
          <a:xfrm>
            <a:off x="4055882" y="2107904"/>
            <a:ext cx="286183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AU" sz="1600">
                <a:solidFill>
                  <a:srgbClr val="323D47"/>
                </a:solidFill>
                <a:latin typeface="Satoshi" pitchFamily="50" charset="0"/>
                <a:ea typeface="Roboto" panose="02000000000000000000" pitchFamily="2" charset="0"/>
              </a:rPr>
              <a:t>The cost and complexity of employing apprentices and trainees is increasing and employers’ satisfaction with the system is decreasing.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6CFD8DF-142A-7917-AC66-F73DE2E26293}"/>
              </a:ext>
            </a:extLst>
          </p:cNvPr>
          <p:cNvSpPr txBox="1"/>
          <p:nvPr/>
        </p:nvSpPr>
        <p:spPr>
          <a:xfrm>
            <a:off x="588792" y="4373075"/>
            <a:ext cx="265600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AU" sz="1600">
                <a:solidFill>
                  <a:srgbClr val="323D47"/>
                </a:solidFill>
                <a:latin typeface="Satoshi" pitchFamily="50" charset="0"/>
                <a:ea typeface="Roboto" panose="02000000000000000000" pitchFamily="2" charset="0"/>
              </a:rPr>
              <a:t>Financial incentives do not solely drive decision making for employers, but they represent an important part of the overall economic equation.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98B0243-3AA8-D971-B95C-BC8D672D020E}"/>
              </a:ext>
            </a:extLst>
          </p:cNvPr>
          <p:cNvSpPr txBox="1"/>
          <p:nvPr/>
        </p:nvSpPr>
        <p:spPr>
          <a:xfrm>
            <a:off x="3968686" y="4378773"/>
            <a:ext cx="2949026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AU" sz="1600">
                <a:solidFill>
                  <a:srgbClr val="323D47"/>
                </a:solidFill>
                <a:latin typeface="Satoshi" pitchFamily="50" charset="0"/>
                <a:ea typeface="Roboto" panose="02000000000000000000" pitchFamily="2" charset="0"/>
              </a:rPr>
              <a:t>To grow apprenticeships and traineeships, focus should be placed on ensuring the system is viable for new employers and for existing employers to maximise the apprenticeships and traineeships they provide.</a:t>
            </a:r>
          </a:p>
        </p:txBody>
      </p:sp>
      <p:pic>
        <p:nvPicPr>
          <p:cNvPr id="22" name="Graphic 21" descr="Transfer outline">
            <a:extLst>
              <a:ext uri="{FF2B5EF4-FFF2-40B4-BE49-F238E27FC236}">
                <a16:creationId xmlns:a16="http://schemas.microsoft.com/office/drawing/2014/main" id="{831D85AC-7499-3A98-7BE6-1C9365E0B07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59593" y="1238258"/>
            <a:ext cx="914400" cy="914400"/>
          </a:xfrm>
          <a:prstGeom prst="rect">
            <a:avLst/>
          </a:prstGeom>
        </p:spPr>
      </p:pic>
      <p:pic>
        <p:nvPicPr>
          <p:cNvPr id="23" name="Graphic 22" descr="Coins outline">
            <a:extLst>
              <a:ext uri="{FF2B5EF4-FFF2-40B4-BE49-F238E27FC236}">
                <a16:creationId xmlns:a16="http://schemas.microsoft.com/office/drawing/2014/main" id="{BEDC8EFC-7067-6DAE-C17D-F7D9C03ACB9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29597" y="1286179"/>
            <a:ext cx="914400" cy="914400"/>
          </a:xfrm>
          <a:prstGeom prst="rect">
            <a:avLst/>
          </a:prstGeom>
        </p:spPr>
      </p:pic>
      <p:pic>
        <p:nvPicPr>
          <p:cNvPr id="24" name="Graphic 23" descr="Calculator outline">
            <a:extLst>
              <a:ext uri="{FF2B5EF4-FFF2-40B4-BE49-F238E27FC236}">
                <a16:creationId xmlns:a16="http://schemas.microsoft.com/office/drawing/2014/main" id="{36EDE0A9-2F53-1823-EB6D-CBB05D4DCE2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61861" y="3458675"/>
            <a:ext cx="914400" cy="914400"/>
          </a:xfrm>
          <a:prstGeom prst="rect">
            <a:avLst/>
          </a:prstGeom>
        </p:spPr>
      </p:pic>
      <p:pic>
        <p:nvPicPr>
          <p:cNvPr id="25" name="Graphic 24" descr="Upward trend outline">
            <a:extLst>
              <a:ext uri="{FF2B5EF4-FFF2-40B4-BE49-F238E27FC236}">
                <a16:creationId xmlns:a16="http://schemas.microsoft.com/office/drawing/2014/main" id="{AAAACB70-5FF9-2DE2-6BC9-221387F546D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029597" y="3477983"/>
            <a:ext cx="914400" cy="914400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07C009CF-CFBD-D355-28B3-60B232FA1A15}"/>
              </a:ext>
            </a:extLst>
          </p:cNvPr>
          <p:cNvSpPr txBox="1"/>
          <p:nvPr/>
        </p:nvSpPr>
        <p:spPr>
          <a:xfrm>
            <a:off x="7372027" y="1091340"/>
            <a:ext cx="4398041" cy="5062924"/>
          </a:xfrm>
          <a:prstGeom prst="rect">
            <a:avLst/>
          </a:prstGeom>
          <a:solidFill>
            <a:srgbClr val="F2F5F7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AU" sz="1900" b="1">
                <a:latin typeface="Satoshi" pitchFamily="50" charset="0"/>
              </a:rPr>
              <a:t>Key survey findings include:</a:t>
            </a:r>
          </a:p>
          <a:p>
            <a:pPr algn="ctr"/>
            <a:endParaRPr lang="en-AU" sz="1700" b="1">
              <a:latin typeface="Satoshi" pitchFamily="50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1700">
                <a:latin typeface="Satoshi" pitchFamily="50" charset="0"/>
              </a:rPr>
              <a:t>More than </a:t>
            </a:r>
            <a:r>
              <a:rPr lang="en-AU" sz="1700" b="1">
                <a:solidFill>
                  <a:schemeClr val="accent5"/>
                </a:solidFill>
                <a:latin typeface="Satoshi" pitchFamily="50" charset="0"/>
              </a:rPr>
              <a:t>8 in 10 </a:t>
            </a:r>
            <a:r>
              <a:rPr lang="en-AU" sz="1700">
                <a:latin typeface="Satoshi" pitchFamily="50" charset="0"/>
              </a:rPr>
              <a:t>employers of apprentices and trainees surveyed  identify them as important or very important to their business.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endParaRPr lang="en-AU" sz="1700" b="1">
              <a:solidFill>
                <a:schemeClr val="accent1"/>
              </a:solidFill>
              <a:latin typeface="Satoshi" pitchFamily="50" charset="0"/>
            </a:endParaRP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AU" sz="1700" b="1">
                <a:solidFill>
                  <a:schemeClr val="accent5"/>
                </a:solidFill>
                <a:latin typeface="Satoshi" pitchFamily="50" charset="0"/>
              </a:rPr>
              <a:t>96% of employers </a:t>
            </a:r>
            <a:r>
              <a:rPr lang="en-AU" sz="1700">
                <a:latin typeface="Satoshi" pitchFamily="50" charset="0"/>
              </a:rPr>
              <a:t>surveyed face barriers when hiring apprentices or trainees, with the most commonly reported barriers being difficulty finding suitable candidates and difficulty supervising and training on-the-job.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endParaRPr lang="en-AU" sz="1700" b="1">
              <a:latin typeface="Satoshi" pitchFamily="50" charset="0"/>
            </a:endParaRP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AU" sz="1700" b="1">
                <a:solidFill>
                  <a:schemeClr val="accent5"/>
                </a:solidFill>
                <a:latin typeface="Satoshi" pitchFamily="50" charset="0"/>
              </a:rPr>
              <a:t>Around half </a:t>
            </a:r>
            <a:r>
              <a:rPr lang="en-AU" sz="1700">
                <a:latin typeface="Satoshi" pitchFamily="50" charset="0"/>
              </a:rPr>
              <a:t>of employers surveyed report that their employment of apprentices and trainees would reduce if they no longer received financial incentives.</a:t>
            </a:r>
            <a:endParaRPr lang="en-AU" sz="2000">
              <a:latin typeface="Satoshi" pitchFamily="50" charset="0"/>
            </a:endParaRPr>
          </a:p>
        </p:txBody>
      </p:sp>
      <p:sp>
        <p:nvSpPr>
          <p:cNvPr id="3" name="TextBox 16">
            <a:extLst>
              <a:ext uri="{FF2B5EF4-FFF2-40B4-BE49-F238E27FC236}">
                <a16:creationId xmlns:a16="http://schemas.microsoft.com/office/drawing/2014/main" id="{39181685-BC8A-D3CB-8252-F5214EDD4A08}"/>
              </a:ext>
            </a:extLst>
          </p:cNvPr>
          <p:cNvSpPr txBox="1"/>
          <p:nvPr/>
        </p:nvSpPr>
        <p:spPr>
          <a:xfrm>
            <a:off x="4572001" y="6413859"/>
            <a:ext cx="6781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atoshi" pitchFamily="50" charset="0"/>
                <a:ea typeface="+mn-ea"/>
                <a:cs typeface="+mn-cs"/>
              </a:rPr>
              <a:t>Source: Australian Industry Group CET, Apprenticeships and Traineeships: The employer perspective, 2025</a:t>
            </a:r>
          </a:p>
        </p:txBody>
      </p:sp>
    </p:spTree>
    <p:extLst>
      <p:ext uri="{BB962C8B-B14F-4D97-AF65-F5344CB8AC3E}">
        <p14:creationId xmlns:p14="http://schemas.microsoft.com/office/powerpoint/2010/main" val="404977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36CA76-796D-D791-9F83-6E9A72C115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CC715151-3D2B-B45E-7893-7C69212D97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4" y="209495"/>
            <a:ext cx="11833226" cy="836613"/>
          </a:xfrm>
        </p:spPr>
        <p:txBody>
          <a:bodyPr/>
          <a:lstStyle/>
          <a:p>
            <a:r>
              <a:rPr lang="en-US" b="1"/>
              <a:t>The economic equation for employers is at the heart of apprenticeship commencements</a:t>
            </a:r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030E5BD-D253-D58C-113B-A242A48435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960DBA-9989-514F-A552-FBB250BABD49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82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82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05600248-B0B3-FE29-0A99-498C33FC9C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©Australian Industry Group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4791850-0934-1E85-47A9-3BF59FBF6B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5230" y="1046108"/>
            <a:ext cx="7799949" cy="5400467"/>
          </a:xfrm>
          <a:prstGeom prst="rect">
            <a:avLst/>
          </a:prstGeom>
        </p:spPr>
      </p:pic>
      <p:sp>
        <p:nvSpPr>
          <p:cNvPr id="14" name="TextBox 16">
            <a:extLst>
              <a:ext uri="{FF2B5EF4-FFF2-40B4-BE49-F238E27FC236}">
                <a16:creationId xmlns:a16="http://schemas.microsoft.com/office/drawing/2014/main" id="{841A700D-60DC-26BD-E807-4FB56E140943}"/>
              </a:ext>
            </a:extLst>
          </p:cNvPr>
          <p:cNvSpPr txBox="1"/>
          <p:nvPr/>
        </p:nvSpPr>
        <p:spPr>
          <a:xfrm>
            <a:off x="4572001" y="6413859"/>
            <a:ext cx="6781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atoshi" pitchFamily="50" charset="0"/>
                <a:ea typeface="+mn-ea"/>
                <a:cs typeface="+mn-cs"/>
              </a:rPr>
              <a:t>Source: Australian Industry Group CET, Apprenticeships and Traineeships: The employer perspective, 2025</a:t>
            </a:r>
          </a:p>
        </p:txBody>
      </p:sp>
    </p:spTree>
    <p:extLst>
      <p:ext uri="{BB962C8B-B14F-4D97-AF65-F5344CB8AC3E}">
        <p14:creationId xmlns:p14="http://schemas.microsoft.com/office/powerpoint/2010/main" val="3265077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9434CC-6E17-C4CE-7028-4B546BF7A9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14B6047-D82C-E122-579A-7DC3CC21FC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4" y="254727"/>
            <a:ext cx="11472863" cy="836613"/>
          </a:xfrm>
        </p:spPr>
        <p:txBody>
          <a:bodyPr/>
          <a:lstStyle/>
          <a:p>
            <a:r>
              <a:rPr lang="en-US" b="1"/>
              <a:t>Six areas of priority to strengthen Australia’s apprenticeship system</a:t>
            </a:r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2FA5CB8-FFC7-438C-0437-980F7ED79A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960DBA-9989-514F-A552-FBB250BABD49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82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82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2B95C80C-C54C-983F-EA12-00645C16EB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©Australian Industry Group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926A427-D0BA-08A1-244E-B5F78FF512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710" y="1563014"/>
            <a:ext cx="3038475" cy="21145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C9DEE48-768C-3A23-5F29-F54A280B89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6761" y="1598341"/>
            <a:ext cx="3038475" cy="21431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98565D3-EEE3-88E4-6643-CF3EEE3EEB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79953" y="1626916"/>
            <a:ext cx="3057525" cy="21145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2A62556-583E-A244-9AC3-0E2027EF9E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4522" y="3876060"/>
            <a:ext cx="2990850" cy="21145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1156DC9-7B1C-4B43-725B-CD2EB868B4C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38661" y="3876060"/>
            <a:ext cx="3076575" cy="21336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DB168BA-CEEE-AED9-3D90-450CF848E8B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99003" y="3876060"/>
            <a:ext cx="3038475" cy="2095500"/>
          </a:xfrm>
          <a:prstGeom prst="rect">
            <a:avLst/>
          </a:prstGeom>
        </p:spPr>
      </p:pic>
      <p:sp>
        <p:nvSpPr>
          <p:cNvPr id="12" name="TextBox 16">
            <a:extLst>
              <a:ext uri="{FF2B5EF4-FFF2-40B4-BE49-F238E27FC236}">
                <a16:creationId xmlns:a16="http://schemas.microsoft.com/office/drawing/2014/main" id="{DEB7CFD1-BA3F-6D40-6F82-CBAF9CA5F817}"/>
              </a:ext>
            </a:extLst>
          </p:cNvPr>
          <p:cNvSpPr txBox="1"/>
          <p:nvPr/>
        </p:nvSpPr>
        <p:spPr>
          <a:xfrm>
            <a:off x="4572001" y="6413859"/>
            <a:ext cx="6781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atoshi" pitchFamily="50" charset="0"/>
                <a:ea typeface="+mn-ea"/>
                <a:cs typeface="+mn-cs"/>
              </a:rPr>
              <a:t>Source: Australian Industry Group CET, Apprenticeships and Traineeships: The employer perspective, 2025</a:t>
            </a:r>
          </a:p>
        </p:txBody>
      </p:sp>
    </p:spTree>
    <p:extLst>
      <p:ext uri="{BB962C8B-B14F-4D97-AF65-F5344CB8AC3E}">
        <p14:creationId xmlns:p14="http://schemas.microsoft.com/office/powerpoint/2010/main" val="874698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145100-AD35-4BD0-E21F-DD7C5EB675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BBD93DB-9D48-D92D-5A5F-3509DB5F2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5" y="228356"/>
            <a:ext cx="11472863" cy="836613"/>
          </a:xfrm>
        </p:spPr>
        <p:txBody>
          <a:bodyPr anchor="ctr">
            <a:normAutofit/>
          </a:bodyPr>
          <a:lstStyle/>
          <a:p>
            <a:r>
              <a:rPr lang="en-US" b="1">
                <a:latin typeface="Satoshi"/>
              </a:rPr>
              <a:t>Enabling lifelong learning in Australia through workplace learning</a:t>
            </a:r>
            <a:endParaRPr lang="en-US" b="1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7E89EA89-7FAE-F5D6-80F5-D60206B4ED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7821" y="6446575"/>
            <a:ext cx="9220718" cy="288000"/>
          </a:xfrm>
        </p:spPr>
        <p:txBody>
          <a:bodyPr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©Australian Industry Group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D9D63FE-2A98-C1BC-E991-434BB07AF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69512" y="6446575"/>
            <a:ext cx="1762125" cy="288000"/>
          </a:xfrm>
        </p:spPr>
        <p:txBody>
          <a:bodyPr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D0960DBA-9989-514F-A552-FBB250BABD49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82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82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E058C04-5F6A-7D4A-F32A-7825CDCF1E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4290" y="2522096"/>
            <a:ext cx="9408370" cy="398054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6ADB483-47F0-92DC-4DBA-6644FAADD0A6}"/>
              </a:ext>
            </a:extLst>
          </p:cNvPr>
          <p:cNvSpPr txBox="1"/>
          <p:nvPr/>
        </p:nvSpPr>
        <p:spPr>
          <a:xfrm>
            <a:off x="358775" y="965776"/>
            <a:ext cx="11626748" cy="155427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17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atoshi"/>
                <a:ea typeface="+mn-ea"/>
                <a:cs typeface="+mn-cs"/>
              </a:rPr>
              <a:t>The workplace is an important site for successful, context-driven learning</a:t>
            </a:r>
            <a:r>
              <a:rPr lang="en-US" sz="1700">
                <a:solidFill>
                  <a:srgbClr val="000000"/>
                </a:solidFill>
                <a:latin typeface="Satoshi"/>
              </a:rPr>
              <a:t> but policy settings increasingly support institutional pathways.</a:t>
            </a:r>
            <a:endParaRPr lang="en-US" sz="1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atoshi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7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atoshi" pitchFamily="50" charset="0"/>
                <a:ea typeface="+mn-ea"/>
                <a:cs typeface="+mn-cs"/>
              </a:rPr>
              <a:t>While governments are not solely responsible for workplace learning, policy settings need to drive a </a:t>
            </a:r>
            <a:r>
              <a:rPr kumimoji="0" lang="en-US" sz="17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atoshi" pitchFamily="50" charset="0"/>
                <a:ea typeface="+mn-ea"/>
                <a:cs typeface="+mn-cs"/>
              </a:rPr>
              <a:t>coordinated and system-wide approach </a:t>
            </a:r>
            <a:r>
              <a:rPr kumimoji="0" lang="en-US" sz="17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atoshi" pitchFamily="50" charset="0"/>
                <a:ea typeface="+mn-ea"/>
                <a:cs typeface="+mn-cs"/>
              </a:rPr>
              <a:t>that unlocks barriers to participation and investment.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atoshi"/>
                <a:ea typeface="+mn-ea"/>
                <a:cs typeface="+mn-cs"/>
              </a:rPr>
              <a:t> </a:t>
            </a:r>
          </a:p>
        </p:txBody>
      </p:sp>
      <p:sp>
        <p:nvSpPr>
          <p:cNvPr id="3" name="TextBox 16">
            <a:extLst>
              <a:ext uri="{FF2B5EF4-FFF2-40B4-BE49-F238E27FC236}">
                <a16:creationId xmlns:a16="http://schemas.microsoft.com/office/drawing/2014/main" id="{D5CD34DD-4F0A-8466-3CEE-AD162566FBA5}"/>
              </a:ext>
            </a:extLst>
          </p:cNvPr>
          <p:cNvSpPr txBox="1"/>
          <p:nvPr/>
        </p:nvSpPr>
        <p:spPr>
          <a:xfrm>
            <a:off x="5203723" y="6480111"/>
            <a:ext cx="6781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atoshi" pitchFamily="50" charset="0"/>
                <a:ea typeface="+mn-ea"/>
                <a:cs typeface="+mn-cs"/>
              </a:rPr>
              <a:t>Source: Australian Industry Group CET, Learning that works: Skills for today and tomorrow, 2025</a:t>
            </a:r>
          </a:p>
        </p:txBody>
      </p:sp>
    </p:spTree>
    <p:extLst>
      <p:ext uri="{BB962C8B-B14F-4D97-AF65-F5344CB8AC3E}">
        <p14:creationId xmlns:p14="http://schemas.microsoft.com/office/powerpoint/2010/main" val="3153742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9F88A3-E2A5-2BFF-F7A0-2BF1EDEA76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CDD3E31-65B0-37D3-1BBE-231F520A89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5" y="365125"/>
            <a:ext cx="11452225" cy="836613"/>
          </a:xfrm>
        </p:spPr>
        <p:txBody>
          <a:bodyPr anchor="ctr">
            <a:normAutofit/>
          </a:bodyPr>
          <a:lstStyle/>
          <a:p>
            <a:r>
              <a:rPr lang="en-US" b="1">
                <a:latin typeface="Satoshi"/>
              </a:rPr>
              <a:t>Priority actions to strengthen lifelong learning in the workplace context</a:t>
            </a:r>
            <a:endParaRPr lang="en-US">
              <a:latin typeface="Satoshi"/>
            </a:endParaRP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19548329-C762-8680-244D-5018C24827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1775" y="1383811"/>
            <a:ext cx="3741616" cy="525584"/>
          </a:xfrm>
          <a:solidFill>
            <a:srgbClr val="92D050"/>
          </a:solidFill>
        </p:spPr>
        <p:txBody>
          <a:bodyPr>
            <a:normAutofit/>
          </a:bodyPr>
          <a:lstStyle/>
          <a:p>
            <a:r>
              <a:rPr lang="en-US" sz="2000">
                <a:latin typeface="Satoshi"/>
              </a:rPr>
              <a:t>System-wide approach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C85E75F5-7BF3-0085-3148-ACA10EC7C1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205410" y="1383812"/>
            <a:ext cx="3738074" cy="525584"/>
          </a:xfrm>
          <a:solidFill>
            <a:srgbClr val="FFC000"/>
          </a:solidFill>
        </p:spPr>
        <p:txBody>
          <a:bodyPr>
            <a:normAutofit/>
          </a:bodyPr>
          <a:lstStyle/>
          <a:p>
            <a:r>
              <a:rPr lang="en-US" sz="2000">
                <a:latin typeface="Satoshi"/>
              </a:rPr>
              <a:t>Barriers to investment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A5123E2-F15D-95F6-57F0-BDAC0315B3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69512" y="6446575"/>
            <a:ext cx="1762125" cy="288000"/>
          </a:xfrm>
        </p:spPr>
        <p:txBody>
          <a:bodyPr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D0960DBA-9989-514F-A552-FBB250BABD49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82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82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B696832B-3592-6373-C8BA-538986B438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7821" y="6446575"/>
            <a:ext cx="9220718" cy="288000"/>
          </a:xfrm>
        </p:spPr>
        <p:txBody>
          <a:bodyPr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©Australian Industry Group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F71EE0F-5A79-4EBF-C598-0F32B421F26A}"/>
              </a:ext>
            </a:extLst>
          </p:cNvPr>
          <p:cNvSpPr txBox="1"/>
          <p:nvPr/>
        </p:nvSpPr>
        <p:spPr>
          <a:xfrm>
            <a:off x="358774" y="2140927"/>
            <a:ext cx="3262924" cy="369331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atoshi"/>
                <a:ea typeface="+mn-ea"/>
                <a:cs typeface="+mn-cs"/>
              </a:rPr>
              <a:t>A comprehensive 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atoshi"/>
                <a:ea typeface="+mn-ea"/>
                <a:cs typeface="+mn-cs"/>
              </a:rPr>
              <a:t>national strategy for lifelong learning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atoshi"/>
                <a:ea typeface="+mn-ea"/>
                <a:cs typeface="+mn-cs"/>
              </a:rPr>
              <a:t>which includes: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atoshi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atoshi"/>
                <a:ea typeface="+mn-ea"/>
                <a:cs typeface="+mn-cs"/>
              </a:rPr>
              <a:t>A strong focus on productivity enhancing training delivered in the workplace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atoshi"/>
                <a:ea typeface="+mn-ea"/>
                <a:cs typeface="+mn-cs"/>
              </a:rPr>
              <a:t>Improved data collection on work-related training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atoshi"/>
                <a:ea typeface="+mn-ea"/>
                <a:cs typeface="+mn-cs"/>
              </a:rPr>
              <a:t>A clear framework for quality careers information and advice.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92ED09D-0F3E-F76D-E9EC-3AF2D16526A4}"/>
              </a:ext>
            </a:extLst>
          </p:cNvPr>
          <p:cNvSpPr txBox="1"/>
          <p:nvPr/>
        </p:nvSpPr>
        <p:spPr>
          <a:xfrm>
            <a:off x="4205410" y="2140927"/>
            <a:ext cx="3255108" cy="369331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atoshi" pitchFamily="50" charset="0"/>
                <a:ea typeface="+mn-ea"/>
                <a:cs typeface="+mn-cs"/>
              </a:rPr>
              <a:t>Review specific federal and state policy settings that may be 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atoshi" pitchFamily="50" charset="0"/>
                <a:ea typeface="+mn-ea"/>
                <a:cs typeface="+mn-cs"/>
              </a:rPr>
              <a:t>constraining investment by individuals and employers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atoshi" pitchFamily="50" charset="0"/>
                <a:ea typeface="+mn-ea"/>
                <a:cs typeface="+mn-cs"/>
              </a:rPr>
              <a:t> in work-related training.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atoshi" pitchFamily="50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atoshi"/>
                <a:ea typeface="+mn-ea"/>
                <a:cs typeface="+mn-cs"/>
              </a:rPr>
              <a:t>Including, but not limited to: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atoshi"/>
                <a:ea typeface="+mn-ea"/>
                <a:cs typeface="+mn-cs"/>
              </a:rPr>
              <a:t>The collective weight of compliance training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atoshi" pitchFamily="50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atoshi"/>
                <a:ea typeface="+mn-ea"/>
                <a:cs typeface="+mn-cs"/>
              </a:rPr>
              <a:t>Fringe Benefits Tax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atoshi" pitchFamily="50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atoshi"/>
                <a:ea typeface="+mn-ea"/>
                <a:cs typeface="+mn-cs"/>
              </a:rPr>
              <a:t>Low uptake of self-education tax deduction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atoshi" pitchFamily="50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atoshi" pitchFamily="50" charset="0"/>
              <a:ea typeface="+mn-ea"/>
              <a:cs typeface="+mn-cs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78EEAE-E889-E17B-4527-90DBF33E3C43}"/>
              </a:ext>
            </a:extLst>
          </p:cNvPr>
          <p:cNvSpPr txBox="1">
            <a:spLocks/>
          </p:cNvSpPr>
          <p:nvPr/>
        </p:nvSpPr>
        <p:spPr>
          <a:xfrm>
            <a:off x="8177944" y="1383811"/>
            <a:ext cx="3858847" cy="525584"/>
          </a:xfrm>
          <a:prstGeom prst="rect">
            <a:avLst/>
          </a:prstGeom>
          <a:solidFill>
            <a:srgbClr val="7030A0"/>
          </a:solidFill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4"/>
              </a:buClr>
              <a:buFont typeface="Arial" panose="020B0604020202020204" pitchFamily="34" charset="0"/>
              <a:buNone/>
              <a:defRPr sz="2400" b="1" kern="1200">
                <a:solidFill>
                  <a:schemeClr val="tx2"/>
                </a:solidFill>
                <a:latin typeface="Satoshi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System Font Regular"/>
              <a:buNone/>
              <a:defRPr sz="2000" b="1" kern="1200">
                <a:solidFill>
                  <a:schemeClr val="tx2"/>
                </a:solidFill>
                <a:latin typeface="Satoshi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SzPct val="100000"/>
              <a:buFont typeface="Apple Symbols" panose="02000000000000000000" pitchFamily="2" charset="-79"/>
              <a:buNone/>
              <a:defRPr sz="1800" b="1" i="0" kern="1200">
                <a:solidFill>
                  <a:schemeClr val="tx2"/>
                </a:solidFill>
                <a:latin typeface="Satoshi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4"/>
              </a:buClr>
              <a:buFont typeface="Arial" panose="020B0604020202020204" pitchFamily="34" charset="0"/>
              <a:buNone/>
              <a:defRPr sz="1600" b="1" i="0" kern="1200">
                <a:solidFill>
                  <a:schemeClr val="tx2"/>
                </a:solidFill>
                <a:latin typeface="Satoshi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System Font Regular"/>
              <a:buNone/>
              <a:defRPr sz="1600" b="1" kern="1200">
                <a:solidFill>
                  <a:schemeClr val="tx2"/>
                </a:solidFill>
                <a:latin typeface="Satoshi" pitchFamily="2" charset="77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pple Symbols" panose="02000000000000000000" pitchFamily="2" charset="-79"/>
              <a:buNone/>
              <a:defRPr sz="1600" b="1" kern="1200">
                <a:solidFill>
                  <a:schemeClr val="tx2"/>
                </a:solidFill>
                <a:latin typeface="Satoshi" pitchFamily="2" charset="77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4"/>
              </a:buClr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Satoshi" pitchFamily="2" charset="77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System Font Regular"/>
              <a:buNone/>
              <a:defRPr sz="1600" b="1" kern="1200">
                <a:solidFill>
                  <a:schemeClr val="tx2"/>
                </a:solidFill>
                <a:latin typeface="Satoshi" pitchFamily="2" charset="77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pple Symbols" panose="02000000000000000000" pitchFamily="2" charset="-79"/>
              <a:buNone/>
              <a:defRPr sz="1600" b="1" kern="1200">
                <a:solidFill>
                  <a:schemeClr val="tx2"/>
                </a:solidFill>
                <a:latin typeface="Satoshi" pitchFamily="2" charset="77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78C8B9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atosh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78C8B9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atoshi"/>
                <a:ea typeface="+mn-ea"/>
                <a:cs typeface="+mn-cs"/>
              </a:rPr>
              <a:t>Strengthening foundation skills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EBE593F-C567-62E3-6D7A-DB1C36CD42BC}"/>
              </a:ext>
            </a:extLst>
          </p:cNvPr>
          <p:cNvSpPr txBox="1"/>
          <p:nvPr/>
        </p:nvSpPr>
        <p:spPr>
          <a:xfrm>
            <a:off x="8176846" y="2139462"/>
            <a:ext cx="3858847" cy="279307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atoshi"/>
                <a:ea typeface="+mn-ea"/>
                <a:cs typeface="+mn-cs"/>
              </a:rPr>
              <a:t>Improve availability and accessibility of training </a:t>
            </a:r>
            <a:r>
              <a:rPr kumimoji="0" lang="en-US" sz="175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atoshi"/>
                <a:ea typeface="+mn-ea"/>
                <a:cs typeface="+mn-cs"/>
              </a:rPr>
              <a:t>focussed</a:t>
            </a:r>
            <a:r>
              <a:rPr kumimoji="0" lang="en-US" sz="17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atoshi"/>
                <a:ea typeface="+mn-ea"/>
                <a:cs typeface="+mn-cs"/>
              </a:rPr>
              <a:t> on </a:t>
            </a:r>
            <a:r>
              <a:rPr kumimoji="0" lang="en-US" sz="175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atoshi"/>
                <a:ea typeface="+mn-ea"/>
                <a:cs typeface="+mn-cs"/>
              </a:rPr>
              <a:t>developing foundation skills in the workplace context</a:t>
            </a:r>
            <a:r>
              <a:rPr kumimoji="0" lang="en-US" sz="17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atoshi"/>
                <a:ea typeface="+mn-ea"/>
                <a:cs typeface="+mn-cs"/>
              </a:rPr>
              <a:t>. 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atosh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atoshi"/>
                <a:ea typeface="+mn-ea"/>
                <a:cs typeface="+mn-cs"/>
              </a:rPr>
              <a:t>E.g. Within Adult Migrant English Program, Skills for Education and Employment Program, National Skills Agreement initiatives.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TextBox 16">
            <a:extLst>
              <a:ext uri="{FF2B5EF4-FFF2-40B4-BE49-F238E27FC236}">
                <a16:creationId xmlns:a16="http://schemas.microsoft.com/office/drawing/2014/main" id="{F0F66255-AF42-1255-A127-942DD41E1CD5}"/>
              </a:ext>
            </a:extLst>
          </p:cNvPr>
          <p:cNvSpPr txBox="1"/>
          <p:nvPr/>
        </p:nvSpPr>
        <p:spPr>
          <a:xfrm>
            <a:off x="5203723" y="6480111"/>
            <a:ext cx="6781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atoshi" pitchFamily="50" charset="0"/>
                <a:ea typeface="+mn-ea"/>
                <a:cs typeface="+mn-cs"/>
              </a:rPr>
              <a:t>Source: Australian Industry Group CET, Learning that works: Skills for today and tomorrow, 2025</a:t>
            </a:r>
          </a:p>
        </p:txBody>
      </p:sp>
    </p:spTree>
    <p:extLst>
      <p:ext uri="{BB962C8B-B14F-4D97-AF65-F5344CB8AC3E}">
        <p14:creationId xmlns:p14="http://schemas.microsoft.com/office/powerpoint/2010/main" val="3407483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5364DB-F6D9-091C-CD56-05A8BEF45D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F5F1376-8D59-CA24-90A9-E98EC58146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5" y="365125"/>
            <a:ext cx="11452225" cy="836613"/>
          </a:xfrm>
        </p:spPr>
        <p:txBody>
          <a:bodyPr anchor="ctr">
            <a:normAutofit/>
          </a:bodyPr>
          <a:lstStyle/>
          <a:p>
            <a:r>
              <a:rPr lang="en-US" b="1">
                <a:latin typeface="Satoshi"/>
              </a:rPr>
              <a:t>Productivity through workplace learning </a:t>
            </a:r>
            <a:endParaRPr lang="en-US" b="1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444B83B4-4A9D-BBD7-8522-94B7523F20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5313" y="1207966"/>
            <a:ext cx="7437071" cy="418123"/>
          </a:xfrm>
          <a:solidFill>
            <a:srgbClr val="00B0F0"/>
          </a:solidFill>
        </p:spPr>
        <p:txBody>
          <a:bodyPr>
            <a:normAutofit lnSpcReduction="10000"/>
          </a:bodyPr>
          <a:lstStyle/>
          <a:p>
            <a:r>
              <a:rPr lang="en-US" sz="2200"/>
              <a:t>Skills policy</a:t>
            </a:r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99041F1-956D-644A-91E5-41DFFD8A69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69512" y="6446575"/>
            <a:ext cx="1762125" cy="288000"/>
          </a:xfrm>
        </p:spPr>
        <p:txBody>
          <a:bodyPr anchor="ctr">
            <a:normAutofit/>
          </a:bodyPr>
          <a:lstStyle/>
          <a:p>
            <a:pPr marL="0" marR="0" lvl="0" indent="0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D0960DBA-9989-514F-A552-FBB250BABD49}" type="slidenum">
              <a:rPr kumimoji="0" lang="en-US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</a:rPr>
              <a:pPr marL="0" marR="0" lvl="0" indent="0" defTabSz="914400" rtl="0" eaLnBrk="1" fontAlgn="auto" latinLnBrk="0" hangingPunct="1"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b="0" i="0" u="none" strike="noStrike" kern="1200" cap="none" spc="0" normalizeH="0" baseline="0" noProof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30D9E6A0-1994-133D-C3B6-8430BB6215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7821" y="6446575"/>
            <a:ext cx="9220718" cy="288000"/>
          </a:xfrm>
        </p:spPr>
        <p:txBody>
          <a:bodyPr anchor="ctr">
            <a:normAutofit/>
          </a:bodyPr>
          <a:lstStyle/>
          <a:p>
            <a:pPr marL="0" marR="0" lvl="0" indent="0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</a:rPr>
              <a:t>©Australian Industry Group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B0BCD71-31D1-2AB0-571B-2E397C3AE591}"/>
              </a:ext>
            </a:extLst>
          </p:cNvPr>
          <p:cNvSpPr txBox="1"/>
          <p:nvPr/>
        </p:nvSpPr>
        <p:spPr>
          <a:xfrm>
            <a:off x="505314" y="1916111"/>
            <a:ext cx="7622685" cy="40882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750">
                <a:latin typeface="Satoshi" pitchFamily="50" charset="0"/>
              </a:rPr>
              <a:t>Australian Government and State and Territory Governments increase investment in VET to deliver the skills uplift Australia needs, with a focus on </a:t>
            </a:r>
            <a:r>
              <a:rPr lang="en-US" sz="1750" b="1">
                <a:latin typeface="Satoshi" pitchFamily="50" charset="0"/>
              </a:rPr>
              <a:t>encouraging and enabling training in the workplace context</a:t>
            </a:r>
            <a:r>
              <a:rPr lang="en-US" sz="1750">
                <a:latin typeface="Satoshi" pitchFamily="50" charset="0"/>
              </a:rPr>
              <a:t>. </a:t>
            </a:r>
          </a:p>
          <a:p>
            <a:endParaRPr lang="en-US" sz="1750">
              <a:latin typeface="Satoshi"/>
            </a:endParaRPr>
          </a:p>
          <a:p>
            <a:pPr>
              <a:spcAft>
                <a:spcPts val="600"/>
              </a:spcAft>
            </a:pPr>
            <a:r>
              <a:rPr lang="en-US" sz="1750">
                <a:latin typeface="Satoshi" pitchFamily="50" charset="0"/>
              </a:rPr>
              <a:t>This should include, but not be limited to:</a:t>
            </a:r>
          </a:p>
          <a:p>
            <a:pPr marL="285750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750">
                <a:latin typeface="Satoshi"/>
              </a:rPr>
              <a:t>Creating and encouraging </a:t>
            </a:r>
            <a:r>
              <a:rPr lang="en-US" sz="1750" b="1">
                <a:latin typeface="Satoshi"/>
              </a:rPr>
              <a:t>workplace delivery options </a:t>
            </a:r>
            <a:r>
              <a:rPr lang="en-US" sz="1750">
                <a:latin typeface="Satoshi"/>
              </a:rPr>
              <a:t>within relevant existing funding settings and programs;</a:t>
            </a:r>
          </a:p>
          <a:p>
            <a:pPr marL="285750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750">
                <a:latin typeface="Satoshi"/>
              </a:rPr>
              <a:t>Re-introduction of programs that </a:t>
            </a:r>
            <a:r>
              <a:rPr lang="en-US" sz="1750" b="1">
                <a:latin typeface="Satoshi"/>
              </a:rPr>
              <a:t>directly support productivity-enhancing workplace training</a:t>
            </a:r>
            <a:r>
              <a:rPr lang="en-US" sz="1750">
                <a:latin typeface="Satoshi"/>
              </a:rPr>
              <a:t>;</a:t>
            </a:r>
          </a:p>
          <a:p>
            <a:pPr marL="285750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750">
                <a:latin typeface="Satoshi"/>
              </a:rPr>
              <a:t>Ensuring policy and regulatory settings are conducive to viable </a:t>
            </a:r>
            <a:r>
              <a:rPr lang="en-US" sz="1750" b="1">
                <a:latin typeface="Satoshi"/>
              </a:rPr>
              <a:t>Enterprise-based Registered Training </a:t>
            </a:r>
            <a:r>
              <a:rPr lang="en-US" sz="1750" b="1" err="1">
                <a:latin typeface="Satoshi"/>
              </a:rPr>
              <a:t>Organisations</a:t>
            </a:r>
            <a:r>
              <a:rPr lang="en-US" sz="1750">
                <a:latin typeface="Satoshi"/>
              </a:rPr>
              <a:t>; and</a:t>
            </a:r>
          </a:p>
          <a:p>
            <a:pPr marL="285750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750">
                <a:latin typeface="Satoshi"/>
              </a:rPr>
              <a:t>Driving more widespread use of </a:t>
            </a:r>
            <a:r>
              <a:rPr lang="en-US" sz="1750" b="1">
                <a:latin typeface="Satoshi"/>
              </a:rPr>
              <a:t>Recognition of Prior Learning</a:t>
            </a:r>
            <a:r>
              <a:rPr lang="en-US" sz="1750">
                <a:latin typeface="Satoshi"/>
              </a:rPr>
              <a:t>.</a:t>
            </a:r>
          </a:p>
          <a:p>
            <a:endParaRPr lang="en-A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DFA0C2D-0BC2-7FF8-3A17-D43E8DAE72ED}"/>
              </a:ext>
            </a:extLst>
          </p:cNvPr>
          <p:cNvSpPr txBox="1"/>
          <p:nvPr/>
        </p:nvSpPr>
        <p:spPr>
          <a:xfrm>
            <a:off x="8745539" y="2185422"/>
            <a:ext cx="2941880" cy="3170099"/>
          </a:xfrm>
          <a:prstGeom prst="rect">
            <a:avLst/>
          </a:prstGeom>
          <a:solidFill>
            <a:schemeClr val="bg2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endParaRPr lang="en-US" sz="2000">
              <a:latin typeface="Satoshi"/>
            </a:endParaRPr>
          </a:p>
          <a:p>
            <a:pPr algn="ctr"/>
            <a:r>
              <a:rPr lang="en-US" sz="2000">
                <a:latin typeface="Satoshi"/>
              </a:rPr>
              <a:t>Despite substantial reform, the </a:t>
            </a:r>
            <a:r>
              <a:rPr lang="en-US" sz="2000" b="1">
                <a:latin typeface="Satoshi"/>
              </a:rPr>
              <a:t>focus on workplace training has diminished</a:t>
            </a:r>
            <a:r>
              <a:rPr lang="en-US" sz="2000">
                <a:latin typeface="Satoshi"/>
              </a:rPr>
              <a:t> in VET policy settings and associated funding arrangements over the last decade</a:t>
            </a:r>
            <a:endParaRPr lang="en-US"/>
          </a:p>
          <a:p>
            <a:pPr algn="ctr"/>
            <a:endParaRPr lang="en-US" sz="2000">
              <a:latin typeface="Satoshi"/>
            </a:endParaRPr>
          </a:p>
          <a:p>
            <a:pPr algn="ctr"/>
            <a:endParaRPr lang="en-US" sz="2000">
              <a:latin typeface="Satoshi"/>
            </a:endParaRPr>
          </a:p>
        </p:txBody>
      </p:sp>
      <p:sp>
        <p:nvSpPr>
          <p:cNvPr id="4" name="TextBox 16">
            <a:extLst>
              <a:ext uri="{FF2B5EF4-FFF2-40B4-BE49-F238E27FC236}">
                <a16:creationId xmlns:a16="http://schemas.microsoft.com/office/drawing/2014/main" id="{A092BD40-C358-94DA-4B1B-45970F7CF616}"/>
              </a:ext>
            </a:extLst>
          </p:cNvPr>
          <p:cNvSpPr txBox="1"/>
          <p:nvPr/>
        </p:nvSpPr>
        <p:spPr>
          <a:xfrm>
            <a:off x="5203723" y="6480111"/>
            <a:ext cx="6781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atoshi" pitchFamily="50" charset="0"/>
                <a:ea typeface="+mn-ea"/>
                <a:cs typeface="+mn-cs"/>
              </a:rPr>
              <a:t>Source: Australian Industry Group CET, Learning that works: Skills for today and tomorrow, 2025</a:t>
            </a:r>
          </a:p>
        </p:txBody>
      </p:sp>
    </p:spTree>
    <p:extLst>
      <p:ext uri="{BB962C8B-B14F-4D97-AF65-F5344CB8AC3E}">
        <p14:creationId xmlns:p14="http://schemas.microsoft.com/office/powerpoint/2010/main" val="3254754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AF1B8-FEBC-DDCA-B438-D419B914ED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CB25B98-7852-9AA9-99A1-EA020E2D8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4" y="254727"/>
            <a:ext cx="11472863" cy="836613"/>
          </a:xfrm>
        </p:spPr>
        <p:txBody>
          <a:bodyPr/>
          <a:lstStyle/>
          <a:p>
            <a:r>
              <a:rPr lang="en-US" b="1">
                <a:latin typeface="Satoshi"/>
              </a:rPr>
              <a:t>Boost productivity by better connecting skills policy with economic development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715CE0DE-16C2-D46D-30F7-DE5F439902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960DBA-9989-514F-A552-FBB250BABD49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82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82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B0BD0B6D-6C81-5707-9787-72D084C5C2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©Australian Industry Group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5CF8260-0A48-61E0-8554-B1FBB6CB8EA6}"/>
              </a:ext>
            </a:extLst>
          </p:cNvPr>
          <p:cNvSpPr txBox="1"/>
          <p:nvPr/>
        </p:nvSpPr>
        <p:spPr>
          <a:xfrm>
            <a:off x="7867650" y="1652993"/>
            <a:ext cx="3589175" cy="4231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Satoshi"/>
              </a:rPr>
              <a:t>Workforce skills and capabilities are a critical enabler of many key economic priorities.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>
              <a:latin typeface="Satoshi"/>
            </a:endParaRPr>
          </a:p>
          <a:p>
            <a:endParaRPr lang="en-US">
              <a:latin typeface="Satosh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Satoshi"/>
              </a:rPr>
              <a:t>Economic development and workforce development priorities need to be designed and delivered in tandem.</a:t>
            </a:r>
          </a:p>
          <a:p>
            <a:endParaRPr lang="en-US">
              <a:latin typeface="Satosh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>
              <a:latin typeface="Satosh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Satoshi"/>
              </a:rPr>
              <a:t>This principle applies at the national policy level and also for individual industries and regions.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700">
              <a:latin typeface="Satoshi" pitchFamily="50" charset="0"/>
            </a:endParaRPr>
          </a:p>
        </p:txBody>
      </p:sp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2C1102AD-D784-1CA3-0383-49E163EB4DB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95055948"/>
              </p:ext>
            </p:extLst>
          </p:nvPr>
        </p:nvGraphicFramePr>
        <p:xfrm>
          <a:off x="117987" y="1257271"/>
          <a:ext cx="8445910" cy="50550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11144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6D0851-BAB4-8650-14CF-25C2E5E0D4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nvelope outline">
            <a:extLst>
              <a:ext uri="{FF2B5EF4-FFF2-40B4-BE49-F238E27FC236}">
                <a16:creationId xmlns:a16="http://schemas.microsoft.com/office/drawing/2014/main" id="{E09F7BDE-6075-9496-144B-90494487CF4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248723" y="1979270"/>
            <a:ext cx="1235687" cy="1235687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C1230B-8A1F-52B0-3A53-AD93CA279020}"/>
              </a:ext>
            </a:extLst>
          </p:cNvPr>
          <p:cNvSpPr txBox="1">
            <a:spLocks/>
          </p:cNvSpPr>
          <p:nvPr/>
        </p:nvSpPr>
        <p:spPr>
          <a:xfrm>
            <a:off x="2562407" y="2273686"/>
            <a:ext cx="1673035" cy="455780"/>
          </a:xfrm>
          <a:prstGeom prst="rect">
            <a:avLst/>
          </a:prstGeom>
        </p:spPr>
        <p:txBody>
          <a:bodyPr lIns="0" tIns="0" rIns="0" bIns="0" anchor="t" anchorCtr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b="0" i="0" kern="1200">
                <a:solidFill>
                  <a:schemeClr val="tx1"/>
                </a:solidFill>
                <a:latin typeface="Calibri Light" charset="0"/>
                <a:ea typeface="Calibri Light" charset="0"/>
                <a:cs typeface="Calibri Light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Calibri Light" charset="0"/>
                <a:ea typeface="Calibri Light" charset="0"/>
                <a:cs typeface="Calibri Light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Calibri Light" charset="0"/>
                <a:ea typeface="Calibri Light" charset="0"/>
                <a:cs typeface="Calibri Light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Calibri Light" charset="0"/>
                <a:ea typeface="Calibri Light" charset="0"/>
                <a:cs typeface="Calibri Light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AU" sz="26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 Light"/>
                <a:ea typeface="Roboto Light"/>
                <a:cs typeface="Roboto Light"/>
              </a:rPr>
              <a:t>Learn more</a:t>
            </a:r>
          </a:p>
        </p:txBody>
      </p:sp>
      <p:pic>
        <p:nvPicPr>
          <p:cNvPr id="10" name="Picture 9" descr="A blue and black logo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44AEBBCC-4A4E-2267-E306-5B2FAE89F7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186" y="3792353"/>
            <a:ext cx="1005032" cy="93220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ABBEABC-BA1F-6EBC-296B-C26BE9738D98}"/>
              </a:ext>
            </a:extLst>
          </p:cNvPr>
          <p:cNvSpPr txBox="1"/>
          <p:nvPr/>
        </p:nvSpPr>
        <p:spPr>
          <a:xfrm>
            <a:off x="7674772" y="2766859"/>
            <a:ext cx="3634911" cy="10895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atoshi" pitchFamily="50" charset="0"/>
                <a:ea typeface="Roboto Light"/>
                <a:cs typeface="Roboto Light"/>
                <a:hlinkClick r:id="rId6"/>
              </a:rPr>
              <a:t>Join our Centre Network</a:t>
            </a:r>
            <a:r>
              <a:rPr kumimoji="0" lang="en-AU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atoshi" pitchFamily="50" charset="0"/>
                <a:ea typeface="Roboto Light"/>
                <a:cs typeface="Roboto Light"/>
              </a:rPr>
              <a:t> </a:t>
            </a:r>
            <a:r>
              <a:rPr kumimoji="0" lang="en-AU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atoshi" pitchFamily="50" charset="0"/>
                <a:ea typeface="Roboto Light"/>
                <a:cs typeface="Roboto Light"/>
              </a:rPr>
              <a:t>and receive our monthly newsletter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atoshi" pitchFamily="50" charset="0"/>
              <a:ea typeface="Roboto Light"/>
              <a:cs typeface="Roboto Light"/>
            </a:endParaRPr>
          </a:p>
        </p:txBody>
      </p:sp>
      <p:pic>
        <p:nvPicPr>
          <p:cNvPr id="9" name="Graphic 8" descr="Internet outline">
            <a:extLst>
              <a:ext uri="{FF2B5EF4-FFF2-40B4-BE49-F238E27FC236}">
                <a16:creationId xmlns:a16="http://schemas.microsoft.com/office/drawing/2014/main" id="{CEE61E03-886E-6B70-EFB7-989BB1B421A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61564" y="1899163"/>
            <a:ext cx="1540277" cy="154027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B1CA18F-863E-8C9D-35F2-373B69D5A73F}"/>
              </a:ext>
            </a:extLst>
          </p:cNvPr>
          <p:cNvSpPr txBox="1"/>
          <p:nvPr/>
        </p:nvSpPr>
        <p:spPr>
          <a:xfrm>
            <a:off x="2478188" y="2729466"/>
            <a:ext cx="3454442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atoshi" pitchFamily="50" charset="0"/>
                <a:ea typeface="Roboto Light"/>
                <a:cs typeface="Roboto Light"/>
              </a:rPr>
              <a:t>cet.aigroup.com.au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B27712FE-DBE3-789D-0848-F94DDF32DEE7}"/>
              </a:ext>
            </a:extLst>
          </p:cNvPr>
          <p:cNvSpPr txBox="1">
            <a:spLocks/>
          </p:cNvSpPr>
          <p:nvPr/>
        </p:nvSpPr>
        <p:spPr>
          <a:xfrm>
            <a:off x="7753048" y="2273688"/>
            <a:ext cx="2261189" cy="455780"/>
          </a:xfrm>
          <a:prstGeom prst="rect">
            <a:avLst/>
          </a:prstGeom>
        </p:spPr>
        <p:txBody>
          <a:bodyPr lIns="0" tIns="0" rIns="0" bIns="0" anchor="t" anchorCtr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b="0" i="0" kern="1200">
                <a:solidFill>
                  <a:schemeClr val="tx1"/>
                </a:solidFill>
                <a:latin typeface="Calibri Light" charset="0"/>
                <a:ea typeface="Calibri Light" charset="0"/>
                <a:cs typeface="Calibri Light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Calibri Light" charset="0"/>
                <a:ea typeface="Calibri Light" charset="0"/>
                <a:cs typeface="Calibri Light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Calibri Light" charset="0"/>
                <a:ea typeface="Calibri Light" charset="0"/>
                <a:cs typeface="Calibri Light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Calibri Light" charset="0"/>
                <a:ea typeface="Calibri Light" charset="0"/>
                <a:cs typeface="Calibri Light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AU" sz="26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 Light"/>
                <a:ea typeface="Roboto Light"/>
                <a:cs typeface="Roboto Light"/>
              </a:rPr>
              <a:t>Subscribe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21C817E2-AAF7-745E-02A7-C88EF0D2F2C4}"/>
              </a:ext>
            </a:extLst>
          </p:cNvPr>
          <p:cNvSpPr txBox="1">
            <a:spLocks/>
          </p:cNvSpPr>
          <p:nvPr/>
        </p:nvSpPr>
        <p:spPr>
          <a:xfrm>
            <a:off x="2562407" y="3898939"/>
            <a:ext cx="1964275" cy="455780"/>
          </a:xfrm>
          <a:prstGeom prst="rect">
            <a:avLst/>
          </a:prstGeom>
        </p:spPr>
        <p:txBody>
          <a:bodyPr lIns="0" tIns="0" rIns="0" bIns="0" anchor="t" anchorCtr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b="0" i="0" kern="1200">
                <a:solidFill>
                  <a:schemeClr val="tx1"/>
                </a:solidFill>
                <a:latin typeface="Calibri Light" charset="0"/>
                <a:ea typeface="Calibri Light" charset="0"/>
                <a:cs typeface="Calibri Light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Calibri Light" charset="0"/>
                <a:ea typeface="Calibri Light" charset="0"/>
                <a:cs typeface="Calibri Light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Calibri Light" charset="0"/>
                <a:ea typeface="Calibri Light" charset="0"/>
                <a:cs typeface="Calibri Light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Calibri Light" charset="0"/>
                <a:ea typeface="Calibri Light" charset="0"/>
                <a:cs typeface="Calibri Light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AU" sz="26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atoshi" pitchFamily="50" charset="0"/>
                <a:ea typeface="Roboto Light"/>
                <a:cs typeface="Roboto Light"/>
              </a:rPr>
              <a:t>Follow us on LinkedIn</a:t>
            </a:r>
          </a:p>
        </p:txBody>
      </p:sp>
      <p:pic>
        <p:nvPicPr>
          <p:cNvPr id="7" name="Picture 6" descr="A qr code with a black background&#10;&#10;AI-generated content may be incorrect.">
            <a:extLst>
              <a:ext uri="{FF2B5EF4-FFF2-40B4-BE49-F238E27FC236}">
                <a16:creationId xmlns:a16="http://schemas.microsoft.com/office/drawing/2014/main" id="{6902C974-E0E2-BD24-23E8-24CCDC1EC54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54722" y="4046079"/>
            <a:ext cx="2075005" cy="2075005"/>
          </a:xfrm>
          <a:prstGeom prst="rect">
            <a:avLst/>
          </a:prstGeom>
          <a:ln w="3175">
            <a:solidFill>
              <a:srgbClr val="002060"/>
            </a:solidFill>
          </a:ln>
        </p:spPr>
      </p:pic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3645077-0C03-5CE3-18A4-DE327BA9CA57}"/>
              </a:ext>
            </a:extLst>
          </p:cNvPr>
          <p:cNvCxnSpPr/>
          <p:nvPr/>
        </p:nvCxnSpPr>
        <p:spPr>
          <a:xfrm>
            <a:off x="761564" y="1839003"/>
            <a:ext cx="10560151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" name="Picture 2">
            <a:extLst>
              <a:ext uri="{FF2B5EF4-FFF2-40B4-BE49-F238E27FC236}">
                <a16:creationId xmlns:a16="http://schemas.microsoft.com/office/drawing/2014/main" id="{1948D1E7-0AF4-0D90-05F4-7E7D0C581C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564" y="735287"/>
            <a:ext cx="4843077" cy="810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6473087"/>
      </p:ext>
    </p:extLst>
  </p:cSld>
  <p:clrMapOvr>
    <a:masterClrMapping/>
  </p:clrMapOvr>
</p:sld>
</file>

<file path=ppt/theme/theme1.xml><?xml version="1.0" encoding="utf-8"?>
<a:theme xmlns:a="http://schemas.openxmlformats.org/drawingml/2006/main" name="background page">
  <a:themeElements>
    <a:clrScheme name="Custom 3">
      <a:dk1>
        <a:srgbClr val="323D47"/>
      </a:dk1>
      <a:lt1>
        <a:srgbClr val="FFFFFF"/>
      </a:lt1>
      <a:dk2>
        <a:srgbClr val="44546A"/>
      </a:dk2>
      <a:lt2>
        <a:srgbClr val="E7E6E6"/>
      </a:lt2>
      <a:accent1>
        <a:srgbClr val="AB1E2C"/>
      </a:accent1>
      <a:accent2>
        <a:srgbClr val="ED7D31"/>
      </a:accent2>
      <a:accent3>
        <a:srgbClr val="017C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AiG Brand Colours">
  <a:themeElements>
    <a:clrScheme name="AIG Brand Colours">
      <a:dk1>
        <a:srgbClr val="000000"/>
      </a:dk1>
      <a:lt1>
        <a:srgbClr val="FFFFFF"/>
      </a:lt1>
      <a:dk2>
        <a:srgbClr val="32374B"/>
      </a:dk2>
      <a:lt2>
        <a:srgbClr val="E7E6E6"/>
      </a:lt2>
      <a:accent1>
        <a:srgbClr val="31364B"/>
      </a:accent1>
      <a:accent2>
        <a:srgbClr val="9BA0C3"/>
      </a:accent2>
      <a:accent3>
        <a:srgbClr val="4B697D"/>
      </a:accent3>
      <a:accent4>
        <a:srgbClr val="78C8B9"/>
      </a:accent4>
      <a:accent5>
        <a:srgbClr val="FA8C64"/>
      </a:accent5>
      <a:accent6>
        <a:srgbClr val="FFE473"/>
      </a:accent6>
      <a:hlink>
        <a:srgbClr val="0563C1"/>
      </a:hlink>
      <a:folHlink>
        <a:srgbClr val="954F7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ET Template" id="{BBFB4CDE-A112-4C84-BDCD-18623FAF5307}" vid="{628BA20E-BAB7-4E3A-9172-7C4DA5562DB3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A177CB127539E4086E72E9693BEB61C" ma:contentTypeVersion="20" ma:contentTypeDescription="Create a new document." ma:contentTypeScope="" ma:versionID="9656078acaa07b33b753142256d1c8da">
  <xsd:schema xmlns:xsd="http://www.w3.org/2001/XMLSchema" xmlns:xs="http://www.w3.org/2001/XMLSchema" xmlns:p="http://schemas.microsoft.com/office/2006/metadata/properties" xmlns:ns2="b82c0890-db37-4f7b-86b1-28861ffcc908" xmlns:ns3="e2d462b7-cb72-49f0-ae83-d6cf3d9603b8" targetNamespace="http://schemas.microsoft.com/office/2006/metadata/properties" ma:root="true" ma:fieldsID="501049f2805baa7718483aecc7fa1eb9" ns2:_="" ns3:_="">
    <xsd:import namespace="b82c0890-db37-4f7b-86b1-28861ffcc908"/>
    <xsd:import namespace="e2d462b7-cb72-49f0-ae83-d6cf3d9603b8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ObjectDetectorVersions" minOccurs="0"/>
                <xsd:element ref="ns2:MediaServiceBillingMetadata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2c0890-db37-4f7b-86b1-28861ffcc908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Image Tags" ma:readOnly="false" ma:fieldId="{5cf76f15-5ced-4ddc-b409-7134ff3c332f}" ma:taxonomyMulti="true" ma:sspId="e7b8826a-d613-4642-9f99-0056bc0ffb6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d462b7-cb72-49f0-ae83-d6cf3d9603b8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e4070765-1017-4d5a-9ea8-f0ca656af9bd}" ma:internalName="TaxCatchAll" ma:showField="CatchAllData" ma:web="e2d462b7-cb72-49f0-ae83-d6cf3d9603b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SearchPeopleOnly="false" ma:SharePointGroup="0" ma:internalName="SharedWithUsers" ma:readOnly="true" ma:showField="ImnNam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6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2d462b7-cb72-49f0-ae83-d6cf3d9603b8" xsi:nil="true"/>
    <lcf76f155ced4ddcb4097134ff3c332f xmlns="b82c0890-db37-4f7b-86b1-28861ffcc908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7C2B044-4A86-4DDE-8C92-4CC3522375D0}"/>
</file>

<file path=customXml/itemProps2.xml><?xml version="1.0" encoding="utf-8"?>
<ds:datastoreItem xmlns:ds="http://schemas.openxmlformats.org/officeDocument/2006/customXml" ds:itemID="{F36BD53E-9DF0-43C8-9002-9CA93DA29AFC}">
  <ds:schemaRefs>
    <ds:schemaRef ds:uri="061307b5-af37-412a-99f1-ddfb2d070a1a"/>
    <ds:schemaRef ds:uri="53a68771-b008-4036-a849-3c01e01d6a6d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D5A8E66D-CB1A-4833-AF7C-932D61CA914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1382</Words>
  <Application>Microsoft Office PowerPoint</Application>
  <PresentationFormat>Widescreen</PresentationFormat>
  <Paragraphs>151</Paragraphs>
  <Slides>17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30" baseType="lpstr">
      <vt:lpstr>Apple Symbols</vt:lpstr>
      <vt:lpstr>Aptos</vt:lpstr>
      <vt:lpstr>Arial</vt:lpstr>
      <vt:lpstr>Calibri</vt:lpstr>
      <vt:lpstr>Calibri Light</vt:lpstr>
      <vt:lpstr>Roboto</vt:lpstr>
      <vt:lpstr>Roboto Light</vt:lpstr>
      <vt:lpstr>Roboto Thin</vt:lpstr>
      <vt:lpstr>satoshi</vt:lpstr>
      <vt:lpstr>satoshi</vt:lpstr>
      <vt:lpstr>System Font Regular</vt:lpstr>
      <vt:lpstr>background page</vt:lpstr>
      <vt:lpstr>AiG Brand Colours</vt:lpstr>
      <vt:lpstr>VET in Australia  Reform, opportunities and challenges  from the industry perspective     Dr Caroline Smith Executive Director</vt:lpstr>
      <vt:lpstr>About us</vt:lpstr>
      <vt:lpstr>Skills and workforce shortages are widespread across the Australian labour market</vt:lpstr>
      <vt:lpstr>Productivity growth (or lack thereof) is a major challenge</vt:lpstr>
      <vt:lpstr>Workforce skills underpin productivity, competitiveness and prosperity</vt:lpstr>
      <vt:lpstr>Substantial VET system reform has progressed in recent years</vt:lpstr>
      <vt:lpstr>Yet... Falling apprenticeship and traineeship commencements exacerbate skills shortages</vt:lpstr>
      <vt:lpstr>Employer satisfaction with VET is declining</vt:lpstr>
      <vt:lpstr>Three evidence-based priorities to strengthen VET</vt:lpstr>
      <vt:lpstr>Apprenticeships and traineeships: The employer perspective</vt:lpstr>
      <vt:lpstr>The economic equation for employers is at the heart of apprenticeship commencements</vt:lpstr>
      <vt:lpstr>Six areas of priority to strengthen Australia’s apprenticeship system</vt:lpstr>
      <vt:lpstr>Enabling lifelong learning in Australia through workplace learning</vt:lpstr>
      <vt:lpstr>Priority actions to strengthen lifelong learning in the workplace context</vt:lpstr>
      <vt:lpstr>Productivity through workplace learning </vt:lpstr>
      <vt:lpstr>Boost productivity by better connecting skills policy with economic development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Insert your title for the presentation</dc:title>
  <dc:creator>Rachel Courtright</dc:creator>
  <cp:lastModifiedBy>Caroline Smith</cp:lastModifiedBy>
  <cp:revision>3</cp:revision>
  <cp:lastPrinted>2016-04-07T02:25:31Z</cp:lastPrinted>
  <dcterms:created xsi:type="dcterms:W3CDTF">2016-04-06T02:19:20Z</dcterms:created>
  <dcterms:modified xsi:type="dcterms:W3CDTF">2026-10-09T00:30:21Z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0x0101003A177CB127539E4086E72E9693BEB61C</vt:lpwstr>
  </property>
  <property fmtid="{D5CDD505-2E9C-101B-9397-08002B2CF9AE}" pid="3" name="MediaServiceImageTags">
    <vt:lpwstr/>
  </property>
</Properties>
</file>