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45" r:id="rId2"/>
  </p:sldMasterIdLst>
  <p:notesMasterIdLst>
    <p:notesMasterId r:id="rId52"/>
  </p:notesMasterIdLst>
  <p:sldIdLst>
    <p:sldId id="3934" r:id="rId3"/>
    <p:sldId id="3844" r:id="rId4"/>
    <p:sldId id="3938" r:id="rId5"/>
    <p:sldId id="3935" r:id="rId6"/>
    <p:sldId id="3931" r:id="rId7"/>
    <p:sldId id="3951" r:id="rId8"/>
    <p:sldId id="3947" r:id="rId9"/>
    <p:sldId id="3948" r:id="rId10"/>
    <p:sldId id="3952" r:id="rId11"/>
    <p:sldId id="3950" r:id="rId12"/>
    <p:sldId id="3939" r:id="rId13"/>
    <p:sldId id="3913" r:id="rId14"/>
    <p:sldId id="3940" r:id="rId15"/>
    <p:sldId id="257" r:id="rId16"/>
    <p:sldId id="3920" r:id="rId17"/>
    <p:sldId id="3982" r:id="rId18"/>
    <p:sldId id="3936" r:id="rId19"/>
    <p:sldId id="365" r:id="rId20"/>
    <p:sldId id="3983" r:id="rId21"/>
    <p:sldId id="3929" r:id="rId22"/>
    <p:sldId id="4018" r:id="rId23"/>
    <p:sldId id="3985" r:id="rId24"/>
    <p:sldId id="3984" r:id="rId25"/>
    <p:sldId id="3872" r:id="rId26"/>
    <p:sldId id="4014" r:id="rId27"/>
    <p:sldId id="3943" r:id="rId28"/>
    <p:sldId id="4005" r:id="rId29"/>
    <p:sldId id="3996" r:id="rId30"/>
    <p:sldId id="3990" r:id="rId31"/>
    <p:sldId id="3987" r:id="rId32"/>
    <p:sldId id="3994" r:id="rId33"/>
    <p:sldId id="3995" r:id="rId34"/>
    <p:sldId id="3992" r:id="rId35"/>
    <p:sldId id="3997" r:id="rId36"/>
    <p:sldId id="3999" r:id="rId37"/>
    <p:sldId id="4011" r:id="rId38"/>
    <p:sldId id="4003" r:id="rId39"/>
    <p:sldId id="4006" r:id="rId40"/>
    <p:sldId id="4007" r:id="rId41"/>
    <p:sldId id="4008" r:id="rId42"/>
    <p:sldId id="4012" r:id="rId43"/>
    <p:sldId id="4009" r:id="rId44"/>
    <p:sldId id="4016" r:id="rId45"/>
    <p:sldId id="4017" r:id="rId46"/>
    <p:sldId id="3942" r:id="rId47"/>
    <p:sldId id="3953" r:id="rId48"/>
    <p:sldId id="4015" r:id="rId49"/>
    <p:sldId id="4020" r:id="rId50"/>
    <p:sldId id="4021"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AFAFA"/>
    <a:srgbClr val="00796A"/>
    <a:srgbClr val="FAFCFD"/>
    <a:srgbClr val="FFFF99"/>
    <a:srgbClr val="00796B"/>
    <a:srgbClr val="1B1B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EAEEAF-096E-4D50-96D1-42B8A3B46353}" v="95" dt="2026-10-02T04:06:19.2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p:scale>
          <a:sx n="75" d="100"/>
          <a:sy n="75" d="100"/>
        </p:scale>
        <p:origin x="2736" y="1668"/>
      </p:cViewPr>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118" d="100"/>
          <a:sy n="118" d="100"/>
        </p:scale>
        <p:origin x="5004"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3.xml"/><Relationship Id="rId61" Type="http://schemas.openxmlformats.org/officeDocument/2006/relationships/customXml" Target="../customXml/item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customXml" Target="../customXml/item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microsoft.com/office/2016/11/relationships/changesInfo" Target="changesInfos/changesInfo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60"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leen Quayle" userId="fa23d740-2b41-4115-8ef8-26e74e6fc623" providerId="ADAL" clId="{88E7E3B3-805F-47B2-A2C0-6E626E4B2820}"/>
    <pc:docChg chg="undo custSel addSld delSld modSld">
      <pc:chgData name="Kathleen Quayle" userId="fa23d740-2b41-4115-8ef8-26e74e6fc623" providerId="ADAL" clId="{88E7E3B3-805F-47B2-A2C0-6E626E4B2820}" dt="2026-10-02T04:10:12.620" v="1228" actId="2696"/>
      <pc:docMkLst>
        <pc:docMk/>
      </pc:docMkLst>
      <pc:sldChg chg="modAnim modNotes">
        <pc:chgData name="Kathleen Quayle" userId="fa23d740-2b41-4115-8ef8-26e74e6fc623" providerId="ADAL" clId="{88E7E3B3-805F-47B2-A2C0-6E626E4B2820}" dt="2026-10-02T02:30:49.724" v="415" actId="20577"/>
        <pc:sldMkLst>
          <pc:docMk/>
          <pc:sldMk cId="3358533426" sldId="3844"/>
        </pc:sldMkLst>
      </pc:sldChg>
      <pc:sldChg chg="modSp modAnim modNotesTx">
        <pc:chgData name="Kathleen Quayle" userId="fa23d740-2b41-4115-8ef8-26e74e6fc623" providerId="ADAL" clId="{88E7E3B3-805F-47B2-A2C0-6E626E4B2820}" dt="2026-10-02T03:59:24.327" v="1010" actId="113"/>
        <pc:sldMkLst>
          <pc:docMk/>
          <pc:sldMk cId="4173866167" sldId="3872"/>
        </pc:sldMkLst>
        <pc:spChg chg="mod">
          <ac:chgData name="Kathleen Quayle" userId="fa23d740-2b41-4115-8ef8-26e74e6fc623" providerId="ADAL" clId="{88E7E3B3-805F-47B2-A2C0-6E626E4B2820}" dt="2026-10-02T01:50:42.794" v="118" actId="20578"/>
          <ac:spMkLst>
            <pc:docMk/>
            <pc:sldMk cId="4173866167" sldId="3872"/>
            <ac:spMk id="3" creationId="{E16D0DDB-B484-4609-62B1-A4A3F71EFA78}"/>
          </ac:spMkLst>
        </pc:spChg>
      </pc:sldChg>
      <pc:sldChg chg="modSp modNotes modNotesTx">
        <pc:chgData name="Kathleen Quayle" userId="fa23d740-2b41-4115-8ef8-26e74e6fc623" providerId="ADAL" clId="{88E7E3B3-805F-47B2-A2C0-6E626E4B2820}" dt="2026-10-02T02:56:23.746" v="715" actId="113"/>
        <pc:sldMkLst>
          <pc:docMk/>
          <pc:sldMk cId="3092835683" sldId="3913"/>
        </pc:sldMkLst>
        <pc:spChg chg="mod">
          <ac:chgData name="Kathleen Quayle" userId="fa23d740-2b41-4115-8ef8-26e74e6fc623" providerId="ADAL" clId="{88E7E3B3-805F-47B2-A2C0-6E626E4B2820}" dt="2026-10-02T01:43:46.919" v="66" actId="20577"/>
          <ac:spMkLst>
            <pc:docMk/>
            <pc:sldMk cId="3092835683" sldId="3913"/>
            <ac:spMk id="3" creationId="{16533741-99FA-73C2-BCC6-5240DCD76BDC}"/>
          </ac:spMkLst>
        </pc:spChg>
      </pc:sldChg>
      <pc:sldChg chg="modNotesTx">
        <pc:chgData name="Kathleen Quayle" userId="fa23d740-2b41-4115-8ef8-26e74e6fc623" providerId="ADAL" clId="{88E7E3B3-805F-47B2-A2C0-6E626E4B2820}" dt="2026-10-02T03:21:06.032" v="878" actId="20577"/>
        <pc:sldMkLst>
          <pc:docMk/>
          <pc:sldMk cId="2638528843" sldId="3929"/>
        </pc:sldMkLst>
      </pc:sldChg>
      <pc:sldChg chg="modNotes">
        <pc:chgData name="Kathleen Quayle" userId="fa23d740-2b41-4115-8ef8-26e74e6fc623" providerId="ADAL" clId="{88E7E3B3-805F-47B2-A2C0-6E626E4B2820}" dt="2026-10-02T02:44:22.056" v="604" actId="5793"/>
        <pc:sldMkLst>
          <pc:docMk/>
          <pc:sldMk cId="4234146071" sldId="3931"/>
        </pc:sldMkLst>
      </pc:sldChg>
      <pc:sldChg chg="modNotes">
        <pc:chgData name="Kathleen Quayle" userId="fa23d740-2b41-4115-8ef8-26e74e6fc623" providerId="ADAL" clId="{88E7E3B3-805F-47B2-A2C0-6E626E4B2820}" dt="2026-10-02T02:38:02.383" v="498" actId="113"/>
        <pc:sldMkLst>
          <pc:docMk/>
          <pc:sldMk cId="2031527279" sldId="3935"/>
        </pc:sldMkLst>
      </pc:sldChg>
      <pc:sldChg chg="modNotesTx">
        <pc:chgData name="Kathleen Quayle" userId="fa23d740-2b41-4115-8ef8-26e74e6fc623" providerId="ADAL" clId="{88E7E3B3-805F-47B2-A2C0-6E626E4B2820}" dt="2026-10-02T01:48:54.292" v="96"/>
        <pc:sldMkLst>
          <pc:docMk/>
          <pc:sldMk cId="3747691664" sldId="3936"/>
        </pc:sldMkLst>
      </pc:sldChg>
      <pc:sldChg chg="modNotes modNotesTx">
        <pc:chgData name="Kathleen Quayle" userId="fa23d740-2b41-4115-8ef8-26e74e6fc623" providerId="ADAL" clId="{88E7E3B3-805F-47B2-A2C0-6E626E4B2820}" dt="2026-10-02T03:51:14.250" v="968" actId="20577"/>
        <pc:sldMkLst>
          <pc:docMk/>
          <pc:sldMk cId="138206836" sldId="3938"/>
        </pc:sldMkLst>
      </pc:sldChg>
      <pc:sldChg chg="modSp del mod">
        <pc:chgData name="Kathleen Quayle" userId="fa23d740-2b41-4115-8ef8-26e74e6fc623" providerId="ADAL" clId="{88E7E3B3-805F-47B2-A2C0-6E626E4B2820}" dt="2026-10-01T23:19:48.470" v="52" actId="2696"/>
        <pc:sldMkLst>
          <pc:docMk/>
          <pc:sldMk cId="3673264709" sldId="3941"/>
        </pc:sldMkLst>
        <pc:spChg chg="mod">
          <ac:chgData name="Kathleen Quayle" userId="fa23d740-2b41-4115-8ef8-26e74e6fc623" providerId="ADAL" clId="{88E7E3B3-805F-47B2-A2C0-6E626E4B2820}" dt="2026-10-01T23:16:55.150" v="23" actId="20577"/>
          <ac:spMkLst>
            <pc:docMk/>
            <pc:sldMk cId="3673264709" sldId="3941"/>
            <ac:spMk id="3" creationId="{2C90DE22-B14E-657E-4F93-0D6D16E9BBA7}"/>
          </ac:spMkLst>
        </pc:spChg>
      </pc:sldChg>
      <pc:sldChg chg="modSp modNotesTx">
        <pc:chgData name="Kathleen Quayle" userId="fa23d740-2b41-4115-8ef8-26e74e6fc623" providerId="ADAL" clId="{88E7E3B3-805F-47B2-A2C0-6E626E4B2820}" dt="2026-10-02T04:00:48.419" v="1015" actId="20577"/>
        <pc:sldMkLst>
          <pc:docMk/>
          <pc:sldMk cId="2611805949" sldId="3943"/>
        </pc:sldMkLst>
        <pc:spChg chg="mod">
          <ac:chgData name="Kathleen Quayle" userId="fa23d740-2b41-4115-8ef8-26e74e6fc623" providerId="ADAL" clId="{88E7E3B3-805F-47B2-A2C0-6E626E4B2820}" dt="2026-10-02T02:13:45.093" v="149" actId="20577"/>
          <ac:spMkLst>
            <pc:docMk/>
            <pc:sldMk cId="2611805949" sldId="3943"/>
            <ac:spMk id="3" creationId="{C8743446-8A58-A522-F905-6E201C02D386}"/>
          </ac:spMkLst>
        </pc:spChg>
      </pc:sldChg>
      <pc:sldChg chg="modNotes">
        <pc:chgData name="Kathleen Quayle" userId="fa23d740-2b41-4115-8ef8-26e74e6fc623" providerId="ADAL" clId="{88E7E3B3-805F-47B2-A2C0-6E626E4B2820}" dt="2026-10-02T02:50:03.575" v="668" actId="20577"/>
        <pc:sldMkLst>
          <pc:docMk/>
          <pc:sldMk cId="1867467936" sldId="3947"/>
        </pc:sldMkLst>
      </pc:sldChg>
      <pc:sldChg chg="modNotes">
        <pc:chgData name="Kathleen Quayle" userId="fa23d740-2b41-4115-8ef8-26e74e6fc623" providerId="ADAL" clId="{88E7E3B3-805F-47B2-A2C0-6E626E4B2820}" dt="2026-10-02T02:49:32.053" v="664"/>
        <pc:sldMkLst>
          <pc:docMk/>
          <pc:sldMk cId="2920492641" sldId="3948"/>
        </pc:sldMkLst>
      </pc:sldChg>
      <pc:sldChg chg="modNotes">
        <pc:chgData name="Kathleen Quayle" userId="fa23d740-2b41-4115-8ef8-26e74e6fc623" providerId="ADAL" clId="{88E7E3B3-805F-47B2-A2C0-6E626E4B2820}" dt="2026-10-02T02:56:44.352" v="716" actId="113"/>
        <pc:sldMkLst>
          <pc:docMk/>
          <pc:sldMk cId="1639144670" sldId="3950"/>
        </pc:sldMkLst>
      </pc:sldChg>
      <pc:sldChg chg="modNotes">
        <pc:chgData name="Kathleen Quayle" userId="fa23d740-2b41-4115-8ef8-26e74e6fc623" providerId="ADAL" clId="{88E7E3B3-805F-47B2-A2C0-6E626E4B2820}" dt="2026-10-02T02:52:57.412" v="669"/>
        <pc:sldMkLst>
          <pc:docMk/>
          <pc:sldMk cId="267767863" sldId="3951"/>
        </pc:sldMkLst>
      </pc:sldChg>
      <pc:sldChg chg="modNotes">
        <pc:chgData name="Kathleen Quayle" userId="fa23d740-2b41-4115-8ef8-26e74e6fc623" providerId="ADAL" clId="{88E7E3B3-805F-47B2-A2C0-6E626E4B2820}" dt="2026-10-02T02:48:50.993" v="663" actId="20577"/>
        <pc:sldMkLst>
          <pc:docMk/>
          <pc:sldMk cId="533559407" sldId="3952"/>
        </pc:sldMkLst>
      </pc:sldChg>
      <pc:sldChg chg="modSp modAnim modNotesTx">
        <pc:chgData name="Kathleen Quayle" userId="fa23d740-2b41-4115-8ef8-26e74e6fc623" providerId="ADAL" clId="{88E7E3B3-805F-47B2-A2C0-6E626E4B2820}" dt="2026-10-02T03:59:46.946" v="1013" actId="114"/>
        <pc:sldMkLst>
          <pc:docMk/>
          <pc:sldMk cId="221210798" sldId="3985"/>
        </pc:sldMkLst>
        <pc:spChg chg="mod">
          <ac:chgData name="Kathleen Quayle" userId="fa23d740-2b41-4115-8ef8-26e74e6fc623" providerId="ADAL" clId="{88E7E3B3-805F-47B2-A2C0-6E626E4B2820}" dt="2026-10-02T03:59:46.946" v="1013" actId="114"/>
          <ac:spMkLst>
            <pc:docMk/>
            <pc:sldMk cId="221210798" sldId="3985"/>
            <ac:spMk id="4" creationId="{4B503E86-1AB4-3FAA-80A0-7293E601AAD9}"/>
          </ac:spMkLst>
        </pc:spChg>
      </pc:sldChg>
      <pc:sldChg chg="modNotesTx">
        <pc:chgData name="Kathleen Quayle" userId="fa23d740-2b41-4115-8ef8-26e74e6fc623" providerId="ADAL" clId="{88E7E3B3-805F-47B2-A2C0-6E626E4B2820}" dt="2026-10-02T04:02:43.588" v="1017" actId="113"/>
        <pc:sldMkLst>
          <pc:docMk/>
          <pc:sldMk cId="2248334072" sldId="3987"/>
        </pc:sldMkLst>
      </pc:sldChg>
      <pc:sldChg chg="modNotesTx">
        <pc:chgData name="Kathleen Quayle" userId="fa23d740-2b41-4115-8ef8-26e74e6fc623" providerId="ADAL" clId="{88E7E3B3-805F-47B2-A2C0-6E626E4B2820}" dt="2026-10-02T04:02:02.346" v="1016" actId="113"/>
        <pc:sldMkLst>
          <pc:docMk/>
          <pc:sldMk cId="1321142849" sldId="3990"/>
        </pc:sldMkLst>
      </pc:sldChg>
      <pc:sldChg chg="modSp">
        <pc:chgData name="Kathleen Quayle" userId="fa23d740-2b41-4115-8ef8-26e74e6fc623" providerId="ADAL" clId="{88E7E3B3-805F-47B2-A2C0-6E626E4B2820}" dt="2026-10-02T04:03:41.383" v="1022" actId="20577"/>
        <pc:sldMkLst>
          <pc:docMk/>
          <pc:sldMk cId="853227244" sldId="3995"/>
        </pc:sldMkLst>
        <pc:spChg chg="mod">
          <ac:chgData name="Kathleen Quayle" userId="fa23d740-2b41-4115-8ef8-26e74e6fc623" providerId="ADAL" clId="{88E7E3B3-805F-47B2-A2C0-6E626E4B2820}" dt="2026-10-02T04:03:41.383" v="1022" actId="20577"/>
          <ac:spMkLst>
            <pc:docMk/>
            <pc:sldMk cId="853227244" sldId="3995"/>
            <ac:spMk id="2" creationId="{6ED2EE79-FA1C-349B-6AE4-15189D4BB9D2}"/>
          </ac:spMkLst>
        </pc:spChg>
      </pc:sldChg>
      <pc:sldChg chg="modNotesTx">
        <pc:chgData name="Kathleen Quayle" userId="fa23d740-2b41-4115-8ef8-26e74e6fc623" providerId="ADAL" clId="{88E7E3B3-805F-47B2-A2C0-6E626E4B2820}" dt="2026-10-02T02:15:53.975" v="252" actId="20577"/>
        <pc:sldMkLst>
          <pc:docMk/>
          <pc:sldMk cId="3567174450" sldId="3996"/>
        </pc:sldMkLst>
      </pc:sldChg>
      <pc:sldChg chg="modAnim modNotes modNotesTx">
        <pc:chgData name="Kathleen Quayle" userId="fa23d740-2b41-4115-8ef8-26e74e6fc623" providerId="ADAL" clId="{88E7E3B3-805F-47B2-A2C0-6E626E4B2820}" dt="2026-10-02T04:06:51.073" v="1222" actId="20577"/>
        <pc:sldMkLst>
          <pc:docMk/>
          <pc:sldMk cId="1976484806" sldId="3997"/>
        </pc:sldMkLst>
      </pc:sldChg>
      <pc:sldChg chg="modNotes">
        <pc:chgData name="Kathleen Quayle" userId="fa23d740-2b41-4115-8ef8-26e74e6fc623" providerId="ADAL" clId="{88E7E3B3-805F-47B2-A2C0-6E626E4B2820}" dt="2026-10-02T04:07:15.616" v="1223" actId="113"/>
        <pc:sldMkLst>
          <pc:docMk/>
          <pc:sldMk cId="497563406" sldId="3999"/>
        </pc:sldMkLst>
      </pc:sldChg>
      <pc:sldChg chg="modNotesTx">
        <pc:chgData name="Kathleen Quayle" userId="fa23d740-2b41-4115-8ef8-26e74e6fc623" providerId="ADAL" clId="{88E7E3B3-805F-47B2-A2C0-6E626E4B2820}" dt="2026-10-02T02:23:46.506" v="413"/>
        <pc:sldMkLst>
          <pc:docMk/>
          <pc:sldMk cId="422616969" sldId="4003"/>
        </pc:sldMkLst>
      </pc:sldChg>
      <pc:sldChg chg="modSp">
        <pc:chgData name="Kathleen Quayle" userId="fa23d740-2b41-4115-8ef8-26e74e6fc623" providerId="ADAL" clId="{88E7E3B3-805F-47B2-A2C0-6E626E4B2820}" dt="2026-10-02T02:15:19.272" v="190" actId="255"/>
        <pc:sldMkLst>
          <pc:docMk/>
          <pc:sldMk cId="1706042271" sldId="4005"/>
        </pc:sldMkLst>
        <pc:spChg chg="mod">
          <ac:chgData name="Kathleen Quayle" userId="fa23d740-2b41-4115-8ef8-26e74e6fc623" providerId="ADAL" clId="{88E7E3B3-805F-47B2-A2C0-6E626E4B2820}" dt="2026-10-02T02:15:19.272" v="190" actId="255"/>
          <ac:spMkLst>
            <pc:docMk/>
            <pc:sldMk cId="1706042271" sldId="4005"/>
            <ac:spMk id="9" creationId="{527D308D-4EC7-899B-7935-1C69566097FC}"/>
          </ac:spMkLst>
        </pc:spChg>
      </pc:sldChg>
      <pc:sldChg chg="modNotes modNotesTx">
        <pc:chgData name="Kathleen Quayle" userId="fa23d740-2b41-4115-8ef8-26e74e6fc623" providerId="ADAL" clId="{88E7E3B3-805F-47B2-A2C0-6E626E4B2820}" dt="2026-10-02T04:07:49.337" v="1227" actId="20577"/>
        <pc:sldMkLst>
          <pc:docMk/>
          <pc:sldMk cId="3993047292" sldId="4011"/>
        </pc:sldMkLst>
      </pc:sldChg>
      <pc:sldChg chg="modAnim modNotesTx">
        <pc:chgData name="Kathleen Quayle" userId="fa23d740-2b41-4115-8ef8-26e74e6fc623" providerId="ADAL" clId="{88E7E3B3-805F-47B2-A2C0-6E626E4B2820}" dt="2026-10-02T03:49:09.245" v="967"/>
        <pc:sldMkLst>
          <pc:docMk/>
          <pc:sldMk cId="1912332330" sldId="4012"/>
        </pc:sldMkLst>
      </pc:sldChg>
      <pc:sldChg chg="del">
        <pc:chgData name="Kathleen Quayle" userId="fa23d740-2b41-4115-8ef8-26e74e6fc623" providerId="ADAL" clId="{88E7E3B3-805F-47B2-A2C0-6E626E4B2820}" dt="2026-10-01T23:14:51.629" v="0" actId="2696"/>
        <pc:sldMkLst>
          <pc:docMk/>
          <pc:sldMk cId="3776497702" sldId="4013"/>
        </pc:sldMkLst>
      </pc:sldChg>
      <pc:sldChg chg="modNotesTx">
        <pc:chgData name="Kathleen Quayle" userId="fa23d740-2b41-4115-8ef8-26e74e6fc623" providerId="ADAL" clId="{88E7E3B3-805F-47B2-A2C0-6E626E4B2820}" dt="2026-10-02T04:00:45.190" v="1014" actId="20577"/>
        <pc:sldMkLst>
          <pc:docMk/>
          <pc:sldMk cId="1536843533" sldId="4014"/>
        </pc:sldMkLst>
      </pc:sldChg>
      <pc:sldChg chg="modSp del mod">
        <pc:chgData name="Kathleen Quayle" userId="fa23d740-2b41-4115-8ef8-26e74e6fc623" providerId="ADAL" clId="{88E7E3B3-805F-47B2-A2C0-6E626E4B2820}" dt="2026-10-02T04:10:12.620" v="1228" actId="2696"/>
        <pc:sldMkLst>
          <pc:docMk/>
          <pc:sldMk cId="471949266" sldId="4019"/>
        </pc:sldMkLst>
        <pc:spChg chg="mod">
          <ac:chgData name="Kathleen Quayle" userId="fa23d740-2b41-4115-8ef8-26e74e6fc623" providerId="ADAL" clId="{88E7E3B3-805F-47B2-A2C0-6E626E4B2820}" dt="2026-10-01T23:15:08.448" v="11" actId="27636"/>
          <ac:spMkLst>
            <pc:docMk/>
            <pc:sldMk cId="471949266" sldId="4019"/>
            <ac:spMk id="3" creationId="{73F1792C-9895-42E5-45BC-3C98E7E95AAE}"/>
          </ac:spMkLst>
        </pc:spChg>
      </pc:sldChg>
      <pc:sldChg chg="modSp new mod">
        <pc:chgData name="Kathleen Quayle" userId="fa23d740-2b41-4115-8ef8-26e74e6fc623" providerId="ADAL" clId="{88E7E3B3-805F-47B2-A2C0-6E626E4B2820}" dt="2026-10-02T00:48:03.950" v="56" actId="255"/>
        <pc:sldMkLst>
          <pc:docMk/>
          <pc:sldMk cId="4183265536" sldId="4020"/>
        </pc:sldMkLst>
        <pc:spChg chg="mod">
          <ac:chgData name="Kathleen Quayle" userId="fa23d740-2b41-4115-8ef8-26e74e6fc623" providerId="ADAL" clId="{88E7E3B3-805F-47B2-A2C0-6E626E4B2820}" dt="2026-10-01T23:17:17.404" v="30"/>
          <ac:spMkLst>
            <pc:docMk/>
            <pc:sldMk cId="4183265536" sldId="4020"/>
            <ac:spMk id="2" creationId="{3FE38C53-9619-C05A-97D1-02A45CFC2E0B}"/>
          </ac:spMkLst>
        </pc:spChg>
        <pc:spChg chg="mod">
          <ac:chgData name="Kathleen Quayle" userId="fa23d740-2b41-4115-8ef8-26e74e6fc623" providerId="ADAL" clId="{88E7E3B3-805F-47B2-A2C0-6E626E4B2820}" dt="2026-10-02T00:48:03.950" v="56" actId="255"/>
          <ac:spMkLst>
            <pc:docMk/>
            <pc:sldMk cId="4183265536" sldId="4020"/>
            <ac:spMk id="3" creationId="{7B56B0C2-AA2B-9CDC-FC38-41EB5EF01759}"/>
          </ac:spMkLst>
        </pc:spChg>
      </pc:sldChg>
      <pc:sldChg chg="modSp add mod">
        <pc:chgData name="Kathleen Quayle" userId="fa23d740-2b41-4115-8ef8-26e74e6fc623" providerId="ADAL" clId="{88E7E3B3-805F-47B2-A2C0-6E626E4B2820}" dt="2026-10-01T23:19:36.027" v="51" actId="27636"/>
        <pc:sldMkLst>
          <pc:docMk/>
          <pc:sldMk cId="755252321" sldId="4021"/>
        </pc:sldMkLst>
        <pc:spChg chg="mod">
          <ac:chgData name="Kathleen Quayle" userId="fa23d740-2b41-4115-8ef8-26e74e6fc623" providerId="ADAL" clId="{88E7E3B3-805F-47B2-A2C0-6E626E4B2820}" dt="2026-10-01T23:19:36.027" v="51" actId="27636"/>
          <ac:spMkLst>
            <pc:docMk/>
            <pc:sldMk cId="755252321" sldId="4021"/>
            <ac:spMk id="3" creationId="{C3C739D8-F2AD-169D-EBB5-C9948DA96F7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820FD2-FBE4-4B56-BCB9-62EA7481E0F9}" type="datetimeFigureOut">
              <a:rPr lang="en-NZ" smtClean="0"/>
              <a:t>2/10/2026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1096A1-2F7C-4789-97D2-DC7E5FAC66FB}" type="slidenum">
              <a:rPr lang="en-NZ" smtClean="0"/>
              <a:t>‹#›</a:t>
            </a:fld>
            <a:endParaRPr lang="en-NZ"/>
          </a:p>
        </p:txBody>
      </p:sp>
    </p:spTree>
    <p:extLst>
      <p:ext uri="{BB962C8B-B14F-4D97-AF65-F5344CB8AC3E}">
        <p14:creationId xmlns:p14="http://schemas.microsoft.com/office/powerpoint/2010/main" val="1447023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1</a:t>
            </a:fld>
            <a:endParaRPr lang="en-NZ"/>
          </a:p>
        </p:txBody>
      </p:sp>
    </p:spTree>
    <p:extLst>
      <p:ext uri="{BB962C8B-B14F-4D97-AF65-F5344CB8AC3E}">
        <p14:creationId xmlns:p14="http://schemas.microsoft.com/office/powerpoint/2010/main" val="69258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FB0BD-5B71-423C-B029-B86D33173563}"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60370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US" b="1" dirty="0"/>
              <a:t>Wintec | Teaching &amp; Learning Coach </a:t>
            </a:r>
          </a:p>
          <a:p>
            <a:r>
              <a:rPr lang="en-US" b="1" dirty="0"/>
              <a:t>21 years at Wintec, from ākonga to kaiako to Teaching &amp; Learning Coach </a:t>
            </a:r>
          </a:p>
          <a:p>
            <a:r>
              <a:rPr lang="en-US" b="1" dirty="0"/>
              <a:t>Vocational education is my focus </a:t>
            </a:r>
          </a:p>
          <a:p>
            <a:r>
              <a:rPr lang="en-US" b="1" dirty="0"/>
              <a:t>Work across health, veterinary nursing, hospitality, trades and media arts </a:t>
            </a:r>
          </a:p>
          <a:p>
            <a:r>
              <a:rPr lang="en-US" b="1" dirty="0"/>
              <a:t>Teaching, learning and learner engagement are at the heart of my work </a:t>
            </a:r>
          </a:p>
          <a:p>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3</a:t>
            </a:fld>
            <a:endParaRPr lang="en-NZ"/>
          </a:p>
        </p:txBody>
      </p:sp>
    </p:spTree>
    <p:extLst>
      <p:ext uri="{BB962C8B-B14F-4D97-AF65-F5344CB8AC3E}">
        <p14:creationId xmlns:p14="http://schemas.microsoft.com/office/powerpoint/2010/main" val="3672127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US" b="1" dirty="0"/>
              <a:t>For all workshops I usually begin by saying - As we go through this session, you’ll probably hear some things that affirm what you already know and do, and some things that inform you of something new or give you a different way of looking at things you already know.</a:t>
            </a:r>
            <a:endParaRPr lang="en-NZ" b="1" dirty="0"/>
          </a:p>
        </p:txBody>
      </p:sp>
      <p:sp>
        <p:nvSpPr>
          <p:cNvPr id="4" name="Slide Number Placeholder 3"/>
          <p:cNvSpPr>
            <a:spLocks noGrp="1"/>
          </p:cNvSpPr>
          <p:nvPr>
            <p:ph type="sldNum" sz="quarter" idx="5"/>
          </p:nvPr>
        </p:nvSpPr>
        <p:spPr/>
        <p:txBody>
          <a:bodyPr/>
          <a:lstStyle/>
          <a:p>
            <a:fld id="{7E1096A1-2F7C-4789-97D2-DC7E5FAC66FB}" type="slidenum">
              <a:rPr lang="en-NZ" smtClean="0"/>
              <a:t>4</a:t>
            </a:fld>
            <a:endParaRPr lang="en-NZ"/>
          </a:p>
        </p:txBody>
      </p:sp>
    </p:spTree>
    <p:extLst>
      <p:ext uri="{BB962C8B-B14F-4D97-AF65-F5344CB8AC3E}">
        <p14:creationId xmlns:p14="http://schemas.microsoft.com/office/powerpoint/2010/main" val="2095517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US" b="1" dirty="0"/>
              <a:t>Before we get into Cognify, I want to start with a few prediction questions. There are no trick questions. They’re simply a way to get you thinking about what you already know about the brain and learning. You will have 10 seconds to choose each answer.</a:t>
            </a:r>
            <a:endParaRPr lang="en-NZ" b="1" dirty="0"/>
          </a:p>
        </p:txBody>
      </p:sp>
      <p:sp>
        <p:nvSpPr>
          <p:cNvPr id="4" name="Slide Number Placeholder 3"/>
          <p:cNvSpPr>
            <a:spLocks noGrp="1"/>
          </p:cNvSpPr>
          <p:nvPr>
            <p:ph type="sldNum" sz="quarter" idx="5"/>
          </p:nvPr>
        </p:nvSpPr>
        <p:spPr/>
        <p:txBody>
          <a:bodyPr/>
          <a:lstStyle/>
          <a:p>
            <a:fld id="{7E1096A1-2F7C-4789-97D2-DC7E5FAC66FB}" type="slidenum">
              <a:rPr lang="en-NZ" smtClean="0"/>
              <a:t>5</a:t>
            </a:fld>
            <a:endParaRPr lang="en-NZ"/>
          </a:p>
        </p:txBody>
      </p:sp>
    </p:spTree>
    <p:extLst>
      <p:ext uri="{BB962C8B-B14F-4D97-AF65-F5344CB8AC3E}">
        <p14:creationId xmlns:p14="http://schemas.microsoft.com/office/powerpoint/2010/main" val="823380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US" dirty="0"/>
              <a:t>The brain receives millions of bits of sensory information each second, but cannot process it all. This means teaching needs to filter, focus and scaffold information to avoid overwhelming ākonga.</a:t>
            </a:r>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6</a:t>
            </a:fld>
            <a:endParaRPr lang="en-NZ"/>
          </a:p>
        </p:txBody>
      </p:sp>
    </p:spTree>
    <p:extLst>
      <p:ext uri="{BB962C8B-B14F-4D97-AF65-F5344CB8AC3E}">
        <p14:creationId xmlns:p14="http://schemas.microsoft.com/office/powerpoint/2010/main" val="2184488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US" dirty="0"/>
              <a:t>The brain filters information aggressively. </a:t>
            </a:r>
          </a:p>
          <a:p>
            <a:r>
              <a:rPr lang="en-US" dirty="0"/>
              <a:t>Learning needs to trigger attention, relevance or emotion to get through those filters. </a:t>
            </a:r>
          </a:p>
          <a:p>
            <a:r>
              <a:rPr lang="en-US" dirty="0"/>
              <a:t>Kaiako may need to make relevance explicit when ākonga do not see it immediately.</a:t>
            </a:r>
          </a:p>
        </p:txBody>
      </p:sp>
      <p:sp>
        <p:nvSpPr>
          <p:cNvPr id="4" name="Slide Number Placeholder 3"/>
          <p:cNvSpPr>
            <a:spLocks noGrp="1"/>
          </p:cNvSpPr>
          <p:nvPr>
            <p:ph type="sldNum" sz="quarter" idx="5"/>
          </p:nvPr>
        </p:nvSpPr>
        <p:spPr/>
        <p:txBody>
          <a:bodyPr/>
          <a:lstStyle/>
          <a:p>
            <a:fld id="{7E1096A1-2F7C-4789-97D2-DC7E5FAC66FB}" type="slidenum">
              <a:rPr lang="en-NZ" smtClean="0"/>
              <a:t>7</a:t>
            </a:fld>
            <a:endParaRPr lang="en-NZ"/>
          </a:p>
        </p:txBody>
      </p:sp>
    </p:spTree>
    <p:extLst>
      <p:ext uri="{BB962C8B-B14F-4D97-AF65-F5344CB8AC3E}">
        <p14:creationId xmlns:p14="http://schemas.microsoft.com/office/powerpoint/2010/main" val="3269396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US" dirty="0"/>
              <a:t>Ākonga brains constantly filter massive sensory input, quickly deciding what to attend to </a:t>
            </a:r>
          </a:p>
          <a:p>
            <a:r>
              <a:rPr lang="en-US" dirty="0"/>
              <a:t>Instruction needs to signal relevance immediately </a:t>
            </a:r>
          </a:p>
          <a:p>
            <a:r>
              <a:rPr lang="en-US" dirty="0"/>
              <a:t>Context, cues and meaningful framing can help capture attention</a:t>
            </a:r>
          </a:p>
          <a:p>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8</a:t>
            </a:fld>
            <a:endParaRPr lang="en-NZ"/>
          </a:p>
        </p:txBody>
      </p:sp>
    </p:spTree>
    <p:extLst>
      <p:ext uri="{BB962C8B-B14F-4D97-AF65-F5344CB8AC3E}">
        <p14:creationId xmlns:p14="http://schemas.microsoft.com/office/powerpoint/2010/main" val="1307827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US" dirty="0"/>
              <a:t>The brain is only about 2% of body weight but uses around 20% of the body’s energy at rest </a:t>
            </a:r>
          </a:p>
          <a:p>
            <a:r>
              <a:rPr lang="en-US" dirty="0"/>
              <a:t>The brain is metabolically expensive </a:t>
            </a:r>
          </a:p>
          <a:p>
            <a:r>
              <a:rPr lang="en-US" dirty="0"/>
              <a:t>Thinking is biologically demanding </a:t>
            </a:r>
          </a:p>
          <a:p>
            <a:r>
              <a:rPr lang="en-US" dirty="0"/>
              <a:t>Attention, fatigue and cognitive load matter for learning </a:t>
            </a:r>
          </a:p>
          <a:p>
            <a:r>
              <a:rPr lang="en-US" dirty="0"/>
              <a:t>Active engagement can help manage mental fatigue</a:t>
            </a:r>
          </a:p>
          <a:p>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9</a:t>
            </a:fld>
            <a:endParaRPr lang="en-NZ"/>
          </a:p>
        </p:txBody>
      </p:sp>
    </p:spTree>
    <p:extLst>
      <p:ext uri="{BB962C8B-B14F-4D97-AF65-F5344CB8AC3E}">
        <p14:creationId xmlns:p14="http://schemas.microsoft.com/office/powerpoint/2010/main" val="3432859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US" dirty="0"/>
              <a:t>Actively retrieving information from memory strengthens the neural pathways associated with that knowledge. This supports stronger retention than passive review, such as re-reading. Quizzes, summaries and recall exercises provide opportunities for active retrieval.</a:t>
            </a:r>
          </a:p>
          <a:p>
            <a:endParaRPr lang="en-US" dirty="0"/>
          </a:p>
          <a:p>
            <a:r>
              <a:rPr lang="en-US" b="1" dirty="0"/>
              <a:t>"Curiosity and the act of making a prediction activate the brain's reward system, which fuels attention, motivation, and sustained effort."</a:t>
            </a:r>
            <a:endParaRPr lang="en-NZ" b="1" dirty="0"/>
          </a:p>
        </p:txBody>
      </p:sp>
      <p:sp>
        <p:nvSpPr>
          <p:cNvPr id="4" name="Slide Number Placeholder 3"/>
          <p:cNvSpPr>
            <a:spLocks noGrp="1"/>
          </p:cNvSpPr>
          <p:nvPr>
            <p:ph type="sldNum" sz="quarter" idx="5"/>
          </p:nvPr>
        </p:nvSpPr>
        <p:spPr/>
        <p:txBody>
          <a:bodyPr/>
          <a:lstStyle/>
          <a:p>
            <a:fld id="{7E1096A1-2F7C-4789-97D2-DC7E5FAC66FB}" type="slidenum">
              <a:rPr lang="en-NZ" smtClean="0"/>
              <a:t>10</a:t>
            </a:fld>
            <a:endParaRPr lang="en-NZ"/>
          </a:p>
        </p:txBody>
      </p:sp>
    </p:spTree>
    <p:extLst>
      <p:ext uri="{BB962C8B-B14F-4D97-AF65-F5344CB8AC3E}">
        <p14:creationId xmlns:p14="http://schemas.microsoft.com/office/powerpoint/2010/main" val="400129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11</a:t>
            </a:fld>
            <a:endParaRPr lang="en-NZ"/>
          </a:p>
        </p:txBody>
      </p:sp>
    </p:spTree>
    <p:extLst>
      <p:ext uri="{BB962C8B-B14F-4D97-AF65-F5344CB8AC3E}">
        <p14:creationId xmlns:p14="http://schemas.microsoft.com/office/powerpoint/2010/main" val="959695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US" b="1" dirty="0"/>
              <a:t>Wintec Teaching and Learning Directions, job descriptions, Academic Staff Member responsibilities, performance appraisal process etc.</a:t>
            </a:r>
            <a:endParaRPr lang="en-NZ" b="1" dirty="0"/>
          </a:p>
        </p:txBody>
      </p:sp>
      <p:sp>
        <p:nvSpPr>
          <p:cNvPr id="4" name="Slide Number Placeholder 3"/>
          <p:cNvSpPr>
            <a:spLocks noGrp="1"/>
          </p:cNvSpPr>
          <p:nvPr>
            <p:ph type="sldNum" sz="quarter" idx="5"/>
          </p:nvPr>
        </p:nvSpPr>
        <p:spPr/>
        <p:txBody>
          <a:bodyPr/>
          <a:lstStyle/>
          <a:p>
            <a:fld id="{7E1096A1-2F7C-4789-97D2-DC7E5FAC66FB}" type="slidenum">
              <a:rPr lang="en-NZ" smtClean="0"/>
              <a:t>12</a:t>
            </a:fld>
            <a:endParaRPr lang="en-NZ"/>
          </a:p>
        </p:txBody>
      </p:sp>
    </p:spTree>
    <p:extLst>
      <p:ext uri="{BB962C8B-B14F-4D97-AF65-F5344CB8AC3E}">
        <p14:creationId xmlns:p14="http://schemas.microsoft.com/office/powerpoint/2010/main" val="485258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13</a:t>
            </a:fld>
            <a:endParaRPr lang="en-NZ"/>
          </a:p>
        </p:txBody>
      </p:sp>
    </p:spTree>
    <p:extLst>
      <p:ext uri="{BB962C8B-B14F-4D97-AF65-F5344CB8AC3E}">
        <p14:creationId xmlns:p14="http://schemas.microsoft.com/office/powerpoint/2010/main" val="2913168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14</a:t>
            </a:fld>
            <a:endParaRPr lang="en-NZ"/>
          </a:p>
        </p:txBody>
      </p:sp>
    </p:spTree>
    <p:extLst>
      <p:ext uri="{BB962C8B-B14F-4D97-AF65-F5344CB8AC3E}">
        <p14:creationId xmlns:p14="http://schemas.microsoft.com/office/powerpoint/2010/main" val="698794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15</a:t>
            </a:fld>
            <a:endParaRPr lang="en-NZ"/>
          </a:p>
        </p:txBody>
      </p:sp>
    </p:spTree>
    <p:extLst>
      <p:ext uri="{BB962C8B-B14F-4D97-AF65-F5344CB8AC3E}">
        <p14:creationId xmlns:p14="http://schemas.microsoft.com/office/powerpoint/2010/main" val="2777272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16</a:t>
            </a:fld>
            <a:endParaRPr lang="en-NZ"/>
          </a:p>
        </p:txBody>
      </p:sp>
    </p:spTree>
    <p:extLst>
      <p:ext uri="{BB962C8B-B14F-4D97-AF65-F5344CB8AC3E}">
        <p14:creationId xmlns:p14="http://schemas.microsoft.com/office/powerpoint/2010/main" val="3450342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US" dirty="0"/>
              <a:t>The brain learns in patterns: chunking information.</a:t>
            </a:r>
          </a:p>
          <a:p>
            <a:endParaRPr lang="en-US" dirty="0"/>
          </a:p>
          <a:p>
            <a:r>
              <a:rPr lang="en-US" dirty="0"/>
              <a:t>The human brain is a pattern seeking device (Ratey, 2001). “The brain works by relating whole concepts to one another and looks for similarities, differences and relationships between them” </a:t>
            </a:r>
          </a:p>
          <a:p>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17</a:t>
            </a:fld>
            <a:endParaRPr lang="en-NZ"/>
          </a:p>
        </p:txBody>
      </p:sp>
    </p:spTree>
    <p:extLst>
      <p:ext uri="{BB962C8B-B14F-4D97-AF65-F5344CB8AC3E}">
        <p14:creationId xmlns:p14="http://schemas.microsoft.com/office/powerpoint/2010/main" val="41217736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NZ" dirty="0"/>
              <a:t>You might have thought of repetition, years of practice, a great teacher, a significant experience or simply something that mattered to you.</a:t>
            </a:r>
          </a:p>
        </p:txBody>
      </p:sp>
      <p:sp>
        <p:nvSpPr>
          <p:cNvPr id="4" name="Slide Number Placeholder 3"/>
          <p:cNvSpPr>
            <a:spLocks noGrp="1"/>
          </p:cNvSpPr>
          <p:nvPr>
            <p:ph type="sldNum" sz="quarter" idx="5"/>
          </p:nvPr>
        </p:nvSpPr>
        <p:spPr/>
        <p:txBody>
          <a:bodyPr/>
          <a:lstStyle/>
          <a:p>
            <a:fld id="{7E1096A1-2F7C-4789-97D2-DC7E5FAC66FB}" type="slidenum">
              <a:rPr lang="en-NZ" smtClean="0"/>
              <a:t>18</a:t>
            </a:fld>
            <a:endParaRPr lang="en-NZ"/>
          </a:p>
        </p:txBody>
      </p:sp>
    </p:spTree>
    <p:extLst>
      <p:ext uri="{BB962C8B-B14F-4D97-AF65-F5344CB8AC3E}">
        <p14:creationId xmlns:p14="http://schemas.microsoft.com/office/powerpoint/2010/main" val="2127532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(i.e. not relying on Powerpoint, video, or self-directed learning).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“Twenty years of neuroscience and evolutionary biology findings about how the brain learns have taught us that </a:t>
            </a:r>
          </a:p>
          <a:p>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19</a:t>
            </a:fld>
            <a:endParaRPr lang="en-NZ"/>
          </a:p>
        </p:txBody>
      </p:sp>
    </p:spTree>
    <p:extLst>
      <p:ext uri="{BB962C8B-B14F-4D97-AF65-F5344CB8AC3E}">
        <p14:creationId xmlns:p14="http://schemas.microsoft.com/office/powerpoint/2010/main" val="3803835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NZ" b="1" dirty="0"/>
              <a:t>Why use active learning - Memories are formed and strengthened during sleep. During sleep the brain will search every memory a student has ever made to find connections for the new learning (Walker, 2017). The working memory sends important information to the more stable short-term memory of the brain for safekeeping. Only the memories that ākonga tell the brain are important to keep get sent on for safekeeping. Ākonga tell the brain through their actions. Information that is practiced and repeated sends a message to the brain that it is important and should be kept. The brain removes all other information not classified as important.   (Doyle &amp; Doyle, 2020).</a:t>
            </a:r>
          </a:p>
        </p:txBody>
      </p:sp>
      <p:sp>
        <p:nvSpPr>
          <p:cNvPr id="4" name="Slide Number Placeholder 3"/>
          <p:cNvSpPr>
            <a:spLocks noGrp="1"/>
          </p:cNvSpPr>
          <p:nvPr>
            <p:ph type="sldNum" sz="quarter" idx="5"/>
          </p:nvPr>
        </p:nvSpPr>
        <p:spPr/>
        <p:txBody>
          <a:bodyPr/>
          <a:lstStyle/>
          <a:p>
            <a:fld id="{7E1096A1-2F7C-4789-97D2-DC7E5FAC66FB}" type="slidenum">
              <a:rPr lang="en-NZ" smtClean="0"/>
              <a:t>20</a:t>
            </a:fld>
            <a:endParaRPr lang="en-NZ"/>
          </a:p>
        </p:txBody>
      </p:sp>
    </p:spTree>
    <p:extLst>
      <p:ext uri="{BB962C8B-B14F-4D97-AF65-F5344CB8AC3E}">
        <p14:creationId xmlns:p14="http://schemas.microsoft.com/office/powerpoint/2010/main" val="2163286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21</a:t>
            </a:fld>
            <a:endParaRPr lang="en-NZ"/>
          </a:p>
        </p:txBody>
      </p:sp>
    </p:spTree>
    <p:extLst>
      <p:ext uri="{BB962C8B-B14F-4D97-AF65-F5344CB8AC3E}">
        <p14:creationId xmlns:p14="http://schemas.microsoft.com/office/powerpoint/2010/main" val="32565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0E327-31CB-54EB-5DDC-00CC1AAD70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08992-4D85-7075-7C18-259997A27D6F}"/>
              </a:ext>
            </a:extLst>
          </p:cNvPr>
          <p:cNvSpPr>
            <a:spLocks noGrp="1" noRot="1" noChangeAspect="1"/>
          </p:cNvSpPr>
          <p:nvPr>
            <p:ph type="sldImg"/>
          </p:nvPr>
        </p:nvSpPr>
        <p:spPr/>
        <p:txBody>
          <a:bodyPr/>
          <a:lstStyle/>
          <a:p>
            <a:endParaRPr lang="en-NZ"/>
          </a:p>
        </p:txBody>
      </p:sp>
      <p:sp>
        <p:nvSpPr>
          <p:cNvPr id="3" name="Notes Placeholder 2">
            <a:extLst>
              <a:ext uri="{FF2B5EF4-FFF2-40B4-BE49-F238E27FC236}">
                <a16:creationId xmlns:a16="http://schemas.microsoft.com/office/drawing/2014/main" id="{80A26B85-C5F9-8EBA-6559-FD6C02DD0F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Ākonga – from Recall - </a:t>
            </a:r>
            <a:r>
              <a:rPr lang="en-US" sz="1200" dirty="0"/>
              <a:t>New skills and knowledge connect to and build on what we already know.</a:t>
            </a:r>
          </a:p>
          <a:p>
            <a:endParaRPr lang="en-NZ" dirty="0"/>
          </a:p>
        </p:txBody>
      </p:sp>
      <p:sp>
        <p:nvSpPr>
          <p:cNvPr id="4" name="Slide Number Placeholder 3">
            <a:extLst>
              <a:ext uri="{FF2B5EF4-FFF2-40B4-BE49-F238E27FC236}">
                <a16:creationId xmlns:a16="http://schemas.microsoft.com/office/drawing/2014/main" id="{FB518EAA-B135-0925-633A-6592A210D918}"/>
              </a:ext>
            </a:extLst>
          </p:cNvPr>
          <p:cNvSpPr>
            <a:spLocks noGrp="1"/>
          </p:cNvSpPr>
          <p:nvPr>
            <p:ph type="sldNum" sz="quarter" idx="5"/>
          </p:nvPr>
        </p:nvSpPr>
        <p:spPr/>
        <p:txBody>
          <a:bodyPr/>
          <a:lstStyle/>
          <a:p>
            <a:fld id="{7E1096A1-2F7C-4789-97D2-DC7E5FAC66FB}" type="slidenum">
              <a:rPr lang="en-NZ" smtClean="0"/>
              <a:t>22</a:t>
            </a:fld>
            <a:endParaRPr lang="en-NZ"/>
          </a:p>
        </p:txBody>
      </p:sp>
    </p:spTree>
    <p:extLst>
      <p:ext uri="{BB962C8B-B14F-4D97-AF65-F5344CB8AC3E}">
        <p14:creationId xmlns:p14="http://schemas.microsoft.com/office/powerpoint/2010/main" val="19372658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7C228-93CB-1E65-755E-6DF87906A8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077275-C6CF-B4C5-59F8-5CF4C66F472D}"/>
              </a:ext>
            </a:extLst>
          </p:cNvPr>
          <p:cNvSpPr>
            <a:spLocks noGrp="1" noRot="1" noChangeAspect="1"/>
          </p:cNvSpPr>
          <p:nvPr>
            <p:ph type="sldImg"/>
          </p:nvPr>
        </p:nvSpPr>
        <p:spPr/>
        <p:txBody>
          <a:bodyPr/>
          <a:lstStyle/>
          <a:p>
            <a:endParaRPr lang="en-NZ"/>
          </a:p>
        </p:txBody>
      </p:sp>
      <p:sp>
        <p:nvSpPr>
          <p:cNvPr id="3" name="Notes Placeholder 2">
            <a:extLst>
              <a:ext uri="{FF2B5EF4-FFF2-40B4-BE49-F238E27FC236}">
                <a16:creationId xmlns:a16="http://schemas.microsoft.com/office/drawing/2014/main" id="{317D26C5-C0CE-EE30-4D02-8238B160348C}"/>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C26801B6-6F04-1A27-4647-73B694BDD3B0}"/>
              </a:ext>
            </a:extLst>
          </p:cNvPr>
          <p:cNvSpPr>
            <a:spLocks noGrp="1"/>
          </p:cNvSpPr>
          <p:nvPr>
            <p:ph type="sldNum" sz="quarter" idx="5"/>
          </p:nvPr>
        </p:nvSpPr>
        <p:spPr/>
        <p:txBody>
          <a:bodyPr/>
          <a:lstStyle/>
          <a:p>
            <a:fld id="{7E1096A1-2F7C-4789-97D2-DC7E5FAC66FB}" type="slidenum">
              <a:rPr lang="en-NZ" smtClean="0"/>
              <a:t>23</a:t>
            </a:fld>
            <a:endParaRPr lang="en-NZ"/>
          </a:p>
        </p:txBody>
      </p:sp>
    </p:spTree>
    <p:extLst>
      <p:ext uri="{BB962C8B-B14F-4D97-AF65-F5344CB8AC3E}">
        <p14:creationId xmlns:p14="http://schemas.microsoft.com/office/powerpoint/2010/main" val="16474455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US" b="1" dirty="0"/>
              <a:t>An example of one of the strategies is - Share the why - The human brain constantly </a:t>
            </a:r>
            <a:r>
              <a:rPr lang="en-US" b="1" dirty="0" err="1"/>
              <a:t>prioritises</a:t>
            </a:r>
            <a:r>
              <a:rPr lang="en-US" b="1" dirty="0"/>
              <a:t>, which means to make learning a priority over all the other things that students could be doing or thinking about teachers must make a clear case for why this learning should matter. </a:t>
            </a:r>
          </a:p>
          <a:p>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24</a:t>
            </a:fld>
            <a:endParaRPr lang="en-NZ"/>
          </a:p>
        </p:txBody>
      </p:sp>
    </p:spTree>
    <p:extLst>
      <p:ext uri="{BB962C8B-B14F-4D97-AF65-F5344CB8AC3E}">
        <p14:creationId xmlns:p14="http://schemas.microsoft.com/office/powerpoint/2010/main" val="1031279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4CAD5-ACB0-BFFD-FB19-D47DFA0B9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457D0B-B057-B580-286D-B5D6C4C9A0DF}"/>
              </a:ext>
            </a:extLst>
          </p:cNvPr>
          <p:cNvSpPr>
            <a:spLocks noGrp="1" noRot="1" noChangeAspect="1"/>
          </p:cNvSpPr>
          <p:nvPr>
            <p:ph type="sldImg"/>
          </p:nvPr>
        </p:nvSpPr>
        <p:spPr/>
        <p:txBody>
          <a:bodyPr/>
          <a:lstStyle/>
          <a:p>
            <a:endParaRPr lang="en-NZ"/>
          </a:p>
        </p:txBody>
      </p:sp>
      <p:sp>
        <p:nvSpPr>
          <p:cNvPr id="3" name="Notes Placeholder 2">
            <a:extLst>
              <a:ext uri="{FF2B5EF4-FFF2-40B4-BE49-F238E27FC236}">
                <a16:creationId xmlns:a16="http://schemas.microsoft.com/office/drawing/2014/main" id="{1BCAF6CA-01FE-5E2F-3D2A-8CCBF28858BC}"/>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DCB80DEA-9169-0013-B1BC-C08F7CDD65D5}"/>
              </a:ext>
            </a:extLst>
          </p:cNvPr>
          <p:cNvSpPr>
            <a:spLocks noGrp="1"/>
          </p:cNvSpPr>
          <p:nvPr>
            <p:ph type="sldNum" sz="quarter" idx="5"/>
          </p:nvPr>
        </p:nvSpPr>
        <p:spPr/>
        <p:txBody>
          <a:bodyPr/>
          <a:lstStyle/>
          <a:p>
            <a:fld id="{7E1096A1-2F7C-4789-97D2-DC7E5FAC66FB}" type="slidenum">
              <a:rPr lang="en-NZ" smtClean="0"/>
              <a:t>25</a:t>
            </a:fld>
            <a:endParaRPr lang="en-NZ"/>
          </a:p>
        </p:txBody>
      </p:sp>
    </p:spTree>
    <p:extLst>
      <p:ext uri="{BB962C8B-B14F-4D97-AF65-F5344CB8AC3E}">
        <p14:creationId xmlns:p14="http://schemas.microsoft.com/office/powerpoint/2010/main" val="15472929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Media Arts, IT, Animal Care, Design and Communication, Hairdressing, </a:t>
            </a:r>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26</a:t>
            </a:fld>
            <a:endParaRPr lang="en-NZ"/>
          </a:p>
        </p:txBody>
      </p:sp>
    </p:spTree>
    <p:extLst>
      <p:ext uri="{BB962C8B-B14F-4D97-AF65-F5344CB8AC3E}">
        <p14:creationId xmlns:p14="http://schemas.microsoft.com/office/powerpoint/2010/main" val="4103745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US" dirty="0"/>
              <a:t>“We'd have the words establish, recall, engage, evaluate, reflect, on the overview slide for the students. And we just introduced it as ‘You know, this is good teaching theory. We're using this process.’ Q</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“We'd have the words establish, recall, engage, evaluate, reflect, on the overview slide for the students. And we just introduced it as ‘You know, this is good teaching theory. We're using this process. And one of the ways we can check that we're doing the process, is putting them in there so you could see what we doing’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“It makes me feel more like a teacher, because I have a structure behind me. It's not just based what I think should be done and heavy on content and knowledge… there is proper ways to do in a way they will learn more, they will remember, they actually will engage...”K</a:t>
            </a:r>
            <a:endParaRPr lang="en-NZ"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NZ" dirty="0"/>
          </a:p>
          <a:p>
            <a:endParaRPr lang="en-US" dirty="0"/>
          </a:p>
          <a:p>
            <a:endParaRPr lang="en-US" dirty="0"/>
          </a:p>
          <a:p>
            <a:endParaRPr lang="en-US" dirty="0"/>
          </a:p>
          <a:p>
            <a:r>
              <a:rPr lang="en-US" dirty="0"/>
              <a:t>L explained to ākonga what she had changed and why:</a:t>
            </a:r>
          </a:p>
          <a:p>
            <a:r>
              <a:rPr lang="en-US" dirty="0"/>
              <a:t>"I went to this workshop and I got shown these things to try and help make your learning more engaging, and so all of the activities that you're seeing on Moodle now, and what we're doing in class is as a result of that"</a:t>
            </a:r>
          </a:p>
          <a:p>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27</a:t>
            </a:fld>
            <a:endParaRPr lang="en-NZ"/>
          </a:p>
        </p:txBody>
      </p:sp>
    </p:spTree>
    <p:extLst>
      <p:ext uri="{BB962C8B-B14F-4D97-AF65-F5344CB8AC3E}">
        <p14:creationId xmlns:p14="http://schemas.microsoft.com/office/powerpoint/2010/main" val="26947394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NZ" dirty="0"/>
              <a:t>Was not using a formal approach such as a Ticket out of class.</a:t>
            </a:r>
          </a:p>
        </p:txBody>
      </p:sp>
      <p:sp>
        <p:nvSpPr>
          <p:cNvPr id="4" name="Slide Number Placeholder 3"/>
          <p:cNvSpPr>
            <a:spLocks noGrp="1"/>
          </p:cNvSpPr>
          <p:nvPr>
            <p:ph type="sldNum" sz="quarter" idx="5"/>
          </p:nvPr>
        </p:nvSpPr>
        <p:spPr/>
        <p:txBody>
          <a:bodyPr/>
          <a:lstStyle/>
          <a:p>
            <a:fld id="{7E1096A1-2F7C-4789-97D2-DC7E5FAC66FB}" type="slidenum">
              <a:rPr lang="en-NZ" smtClean="0"/>
              <a:t>28</a:t>
            </a:fld>
            <a:endParaRPr lang="en-NZ"/>
          </a:p>
        </p:txBody>
      </p:sp>
    </p:spTree>
    <p:extLst>
      <p:ext uri="{BB962C8B-B14F-4D97-AF65-F5344CB8AC3E}">
        <p14:creationId xmlns:p14="http://schemas.microsoft.com/office/powerpoint/2010/main" val="35489474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pPr lvl="0">
              <a:defRPr/>
            </a:pPr>
            <a:r>
              <a:rPr lang="en-US" b="1" dirty="0"/>
              <a:t>Although participants indicated time as the main challenge, they all saw value in putting the time in.</a:t>
            </a:r>
          </a:p>
          <a:p>
            <a:pPr lvl="0">
              <a:defRPr/>
            </a:pPr>
            <a:r>
              <a:rPr lang="en-US" dirty="0"/>
              <a:t>“Ah barriers, yep, you need time to adopt “ I</a:t>
            </a:r>
          </a:p>
          <a:p>
            <a:pPr lvl="0">
              <a:defRPr/>
            </a:pPr>
            <a:r>
              <a:rPr lang="en-US" i="1" dirty="0"/>
              <a:t>“…a lot of thought has to go into writing them [session plans], and for someone else to be able to understand what I'm actually writing as well, that's important.” O</a:t>
            </a:r>
          </a:p>
          <a:p>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29</a:t>
            </a:fld>
            <a:endParaRPr lang="en-NZ"/>
          </a:p>
        </p:txBody>
      </p:sp>
    </p:spTree>
    <p:extLst>
      <p:ext uri="{BB962C8B-B14F-4D97-AF65-F5344CB8AC3E}">
        <p14:creationId xmlns:p14="http://schemas.microsoft.com/office/powerpoint/2010/main" val="15149006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US" b="1" dirty="0"/>
              <a:t>I used ChatGPT to teach me how to build the Power Automate workflow and troubleshoot it along the way. It helped me work out how to structure the workflow, write and adapt the expressions to handle the data, and fix things when they didn’t work as expected.</a:t>
            </a:r>
            <a:endParaRPr lang="en-NZ" b="1" dirty="0"/>
          </a:p>
          <a:p>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30</a:t>
            </a:fld>
            <a:endParaRPr lang="en-NZ"/>
          </a:p>
        </p:txBody>
      </p:sp>
    </p:spTree>
    <p:extLst>
      <p:ext uri="{BB962C8B-B14F-4D97-AF65-F5344CB8AC3E}">
        <p14:creationId xmlns:p14="http://schemas.microsoft.com/office/powerpoint/2010/main" val="482411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31</a:t>
            </a:fld>
            <a:endParaRPr lang="en-NZ"/>
          </a:p>
        </p:txBody>
      </p:sp>
    </p:spTree>
    <p:extLst>
      <p:ext uri="{BB962C8B-B14F-4D97-AF65-F5344CB8AC3E}">
        <p14:creationId xmlns:p14="http://schemas.microsoft.com/office/powerpoint/2010/main" val="10825319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32</a:t>
            </a:fld>
            <a:endParaRPr lang="en-NZ"/>
          </a:p>
        </p:txBody>
      </p:sp>
    </p:spTree>
    <p:extLst>
      <p:ext uri="{BB962C8B-B14F-4D97-AF65-F5344CB8AC3E}">
        <p14:creationId xmlns:p14="http://schemas.microsoft.com/office/powerpoint/2010/main" val="20577614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33</a:t>
            </a:fld>
            <a:endParaRPr lang="en-NZ"/>
          </a:p>
        </p:txBody>
      </p:sp>
    </p:spTree>
    <p:extLst>
      <p:ext uri="{BB962C8B-B14F-4D97-AF65-F5344CB8AC3E}">
        <p14:creationId xmlns:p14="http://schemas.microsoft.com/office/powerpoint/2010/main" val="22818814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r>
              <a:rPr lang="en-US" b="1" dirty="0"/>
              <a:t>Discuss Recall quote.</a:t>
            </a:r>
          </a:p>
          <a:p>
            <a:r>
              <a:rPr lang="en-US" b="1" dirty="0"/>
              <a:t>Confidence and clarity - Having a structure for planning and teaching gave some kaiako greater clarity and confidence in their practice.</a:t>
            </a:r>
          </a:p>
          <a:p>
            <a:r>
              <a:rPr lang="en-US" dirty="0"/>
              <a:t>One kaiako used the </a:t>
            </a:r>
            <a:r>
              <a:rPr lang="en-US" dirty="0" err="1"/>
              <a:t>colour</a:t>
            </a:r>
            <a:r>
              <a:rPr lang="en-US" dirty="0"/>
              <a:t> coding from the Engage cog to code her activities in her session plan.</a:t>
            </a:r>
          </a:p>
          <a:p>
            <a:r>
              <a:rPr lang="en-US" dirty="0"/>
              <a:t>“I actually went through and I </a:t>
            </a:r>
            <a:r>
              <a:rPr lang="en-US" dirty="0" err="1"/>
              <a:t>colour</a:t>
            </a:r>
            <a:r>
              <a:rPr lang="en-US" dirty="0"/>
              <a:t> coded them for myself. There's a whole lot of ‘Discuss’, in various formats, but they're all actually in that </a:t>
            </a:r>
            <a:r>
              <a:rPr lang="en-US" dirty="0" err="1"/>
              <a:t>colour</a:t>
            </a:r>
            <a:r>
              <a:rPr lang="en-US" dirty="0"/>
              <a:t>. What can I get them to do different? Or how can I shift one of those, at least one of those, to be a different type of Engage </a:t>
            </a:r>
            <a:r>
              <a:rPr lang="en-US" dirty="0" err="1"/>
              <a:t>activity.”E</a:t>
            </a:r>
            <a:r>
              <a:rPr lang="en-US" dirty="0"/>
              <a:t> or add this to an impact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“It makes me feel more like a teacher, because I have a structure behind me. It's not just based what I think should be done and heavy on content and knowledge… there is proper ways to do in a way they will learn more, they will remember, they actually will engage...”K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i="1" dirty="0"/>
          </a:p>
          <a:p>
            <a:endParaRPr lang="en-US" dirty="0"/>
          </a:p>
          <a:p>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34</a:t>
            </a:fld>
            <a:endParaRPr lang="en-NZ"/>
          </a:p>
        </p:txBody>
      </p:sp>
    </p:spTree>
    <p:extLst>
      <p:ext uri="{BB962C8B-B14F-4D97-AF65-F5344CB8AC3E}">
        <p14:creationId xmlns:p14="http://schemas.microsoft.com/office/powerpoint/2010/main" val="662801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pPr lvl="0"/>
            <a:r>
              <a:rPr lang="en-NZ" b="1" dirty="0"/>
              <a:t>Strong team buy-in </a:t>
            </a:r>
          </a:p>
          <a:p>
            <a:pPr lvl="0"/>
            <a:r>
              <a:rPr lang="en-NZ" b="1" dirty="0"/>
              <a:t>A robust and rigorous underpinning for developing teaching practice </a:t>
            </a:r>
          </a:p>
          <a:p>
            <a:pPr lvl="0"/>
            <a:r>
              <a:rPr lang="en-NZ" b="1" dirty="0"/>
              <a:t>Greater confidence to upskill in teaching practice </a:t>
            </a:r>
          </a:p>
          <a:p>
            <a:pPr lvl="0"/>
            <a:r>
              <a:rPr lang="en-NZ" b="1" dirty="0"/>
              <a:t>Increased energy and excitement about teaching </a:t>
            </a:r>
          </a:p>
          <a:p>
            <a:pPr lvl="0"/>
            <a:r>
              <a:rPr lang="en-NZ" b="1" dirty="0"/>
              <a:t>An accessible, non-threatening and empowering approach </a:t>
            </a:r>
          </a:p>
          <a:p>
            <a:pPr lvl="0"/>
            <a:r>
              <a:rPr lang="en-NZ" b="1" dirty="0"/>
              <a:t>Practical tools rather than prescribed ways of teaching</a:t>
            </a:r>
          </a:p>
          <a:p>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35</a:t>
            </a:fld>
            <a:endParaRPr lang="en-NZ"/>
          </a:p>
        </p:txBody>
      </p:sp>
    </p:spTree>
    <p:extLst>
      <p:ext uri="{BB962C8B-B14F-4D97-AF65-F5344CB8AC3E}">
        <p14:creationId xmlns:p14="http://schemas.microsoft.com/office/powerpoint/2010/main" val="39396034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3FEB1-6E57-058B-B6E5-7F06D0BC8C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DDEC1D-EBAB-47AC-68C7-73C95275E43C}"/>
              </a:ext>
            </a:extLst>
          </p:cNvPr>
          <p:cNvSpPr>
            <a:spLocks noGrp="1" noRot="1" noChangeAspect="1"/>
          </p:cNvSpPr>
          <p:nvPr>
            <p:ph type="sldImg"/>
          </p:nvPr>
        </p:nvSpPr>
        <p:spPr/>
        <p:txBody>
          <a:bodyPr/>
          <a:lstStyle/>
          <a:p>
            <a:endParaRPr lang="en-NZ"/>
          </a:p>
        </p:txBody>
      </p:sp>
      <p:sp>
        <p:nvSpPr>
          <p:cNvPr id="3" name="Notes Placeholder 2">
            <a:extLst>
              <a:ext uri="{FF2B5EF4-FFF2-40B4-BE49-F238E27FC236}">
                <a16:creationId xmlns:a16="http://schemas.microsoft.com/office/drawing/2014/main" id="{3FA04580-8127-05F0-CEB1-3C8FDF10A497}"/>
              </a:ext>
            </a:extLst>
          </p:cNvPr>
          <p:cNvSpPr>
            <a:spLocks noGrp="1"/>
          </p:cNvSpPr>
          <p:nvPr>
            <p:ph type="body" idx="1"/>
          </p:nvPr>
        </p:nvSpPr>
        <p:spPr/>
        <p:txBody>
          <a:bodyPr/>
          <a:lstStyle/>
          <a:p>
            <a:pPr marL="0" indent="0">
              <a:buNone/>
            </a:pPr>
            <a:r>
              <a:rPr lang="en-US" b="1" dirty="0">
                <a:solidFill>
                  <a:srgbClr val="FF0000"/>
                </a:solidFill>
              </a:rPr>
              <a:t>THEY READ.</a:t>
            </a:r>
          </a:p>
          <a:p>
            <a:pPr marL="0" indent="0">
              <a:buNone/>
            </a:pPr>
            <a:r>
              <a:rPr lang="en-US" dirty="0"/>
              <a:t>“probably the main thing is the ability for me to actually help shape their practice in class by having some form of learning activity that I can go and sit next to each one of them, and they can show me what they're doing, and I can suggest something, or be like, ‘Hey, try that.’ Because it's not an assignment, it's low stakes. And so, one of the things that we have is ‘fear of handing in’ [assessments] it's almost as if that gets eliminated because we've done practicing on all of this low-stakes stuff, where they get used to sharing their draft. So I think that's probably a good trust building.” L</a:t>
            </a:r>
          </a:p>
          <a:p>
            <a:pPr marL="0" indent="0">
              <a:buNone/>
            </a:pPr>
            <a:endParaRPr lang="en-US" dirty="0"/>
          </a:p>
          <a:p>
            <a:pPr marL="0" indent="0">
              <a:buNone/>
            </a:pPr>
            <a:r>
              <a:rPr lang="en-US" dirty="0"/>
              <a:t>“I think it's been helpful in more ways than one. It's not just in the classroom. It's like in terms of building that relationship and getting this culture of collective learning happening.” L</a:t>
            </a:r>
          </a:p>
          <a:p>
            <a:endParaRPr lang="en-NZ" dirty="0"/>
          </a:p>
        </p:txBody>
      </p:sp>
      <p:sp>
        <p:nvSpPr>
          <p:cNvPr id="4" name="Slide Number Placeholder 3">
            <a:extLst>
              <a:ext uri="{FF2B5EF4-FFF2-40B4-BE49-F238E27FC236}">
                <a16:creationId xmlns:a16="http://schemas.microsoft.com/office/drawing/2014/main" id="{4F083FA8-3121-B70F-2CC1-AA5002C994B5}"/>
              </a:ext>
            </a:extLst>
          </p:cNvPr>
          <p:cNvSpPr>
            <a:spLocks noGrp="1"/>
          </p:cNvSpPr>
          <p:nvPr>
            <p:ph type="sldNum" sz="quarter" idx="5"/>
          </p:nvPr>
        </p:nvSpPr>
        <p:spPr/>
        <p:txBody>
          <a:bodyPr/>
          <a:lstStyle/>
          <a:p>
            <a:fld id="{7E1096A1-2F7C-4789-97D2-DC7E5FAC66FB}" type="slidenum">
              <a:rPr lang="en-NZ" smtClean="0"/>
              <a:t>36</a:t>
            </a:fld>
            <a:endParaRPr lang="en-NZ"/>
          </a:p>
        </p:txBody>
      </p:sp>
    </p:spTree>
    <p:extLst>
      <p:ext uri="{BB962C8B-B14F-4D97-AF65-F5344CB8AC3E}">
        <p14:creationId xmlns:p14="http://schemas.microsoft.com/office/powerpoint/2010/main" val="20873668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0000"/>
                </a:solidFill>
                <a:effectLst/>
                <a:uLnTx/>
                <a:uFillTx/>
                <a:latin typeface="Aptos" panose="02110004020202020204"/>
                <a:ea typeface="+mn-ea"/>
                <a:cs typeface="+mn-cs"/>
              </a:rPr>
              <a:t>THEY READ.</a:t>
            </a:r>
          </a:p>
          <a:p>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37</a:t>
            </a:fld>
            <a:endParaRPr lang="en-NZ"/>
          </a:p>
        </p:txBody>
      </p:sp>
    </p:spTree>
    <p:extLst>
      <p:ext uri="{BB962C8B-B14F-4D97-AF65-F5344CB8AC3E}">
        <p14:creationId xmlns:p14="http://schemas.microsoft.com/office/powerpoint/2010/main" val="42401332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38</a:t>
            </a:fld>
            <a:endParaRPr lang="en-NZ"/>
          </a:p>
        </p:txBody>
      </p:sp>
    </p:spTree>
    <p:extLst>
      <p:ext uri="{BB962C8B-B14F-4D97-AF65-F5344CB8AC3E}">
        <p14:creationId xmlns:p14="http://schemas.microsoft.com/office/powerpoint/2010/main" val="16887287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got the Learner Pulse. They said it was very... engaging, engaging, engaging. And that was what we were trying. That's what I was trying to do.” L</a:t>
            </a:r>
          </a:p>
          <a:p>
            <a:endParaRPr lang="en-NZ" dirty="0"/>
          </a:p>
        </p:txBody>
      </p:sp>
      <p:sp>
        <p:nvSpPr>
          <p:cNvPr id="4" name="Slide Number Placeholder 3"/>
          <p:cNvSpPr>
            <a:spLocks noGrp="1"/>
          </p:cNvSpPr>
          <p:nvPr>
            <p:ph type="sldNum" sz="quarter" idx="5"/>
          </p:nvPr>
        </p:nvSpPr>
        <p:spPr/>
        <p:txBody>
          <a:bodyPr/>
          <a:lstStyle/>
          <a:p>
            <a:fld id="{7E1096A1-2F7C-4789-97D2-DC7E5FAC66FB}" type="slidenum">
              <a:rPr lang="en-NZ" smtClean="0"/>
              <a:t>39</a:t>
            </a:fld>
            <a:endParaRPr lang="en-NZ"/>
          </a:p>
        </p:txBody>
      </p:sp>
    </p:spTree>
    <p:extLst>
      <p:ext uri="{BB962C8B-B14F-4D97-AF65-F5344CB8AC3E}">
        <p14:creationId xmlns:p14="http://schemas.microsoft.com/office/powerpoint/2010/main" val="23626084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40</a:t>
            </a:fld>
            <a:endParaRPr lang="en-NZ"/>
          </a:p>
        </p:txBody>
      </p:sp>
    </p:spTree>
    <p:extLst>
      <p:ext uri="{BB962C8B-B14F-4D97-AF65-F5344CB8AC3E}">
        <p14:creationId xmlns:p14="http://schemas.microsoft.com/office/powerpoint/2010/main" val="38927242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01332-5BF8-2BB7-64D5-54ACE0DB16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E1A36D-2EF0-0A49-B631-ABB9B66B99B4}"/>
              </a:ext>
            </a:extLst>
          </p:cNvPr>
          <p:cNvSpPr>
            <a:spLocks noGrp="1" noRot="1" noChangeAspect="1"/>
          </p:cNvSpPr>
          <p:nvPr>
            <p:ph type="sldImg"/>
          </p:nvPr>
        </p:nvSpPr>
        <p:spPr/>
        <p:txBody>
          <a:bodyPr/>
          <a:lstStyle/>
          <a:p>
            <a:endParaRPr lang="en-NZ"/>
          </a:p>
        </p:txBody>
      </p:sp>
      <p:sp>
        <p:nvSpPr>
          <p:cNvPr id="3" name="Notes Placeholder 2">
            <a:extLst>
              <a:ext uri="{FF2B5EF4-FFF2-40B4-BE49-F238E27FC236}">
                <a16:creationId xmlns:a16="http://schemas.microsoft.com/office/drawing/2014/main" id="{1651C0DB-0E29-115E-E802-1E9AD4B8317D}"/>
              </a:ext>
            </a:extLst>
          </p:cNvPr>
          <p:cNvSpPr>
            <a:spLocks noGrp="1"/>
          </p:cNvSpPr>
          <p:nvPr>
            <p:ph type="body" idx="1"/>
          </p:nvPr>
        </p:nvSpPr>
        <p:spPr/>
        <p:txBody>
          <a:bodyPr/>
          <a:lstStyle/>
          <a:p>
            <a:r>
              <a:rPr lang="en-US" b="1" dirty="0"/>
              <a:t>One kaiako recalled a particular afternoon class. Knowing the ākonga would have a three-hour class in the morning of the same day, with some pretty demanding content, the kaiako gave them an option the week before: “If you have submitted your draft for my course to Moodle, you don’t have to come to </a:t>
            </a:r>
            <a:r>
              <a:rPr lang="en-US" b="1" dirty="0" err="1"/>
              <a:t>class.”They</a:t>
            </a:r>
            <a:r>
              <a:rPr lang="en-US" b="1" dirty="0"/>
              <a:t> had all submitted their drafts. So, they were free to skip the afternoon </a:t>
            </a:r>
            <a:r>
              <a:rPr lang="en-US" b="1" dirty="0" err="1"/>
              <a:t>class.But</a:t>
            </a:r>
            <a:r>
              <a:rPr lang="en-US" b="1" dirty="0"/>
              <a:t> they all </a:t>
            </a:r>
            <a:r>
              <a:rPr lang="en-US" b="1" dirty="0" err="1"/>
              <a:t>came.“I</a:t>
            </a:r>
            <a:r>
              <a:rPr lang="en-US" b="1" dirty="0"/>
              <a:t> was </a:t>
            </a:r>
            <a:r>
              <a:rPr lang="en-US" b="1" dirty="0" err="1"/>
              <a:t>shooketh</a:t>
            </a:r>
            <a:r>
              <a:rPr lang="en-US" b="1" dirty="0"/>
              <a:t>.”For the kaiako, that was the moment they </a:t>
            </a:r>
            <a:r>
              <a:rPr lang="en-US" b="1" dirty="0" err="1"/>
              <a:t>realised</a:t>
            </a:r>
            <a:r>
              <a:rPr lang="en-US" b="1" dirty="0"/>
              <a:t> just how invested the ākonga had become.</a:t>
            </a:r>
          </a:p>
          <a:p>
            <a:endParaRPr lang="en-US" dirty="0"/>
          </a:p>
        </p:txBody>
      </p:sp>
      <p:sp>
        <p:nvSpPr>
          <p:cNvPr id="4" name="Slide Number Placeholder 3">
            <a:extLst>
              <a:ext uri="{FF2B5EF4-FFF2-40B4-BE49-F238E27FC236}">
                <a16:creationId xmlns:a16="http://schemas.microsoft.com/office/drawing/2014/main" id="{9A7A44D5-7CBB-94EA-B29E-2C0DCA0AF130}"/>
              </a:ext>
            </a:extLst>
          </p:cNvPr>
          <p:cNvSpPr>
            <a:spLocks noGrp="1"/>
          </p:cNvSpPr>
          <p:nvPr>
            <p:ph type="sldNum" sz="quarter" idx="5"/>
          </p:nvPr>
        </p:nvSpPr>
        <p:spPr/>
        <p:txBody>
          <a:bodyPr/>
          <a:lstStyle/>
          <a:p>
            <a:fld id="{7E1096A1-2F7C-4789-97D2-DC7E5FAC66FB}" type="slidenum">
              <a:rPr lang="en-NZ" smtClean="0"/>
              <a:t>41</a:t>
            </a:fld>
            <a:endParaRPr lang="en-NZ"/>
          </a:p>
        </p:txBody>
      </p:sp>
    </p:spTree>
    <p:extLst>
      <p:ext uri="{BB962C8B-B14F-4D97-AF65-F5344CB8AC3E}">
        <p14:creationId xmlns:p14="http://schemas.microsoft.com/office/powerpoint/2010/main" val="32903809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42</a:t>
            </a:fld>
            <a:endParaRPr lang="en-NZ"/>
          </a:p>
        </p:txBody>
      </p:sp>
    </p:spTree>
    <p:extLst>
      <p:ext uri="{BB962C8B-B14F-4D97-AF65-F5344CB8AC3E}">
        <p14:creationId xmlns:p14="http://schemas.microsoft.com/office/powerpoint/2010/main" val="2959146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D925C-572B-EF57-C0F7-D4B9E06B12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71B185-9F43-BB3B-550E-C46B5006475F}"/>
              </a:ext>
            </a:extLst>
          </p:cNvPr>
          <p:cNvSpPr>
            <a:spLocks noGrp="1" noRot="1" noChangeAspect="1"/>
          </p:cNvSpPr>
          <p:nvPr>
            <p:ph type="sldImg"/>
          </p:nvPr>
        </p:nvSpPr>
        <p:spPr/>
        <p:txBody>
          <a:bodyPr/>
          <a:lstStyle/>
          <a:p>
            <a:endParaRPr lang="en-NZ"/>
          </a:p>
        </p:txBody>
      </p:sp>
      <p:sp>
        <p:nvSpPr>
          <p:cNvPr id="3" name="Notes Placeholder 2">
            <a:extLst>
              <a:ext uri="{FF2B5EF4-FFF2-40B4-BE49-F238E27FC236}">
                <a16:creationId xmlns:a16="http://schemas.microsoft.com/office/drawing/2014/main" id="{143654CB-AD3B-48C3-EA35-F460D91C78F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overall reflection that they're very </a:t>
            </a:r>
            <a:r>
              <a:rPr lang="en-US" dirty="0" err="1"/>
              <a:t>very</a:t>
            </a:r>
            <a:r>
              <a:rPr lang="en-US" dirty="0"/>
              <a:t> useful, helpful, and it doesn't matter, you know, how much experience you have. Yeah, it's still useful. Still helpful.” Meg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just tell everyone about the Cognify framework. I just loved it. It was so good. So good. I just knew that I was covering everything. Whereas before I would have been second guessing myself.” O</a:t>
            </a:r>
          </a:p>
          <a:p>
            <a:endParaRPr lang="en-NZ" dirty="0"/>
          </a:p>
        </p:txBody>
      </p:sp>
      <p:sp>
        <p:nvSpPr>
          <p:cNvPr id="4" name="Slide Number Placeholder 3">
            <a:extLst>
              <a:ext uri="{FF2B5EF4-FFF2-40B4-BE49-F238E27FC236}">
                <a16:creationId xmlns:a16="http://schemas.microsoft.com/office/drawing/2014/main" id="{1C4CCCE9-BC72-F685-D852-0C3257FEAB4B}"/>
              </a:ext>
            </a:extLst>
          </p:cNvPr>
          <p:cNvSpPr>
            <a:spLocks noGrp="1"/>
          </p:cNvSpPr>
          <p:nvPr>
            <p:ph type="sldNum" sz="quarter" idx="5"/>
          </p:nvPr>
        </p:nvSpPr>
        <p:spPr/>
        <p:txBody>
          <a:bodyPr/>
          <a:lstStyle/>
          <a:p>
            <a:fld id="{7E1096A1-2F7C-4789-97D2-DC7E5FAC66FB}" type="slidenum">
              <a:rPr lang="en-NZ" smtClean="0"/>
              <a:t>43</a:t>
            </a:fld>
            <a:endParaRPr lang="en-NZ"/>
          </a:p>
        </p:txBody>
      </p:sp>
    </p:spTree>
    <p:extLst>
      <p:ext uri="{BB962C8B-B14F-4D97-AF65-F5344CB8AC3E}">
        <p14:creationId xmlns:p14="http://schemas.microsoft.com/office/powerpoint/2010/main" val="25534368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9A4E7-8B94-D586-B745-C4AF2C942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309831-EEEC-A072-4976-F4F7479F8C0F}"/>
              </a:ext>
            </a:extLst>
          </p:cNvPr>
          <p:cNvSpPr>
            <a:spLocks noGrp="1" noRot="1" noChangeAspect="1"/>
          </p:cNvSpPr>
          <p:nvPr>
            <p:ph type="sldImg"/>
          </p:nvPr>
        </p:nvSpPr>
        <p:spPr/>
        <p:txBody>
          <a:bodyPr/>
          <a:lstStyle/>
          <a:p>
            <a:endParaRPr lang="en-NZ"/>
          </a:p>
        </p:txBody>
      </p:sp>
      <p:sp>
        <p:nvSpPr>
          <p:cNvPr id="3" name="Notes Placeholder 2">
            <a:extLst>
              <a:ext uri="{FF2B5EF4-FFF2-40B4-BE49-F238E27FC236}">
                <a16:creationId xmlns:a16="http://schemas.microsoft.com/office/drawing/2014/main" id="{F3677AD7-3E07-2309-6127-9E2AC1143923}"/>
              </a:ext>
            </a:extLst>
          </p:cNvPr>
          <p:cNvSpPr>
            <a:spLocks noGrp="1"/>
          </p:cNvSpPr>
          <p:nvPr>
            <p:ph type="body" idx="1"/>
          </p:nvPr>
        </p:nvSpPr>
        <p:spPr/>
        <p:txBody>
          <a:bodyPr/>
          <a:lstStyle/>
          <a:p>
            <a:r>
              <a:rPr lang="en-US" dirty="0"/>
              <a:t>I started off as a lecturer, kind of traditional university,  but now it's more engaging…I've embedded that culture of having a learner centered teaching” I</a:t>
            </a:r>
          </a:p>
          <a:p>
            <a:endParaRPr lang="en-US" dirty="0"/>
          </a:p>
          <a:p>
            <a:r>
              <a:rPr lang="en-US" dirty="0"/>
              <a:t>“I think what I realized is actually there are some very useful, very quick ways to get feedback. And I started using those in my other classes as well, because I found it really helpful, and it helped us a lot for the following week.” Q</a:t>
            </a:r>
          </a:p>
          <a:p>
            <a:endParaRPr lang="en-US" dirty="0"/>
          </a:p>
          <a:p>
            <a:r>
              <a:rPr lang="en-US" dirty="0"/>
              <a:t>“It made me less overwhelmed... So first I sit down, ‘Where would I start?’ Yeah, but now at least I have, oh, I need to structure. How would I </a:t>
            </a:r>
            <a:r>
              <a:rPr lang="en-US" dirty="0" err="1"/>
              <a:t>engage?”I</a:t>
            </a:r>
            <a:endParaRPr lang="en-US" dirty="0"/>
          </a:p>
          <a:p>
            <a:endParaRPr lang="en-NZ" dirty="0"/>
          </a:p>
        </p:txBody>
      </p:sp>
      <p:sp>
        <p:nvSpPr>
          <p:cNvPr id="4" name="Slide Number Placeholder 3">
            <a:extLst>
              <a:ext uri="{FF2B5EF4-FFF2-40B4-BE49-F238E27FC236}">
                <a16:creationId xmlns:a16="http://schemas.microsoft.com/office/drawing/2014/main" id="{3F5A6651-C325-F308-66AF-B94B2928C5D6}"/>
              </a:ext>
            </a:extLst>
          </p:cNvPr>
          <p:cNvSpPr>
            <a:spLocks noGrp="1"/>
          </p:cNvSpPr>
          <p:nvPr>
            <p:ph type="sldNum" sz="quarter" idx="5"/>
          </p:nvPr>
        </p:nvSpPr>
        <p:spPr/>
        <p:txBody>
          <a:bodyPr/>
          <a:lstStyle/>
          <a:p>
            <a:fld id="{7E1096A1-2F7C-4789-97D2-DC7E5FAC66FB}" type="slidenum">
              <a:rPr lang="en-NZ" smtClean="0"/>
              <a:t>44</a:t>
            </a:fld>
            <a:endParaRPr lang="en-NZ"/>
          </a:p>
        </p:txBody>
      </p:sp>
    </p:spTree>
    <p:extLst>
      <p:ext uri="{BB962C8B-B14F-4D97-AF65-F5344CB8AC3E}">
        <p14:creationId xmlns:p14="http://schemas.microsoft.com/office/powerpoint/2010/main" val="34124769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45</a:t>
            </a:fld>
            <a:endParaRPr lang="en-NZ"/>
          </a:p>
        </p:txBody>
      </p:sp>
    </p:spTree>
    <p:extLst>
      <p:ext uri="{BB962C8B-B14F-4D97-AF65-F5344CB8AC3E}">
        <p14:creationId xmlns:p14="http://schemas.microsoft.com/office/powerpoint/2010/main" val="10731112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46</a:t>
            </a:fld>
            <a:endParaRPr lang="en-NZ"/>
          </a:p>
        </p:txBody>
      </p:sp>
    </p:spTree>
    <p:extLst>
      <p:ext uri="{BB962C8B-B14F-4D97-AF65-F5344CB8AC3E}">
        <p14:creationId xmlns:p14="http://schemas.microsoft.com/office/powerpoint/2010/main" val="35077895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Z"/>
          </a:p>
        </p:txBody>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7E1096A1-2F7C-4789-97D2-DC7E5FAC66FB}" type="slidenum">
              <a:rPr lang="en-NZ" smtClean="0"/>
              <a:t>47</a:t>
            </a:fld>
            <a:endParaRPr lang="en-NZ"/>
          </a:p>
        </p:txBody>
      </p:sp>
    </p:spTree>
    <p:extLst>
      <p:ext uri="{BB962C8B-B14F-4D97-AF65-F5344CB8AC3E}">
        <p14:creationId xmlns:p14="http://schemas.microsoft.com/office/powerpoint/2010/main" val="3083132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86CE1-81FB-154F-901D-FCE59232FF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1A098127-EF4B-3E58-89FF-7C7F28C48C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014E3F1F-5226-5C57-462C-F1F43157F2CA}"/>
              </a:ext>
            </a:extLst>
          </p:cNvPr>
          <p:cNvSpPr>
            <a:spLocks noGrp="1"/>
          </p:cNvSpPr>
          <p:nvPr>
            <p:ph type="dt" sz="half" idx="10"/>
          </p:nvPr>
        </p:nvSpPr>
        <p:spPr/>
        <p:txBody>
          <a:bodyPr/>
          <a:lstStyle/>
          <a:p>
            <a:fld id="{D0E3BED9-2E88-46D8-9E14-AB411A329F62}" type="datetimeFigureOut">
              <a:rPr lang="en-NZ" smtClean="0"/>
              <a:t>2/10/2026</a:t>
            </a:fld>
            <a:endParaRPr lang="en-NZ"/>
          </a:p>
        </p:txBody>
      </p:sp>
      <p:sp>
        <p:nvSpPr>
          <p:cNvPr id="5" name="Footer Placeholder 4">
            <a:extLst>
              <a:ext uri="{FF2B5EF4-FFF2-40B4-BE49-F238E27FC236}">
                <a16:creationId xmlns:a16="http://schemas.microsoft.com/office/drawing/2014/main" id="{D5BDDD9D-F2F9-7056-9F2A-92D40596784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B27EF4D8-0A83-10D4-2C9A-A02211B7DA3C}"/>
              </a:ext>
            </a:extLst>
          </p:cNvPr>
          <p:cNvSpPr>
            <a:spLocks noGrp="1"/>
          </p:cNvSpPr>
          <p:nvPr>
            <p:ph type="sldNum" sz="quarter" idx="12"/>
          </p:nvPr>
        </p:nvSpPr>
        <p:spPr/>
        <p:txBody>
          <a:bodyPr/>
          <a:lstStyle/>
          <a:p>
            <a:fld id="{69539DB4-DD51-489B-8C58-048B36202027}" type="slidenum">
              <a:rPr lang="en-NZ" smtClean="0"/>
              <a:t>‹#›</a:t>
            </a:fld>
            <a:endParaRPr lang="en-NZ"/>
          </a:p>
        </p:txBody>
      </p:sp>
    </p:spTree>
    <p:extLst>
      <p:ext uri="{BB962C8B-B14F-4D97-AF65-F5344CB8AC3E}">
        <p14:creationId xmlns:p14="http://schemas.microsoft.com/office/powerpoint/2010/main" val="1602430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E1B30-C850-E639-AE42-DCDF0BCA3598}"/>
              </a:ext>
            </a:extLst>
          </p:cNvPr>
          <p:cNvSpPr>
            <a:spLocks noGrp="1"/>
          </p:cNvSpPr>
          <p:nvPr>
            <p:ph type="title"/>
          </p:nvPr>
        </p:nvSpPr>
        <p:spPr/>
        <p:txBody>
          <a:bodyPr/>
          <a:lstStyle>
            <a:lvl1pPr>
              <a:defRPr>
                <a:solidFill>
                  <a:srgbClr val="1B1B1B"/>
                </a:solidFill>
              </a:defRPr>
            </a:lvl1pPr>
          </a:lstStyle>
          <a:p>
            <a:r>
              <a:rPr lang="en-US" dirty="0"/>
              <a:t>Click to edit Master title style</a:t>
            </a:r>
            <a:endParaRPr lang="en-NZ" dirty="0"/>
          </a:p>
        </p:txBody>
      </p:sp>
      <p:sp>
        <p:nvSpPr>
          <p:cNvPr id="3" name="Content Placeholder 2">
            <a:extLst>
              <a:ext uri="{FF2B5EF4-FFF2-40B4-BE49-F238E27FC236}">
                <a16:creationId xmlns:a16="http://schemas.microsoft.com/office/drawing/2014/main" id="{54825B71-0220-81CC-DD22-9E9CAC53819D}"/>
              </a:ext>
            </a:extLst>
          </p:cNvPr>
          <p:cNvSpPr>
            <a:spLocks noGrp="1"/>
          </p:cNvSpPr>
          <p:nvPr>
            <p:ph idx="1"/>
          </p:nvPr>
        </p:nvSpPr>
        <p:spPr/>
        <p:txBody>
          <a:bodyPr/>
          <a:lstStyle>
            <a:lvl1pPr>
              <a:defRPr>
                <a:solidFill>
                  <a:srgbClr val="1B1B1B"/>
                </a:solidFill>
              </a:defRPr>
            </a:lvl1pPr>
            <a:lvl2pPr>
              <a:defRPr>
                <a:solidFill>
                  <a:srgbClr val="1B1B1B"/>
                </a:solidFill>
              </a:defRPr>
            </a:lvl2pPr>
            <a:lvl3pPr>
              <a:defRPr>
                <a:solidFill>
                  <a:srgbClr val="1B1B1B"/>
                </a:solidFill>
              </a:defRPr>
            </a:lvl3pPr>
            <a:lvl4pPr>
              <a:defRPr>
                <a:solidFill>
                  <a:srgbClr val="1B1B1B"/>
                </a:solidFill>
              </a:defRPr>
            </a:lvl4pPr>
            <a:lvl5pPr>
              <a:defRPr>
                <a:solidFill>
                  <a:srgbClr val="1B1B1B"/>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
        <p:nvSpPr>
          <p:cNvPr id="4" name="Date Placeholder 3">
            <a:extLst>
              <a:ext uri="{FF2B5EF4-FFF2-40B4-BE49-F238E27FC236}">
                <a16:creationId xmlns:a16="http://schemas.microsoft.com/office/drawing/2014/main" id="{2FF603F1-0B75-7744-3A3D-4AF29A99A90D}"/>
              </a:ext>
            </a:extLst>
          </p:cNvPr>
          <p:cNvSpPr>
            <a:spLocks noGrp="1"/>
          </p:cNvSpPr>
          <p:nvPr>
            <p:ph type="dt" sz="half" idx="10"/>
          </p:nvPr>
        </p:nvSpPr>
        <p:spPr/>
        <p:txBody>
          <a:bodyPr/>
          <a:lstStyle/>
          <a:p>
            <a:fld id="{D0E3BED9-2E88-46D8-9E14-AB411A329F62}" type="datetimeFigureOut">
              <a:rPr lang="en-NZ" smtClean="0"/>
              <a:t>2/10/2026</a:t>
            </a:fld>
            <a:endParaRPr lang="en-NZ"/>
          </a:p>
        </p:txBody>
      </p:sp>
      <p:sp>
        <p:nvSpPr>
          <p:cNvPr id="5" name="Footer Placeholder 4">
            <a:extLst>
              <a:ext uri="{FF2B5EF4-FFF2-40B4-BE49-F238E27FC236}">
                <a16:creationId xmlns:a16="http://schemas.microsoft.com/office/drawing/2014/main" id="{E9C6FF10-DE45-FE8F-EE4A-08715435D3C0}"/>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5434945-501C-1913-A653-9C4557F8FEAF}"/>
              </a:ext>
            </a:extLst>
          </p:cNvPr>
          <p:cNvSpPr>
            <a:spLocks noGrp="1"/>
          </p:cNvSpPr>
          <p:nvPr>
            <p:ph type="sldNum" sz="quarter" idx="12"/>
          </p:nvPr>
        </p:nvSpPr>
        <p:spPr/>
        <p:txBody>
          <a:bodyPr/>
          <a:lstStyle/>
          <a:p>
            <a:fld id="{69539DB4-DD51-489B-8C58-048B36202027}" type="slidenum">
              <a:rPr lang="en-NZ" smtClean="0"/>
              <a:t>‹#›</a:t>
            </a:fld>
            <a:endParaRPr lang="en-NZ"/>
          </a:p>
        </p:txBody>
      </p:sp>
      <p:pic>
        <p:nvPicPr>
          <p:cNvPr id="8" name="Picture 7">
            <a:extLst>
              <a:ext uri="{FF2B5EF4-FFF2-40B4-BE49-F238E27FC236}">
                <a16:creationId xmlns:a16="http://schemas.microsoft.com/office/drawing/2014/main" id="{E71F9032-34C4-9CFF-2C2A-9BF057C7B104}"/>
              </a:ext>
            </a:extLst>
          </p:cNvPr>
          <p:cNvPicPr>
            <a:picLocks noChangeAspect="1"/>
          </p:cNvPicPr>
          <p:nvPr userDrawn="1"/>
        </p:nvPicPr>
        <p:blipFill>
          <a:blip r:embed="rId2"/>
          <a:stretch>
            <a:fillRect/>
          </a:stretch>
        </p:blipFill>
        <p:spPr>
          <a:xfrm>
            <a:off x="10340788" y="0"/>
            <a:ext cx="1851212" cy="837453"/>
          </a:xfrm>
          <a:prstGeom prst="rect">
            <a:avLst/>
          </a:prstGeom>
        </p:spPr>
      </p:pic>
    </p:spTree>
    <p:extLst>
      <p:ext uri="{BB962C8B-B14F-4D97-AF65-F5344CB8AC3E}">
        <p14:creationId xmlns:p14="http://schemas.microsoft.com/office/powerpoint/2010/main" val="2582925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79445-312D-07BC-BA7E-84D3B17A9DEF}"/>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67F8EFF5-88B6-B860-F919-A13EE899964D}"/>
              </a:ext>
            </a:extLst>
          </p:cNvPr>
          <p:cNvSpPr>
            <a:spLocks noGrp="1"/>
          </p:cNvSpPr>
          <p:nvPr>
            <p:ph type="dt" sz="half" idx="10"/>
          </p:nvPr>
        </p:nvSpPr>
        <p:spPr/>
        <p:txBody>
          <a:bodyPr/>
          <a:lstStyle/>
          <a:p>
            <a:fld id="{D0E3BED9-2E88-46D8-9E14-AB411A329F62}" type="datetimeFigureOut">
              <a:rPr lang="en-NZ" smtClean="0"/>
              <a:t>2/10/2026</a:t>
            </a:fld>
            <a:endParaRPr lang="en-NZ"/>
          </a:p>
        </p:txBody>
      </p:sp>
      <p:sp>
        <p:nvSpPr>
          <p:cNvPr id="4" name="Footer Placeholder 3">
            <a:extLst>
              <a:ext uri="{FF2B5EF4-FFF2-40B4-BE49-F238E27FC236}">
                <a16:creationId xmlns:a16="http://schemas.microsoft.com/office/drawing/2014/main" id="{6DE71505-E2BF-59E2-14ED-23083D7AC65C}"/>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1B855F1A-7956-1945-BDBF-E5007CA9C683}"/>
              </a:ext>
            </a:extLst>
          </p:cNvPr>
          <p:cNvSpPr>
            <a:spLocks noGrp="1"/>
          </p:cNvSpPr>
          <p:nvPr>
            <p:ph type="sldNum" sz="quarter" idx="12"/>
          </p:nvPr>
        </p:nvSpPr>
        <p:spPr/>
        <p:txBody>
          <a:bodyPr/>
          <a:lstStyle/>
          <a:p>
            <a:fld id="{69539DB4-DD51-489B-8C58-048B36202027}" type="slidenum">
              <a:rPr lang="en-NZ" smtClean="0"/>
              <a:t>‹#›</a:t>
            </a:fld>
            <a:endParaRPr lang="en-NZ"/>
          </a:p>
        </p:txBody>
      </p:sp>
    </p:spTree>
    <p:extLst>
      <p:ext uri="{BB962C8B-B14F-4D97-AF65-F5344CB8AC3E}">
        <p14:creationId xmlns:p14="http://schemas.microsoft.com/office/powerpoint/2010/main" val="2499609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E444CE-41BC-3085-1273-89C2F3F1D254}"/>
              </a:ext>
            </a:extLst>
          </p:cNvPr>
          <p:cNvSpPr>
            <a:spLocks noGrp="1"/>
          </p:cNvSpPr>
          <p:nvPr>
            <p:ph type="dt" sz="half" idx="10"/>
          </p:nvPr>
        </p:nvSpPr>
        <p:spPr/>
        <p:txBody>
          <a:bodyPr/>
          <a:lstStyle/>
          <a:p>
            <a:fld id="{D0E3BED9-2E88-46D8-9E14-AB411A329F62}" type="datetimeFigureOut">
              <a:rPr lang="en-NZ" smtClean="0"/>
              <a:t>2/10/2026</a:t>
            </a:fld>
            <a:endParaRPr lang="en-NZ"/>
          </a:p>
        </p:txBody>
      </p:sp>
      <p:sp>
        <p:nvSpPr>
          <p:cNvPr id="3" name="Footer Placeholder 2">
            <a:extLst>
              <a:ext uri="{FF2B5EF4-FFF2-40B4-BE49-F238E27FC236}">
                <a16:creationId xmlns:a16="http://schemas.microsoft.com/office/drawing/2014/main" id="{8F6B0BF5-C78B-BD78-2FA2-C86C3001BA19}"/>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1DA7243A-B192-7004-DCB2-2A9F2B463AF0}"/>
              </a:ext>
            </a:extLst>
          </p:cNvPr>
          <p:cNvSpPr>
            <a:spLocks noGrp="1"/>
          </p:cNvSpPr>
          <p:nvPr>
            <p:ph type="sldNum" sz="quarter" idx="12"/>
          </p:nvPr>
        </p:nvSpPr>
        <p:spPr/>
        <p:txBody>
          <a:bodyPr/>
          <a:lstStyle/>
          <a:p>
            <a:fld id="{69539DB4-DD51-489B-8C58-048B36202027}" type="slidenum">
              <a:rPr lang="en-NZ" smtClean="0"/>
              <a:t>‹#›</a:t>
            </a:fld>
            <a:endParaRPr lang="en-NZ"/>
          </a:p>
        </p:txBody>
      </p:sp>
    </p:spTree>
    <p:extLst>
      <p:ext uri="{BB962C8B-B14F-4D97-AF65-F5344CB8AC3E}">
        <p14:creationId xmlns:p14="http://schemas.microsoft.com/office/powerpoint/2010/main" val="2253870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ext Bas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E38DC-13E4-222A-6E09-1D75CFCCD535}"/>
              </a:ext>
            </a:extLst>
          </p:cNvPr>
          <p:cNvSpPr>
            <a:spLocks noGrp="1"/>
          </p:cNvSpPr>
          <p:nvPr>
            <p:ph type="title"/>
          </p:nvPr>
        </p:nvSpPr>
        <p:spPr>
          <a:xfrm>
            <a:off x="723899" y="667516"/>
            <a:ext cx="10744199" cy="701731"/>
          </a:xfrm>
        </p:spPr>
        <p:txBody>
          <a:bodyPr wrap="square" anchor="t" anchorCtr="0">
            <a:spAutoFit/>
          </a:bodyPr>
          <a:lstStyle>
            <a:lvl1pPr>
              <a:defRPr sz="4300" b="1" spc="-50" baseline="0">
                <a:solidFill>
                  <a:schemeClr val="accent3"/>
                </a:solidFill>
              </a:defRPr>
            </a:lvl1pPr>
          </a:lstStyle>
          <a:p>
            <a:endParaRPr lang="en-NZ" dirty="0"/>
          </a:p>
        </p:txBody>
      </p:sp>
      <p:sp>
        <p:nvSpPr>
          <p:cNvPr id="10" name="Text Placeholder 9">
            <a:extLst>
              <a:ext uri="{FF2B5EF4-FFF2-40B4-BE49-F238E27FC236}">
                <a16:creationId xmlns:a16="http://schemas.microsoft.com/office/drawing/2014/main" id="{66948DF7-E459-6930-76C1-17E918B8E559}"/>
              </a:ext>
            </a:extLst>
          </p:cNvPr>
          <p:cNvSpPr>
            <a:spLocks noGrp="1"/>
          </p:cNvSpPr>
          <p:nvPr>
            <p:ph type="body" sz="quarter" idx="10" hasCustomPrompt="1"/>
          </p:nvPr>
        </p:nvSpPr>
        <p:spPr>
          <a:xfrm>
            <a:off x="723900" y="1369248"/>
            <a:ext cx="10744200" cy="4793428"/>
          </a:xfrm>
        </p:spPr>
        <p:txBody>
          <a:bodyPr tIns="0">
            <a:normAutofit/>
          </a:bodyPr>
          <a:lstStyle>
            <a:lvl1pPr marL="0" indent="0">
              <a:lnSpc>
                <a:spcPct val="100000"/>
              </a:lnSpc>
              <a:spcBef>
                <a:spcPts val="600"/>
              </a:spcBef>
              <a:spcAft>
                <a:spcPts val="700"/>
              </a:spcAft>
              <a:buNone/>
              <a:defRPr sz="1700" spc="-20" baseline="0">
                <a:solidFill>
                  <a:schemeClr val="tx1"/>
                </a:solidFill>
              </a:defRPr>
            </a:lvl1pPr>
            <a:lvl2pPr>
              <a:defRPr sz="1700">
                <a:solidFill>
                  <a:schemeClr val="tx1"/>
                </a:solidFill>
              </a:defRPr>
            </a:lvl2pPr>
            <a:lvl3pPr>
              <a:defRPr sz="1700">
                <a:solidFill>
                  <a:schemeClr val="tx1"/>
                </a:solidFill>
              </a:defRPr>
            </a:lvl3pPr>
            <a:lvl4pPr>
              <a:defRPr sz="1700">
                <a:solidFill>
                  <a:schemeClr val="tx1"/>
                </a:solidFill>
              </a:defRPr>
            </a:lvl4pPr>
            <a:lvl5pPr>
              <a:defRPr sz="1700">
                <a:solidFill>
                  <a:schemeClr val="tx1"/>
                </a:solidFill>
              </a:defRPr>
            </a:lvl5pPr>
          </a:lstStyle>
          <a:p>
            <a:pPr lvl="0"/>
            <a:r>
              <a:rPr lang="en-US" dirty="0"/>
              <a:t>Insert the summary text.</a:t>
            </a:r>
          </a:p>
        </p:txBody>
      </p:sp>
    </p:spTree>
    <p:extLst>
      <p:ext uri="{BB962C8B-B14F-4D97-AF65-F5344CB8AC3E}">
        <p14:creationId xmlns:p14="http://schemas.microsoft.com/office/powerpoint/2010/main" val="3417514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1">
    <p:spTree>
      <p:nvGrpSpPr>
        <p:cNvPr id="1" name=""/>
        <p:cNvGrpSpPr/>
        <p:nvPr/>
      </p:nvGrpSpPr>
      <p:grpSpPr>
        <a:xfrm>
          <a:off x="0" y="0"/>
          <a:ext cx="0" cy="0"/>
          <a:chOff x="0" y="0"/>
          <a:chExt cx="0" cy="0"/>
        </a:xfrm>
      </p:grpSpPr>
      <p:pic>
        <p:nvPicPr>
          <p:cNvPr id="8" name="Picture 7" descr="A black and yellow striped background&#10;&#10;AI-generated content may be incorrect.">
            <a:extLst>
              <a:ext uri="{FF2B5EF4-FFF2-40B4-BE49-F238E27FC236}">
                <a16:creationId xmlns:a16="http://schemas.microsoft.com/office/drawing/2014/main" id="{1857262D-3E60-AFC2-27A2-A3A9307CEA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4507"/>
            <a:ext cx="12188952" cy="68670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1168275"/>
            <a:ext cx="9598152" cy="3376011"/>
          </a:xfrm>
          <a:prstGeom prst="rect">
            <a:avLst/>
          </a:prstGeom>
        </p:spPr>
        <p:txBody>
          <a:bodyPr vert="horz" lIns="91440" tIns="45720" rIns="91440" bIns="45720" rtlCol="0" anchor="t">
            <a:normAutofit/>
          </a:bodyPr>
          <a:lstStyle>
            <a:lvl1pPr>
              <a:defRPr lang="en-US" sz="86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4544285"/>
            <a:ext cx="7769354" cy="1145439"/>
          </a:xfrm>
        </p:spPr>
        <p:txBody>
          <a:bodyPr vert="horz" lIns="91440" tIns="45720" rIns="91440" bIns="45720" rtlCol="0" anchor="b">
            <a:normAutofit/>
          </a:bodyPr>
          <a:lstStyle>
            <a:lvl1pPr marL="0" indent="0">
              <a:buNone/>
              <a:defRPr lang="en-US" sz="2000" dirty="0">
                <a:solidFill>
                  <a:schemeClr val="tx2"/>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Presentation title</a:t>
            </a:r>
            <a:endParaRPr lang="en-US">
              <a:solidFill>
                <a:schemeClr val="tx2"/>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21FBD106-D3AF-4641-8EF4-CBAE1115F48A}" type="datetime4">
              <a:rPr lang="en-US" smtClean="0"/>
              <a:t>October 2, 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53239865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6D8A5A2A-9561-6566-F92F-F70D32882A3B}"/>
              </a:ext>
            </a:extLst>
          </p:cNvPr>
          <p:cNvSpPr>
            <a:spLocks noGrp="1"/>
          </p:cNvSpPr>
          <p:nvPr>
            <p:ph type="title"/>
          </p:nvPr>
        </p:nvSpPr>
        <p:spPr>
          <a:xfrm>
            <a:off x="612648" y="691835"/>
            <a:ext cx="10963655" cy="90836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13" name="Text Placeholder 2">
            <a:extLst>
              <a:ext uri="{FF2B5EF4-FFF2-40B4-BE49-F238E27FC236}">
                <a16:creationId xmlns:a16="http://schemas.microsoft.com/office/drawing/2014/main" id="{0F542A43-84A6-50F4-C658-B1BBDDAD8C0D}"/>
              </a:ext>
            </a:extLst>
          </p:cNvPr>
          <p:cNvSpPr>
            <a:spLocks noGrp="1"/>
          </p:cNvSpPr>
          <p:nvPr>
            <p:ph idx="1"/>
          </p:nvPr>
        </p:nvSpPr>
        <p:spPr>
          <a:xfrm>
            <a:off x="612647" y="1752600"/>
            <a:ext cx="10963656" cy="4413565"/>
          </a:xfrm>
          <a:prstGeom prst="rect">
            <a:avLst/>
          </a:prstGeom>
        </p:spPr>
        <p:txBody>
          <a:bodyPr vert="horz" lIns="91440" tIns="45720" rIns="91440" bIns="45720" rtlCol="0">
            <a:normAutofit/>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BE2522A-B449-45C7-9947-54A888A863DE}" type="datetime4">
              <a:rPr lang="en-US" smtClean="0"/>
              <a:t>October 2,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683080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pic>
        <p:nvPicPr>
          <p:cNvPr id="7" name="Picture 6" descr="A close up of a black background&#10;&#10;AI-generated content may be incorrect.">
            <a:extLst>
              <a:ext uri="{FF2B5EF4-FFF2-40B4-BE49-F238E27FC236}">
                <a16:creationId xmlns:a16="http://schemas.microsoft.com/office/drawing/2014/main" id="{56C0F04C-2771-EE9F-5771-729109B37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4507"/>
            <a:ext cx="12188952" cy="68670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524000" y="1649185"/>
            <a:ext cx="9143999" cy="2057806"/>
          </a:xfrm>
          <a:prstGeom prst="rect">
            <a:avLst/>
          </a:prstGeom>
        </p:spPr>
        <p:txBody>
          <a:bodyPr anchor="b">
            <a:normAutofit/>
          </a:bodyPr>
          <a:lstStyle>
            <a:lvl1pPr algn="ctr">
              <a:defRPr sz="48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438400" y="3757660"/>
            <a:ext cx="7315200" cy="984861"/>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Footer Placeholder 3">
            <a:extLst>
              <a:ext uri="{FF2B5EF4-FFF2-40B4-BE49-F238E27FC236}">
                <a16:creationId xmlns:a16="http://schemas.microsoft.com/office/drawing/2014/main" id="{95629521-B559-63C9-7FA6-033297823AA0}"/>
              </a:ext>
            </a:extLst>
          </p:cNvPr>
          <p:cNvSpPr>
            <a:spLocks noGrp="1"/>
          </p:cNvSpPr>
          <p:nvPr>
            <p:ph type="ftr" sz="quarter" idx="11"/>
          </p:nvPr>
        </p:nvSpPr>
        <p:spPr>
          <a:xfrm>
            <a:off x="612647" y="194458"/>
            <a:ext cx="2805405" cy="365125"/>
          </a:xfrm>
        </p:spPr>
        <p:txBody>
          <a:bodyPr/>
          <a:lstStyle>
            <a:lvl1pPr>
              <a:defRPr>
                <a:solidFill>
                  <a:schemeClr val="tx2"/>
                </a:solidFill>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00EB7CEA-45B7-4835-9214-BB43D812148E}" type="datetime4">
              <a:rPr lang="en-US" smtClean="0"/>
              <a:t>October 2, 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83746461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3">
    <p:spTree>
      <p:nvGrpSpPr>
        <p:cNvPr id="1" name=""/>
        <p:cNvGrpSpPr/>
        <p:nvPr/>
      </p:nvGrpSpPr>
      <p:grpSpPr>
        <a:xfrm>
          <a:off x="0" y="0"/>
          <a:ext cx="0" cy="0"/>
          <a:chOff x="0" y="0"/>
          <a:chExt cx="0" cy="0"/>
        </a:xfrm>
      </p:grpSpPr>
      <p:pic>
        <p:nvPicPr>
          <p:cNvPr id="8" name="Picture 7" descr="A yellow and white swirl&#10;&#10;AI-generated content may be incorrect.">
            <a:extLst>
              <a:ext uri="{FF2B5EF4-FFF2-40B4-BE49-F238E27FC236}">
                <a16:creationId xmlns:a16="http://schemas.microsoft.com/office/drawing/2014/main" id="{F7C7CBF6-4E55-9A78-268A-5175387FFF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4507"/>
            <a:ext cx="12188952" cy="68670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685800"/>
            <a:ext cx="10969752" cy="1316421"/>
          </a:xfrm>
          <a:prstGeom prst="rect">
            <a:avLst/>
          </a:prstGeom>
        </p:spPr>
        <p:txBody>
          <a:bodyPr vert="horz" lIns="91440" tIns="45720" rIns="91440" bIns="45720" rtlCol="0" anchor="b">
            <a:normAutofit/>
          </a:bodyPr>
          <a:lstStyle>
            <a:lvl1pPr>
              <a:defRPr lang="en-US" sz="66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5" y="2041601"/>
            <a:ext cx="8281283" cy="1113443"/>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FDF2FF5-C0AA-483B-AC0A-B04E50B4A1D7}" type="datetime4">
              <a:rPr lang="en-US" smtClean="0"/>
              <a:t>October 2, 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57075987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pic>
        <p:nvPicPr>
          <p:cNvPr id="5" name="Picture 4" descr="A green and black background&#10;&#10;AI-generated content may be incorrect.">
            <a:extLst>
              <a:ext uri="{FF2B5EF4-FFF2-40B4-BE49-F238E27FC236}">
                <a16:creationId xmlns:a16="http://schemas.microsoft.com/office/drawing/2014/main" id="{801D3567-EBEA-EE99-314F-3E793F19ED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1025" y="0"/>
            <a:ext cx="7800975" cy="685800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95648" y="5036331"/>
            <a:ext cx="10963657" cy="734042"/>
          </a:xfrm>
          <a:prstGeom prst="rect">
            <a:avLst/>
          </a:prstGeom>
        </p:spPr>
        <p:txBody>
          <a:bodyPr vert="horz" lIns="91440" tIns="45720" rIns="91440" bIns="45720" rtlCol="0" anchor="b">
            <a:normAutofit/>
          </a:bodyPr>
          <a:lstStyle>
            <a:lvl1pPr>
              <a:defRPr lang="en-US" sz="40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791187"/>
            <a:ext cx="10963657" cy="365125"/>
          </a:xfrm>
        </p:spPr>
        <p:txBody>
          <a:bodyPr vert="horz" lIns="91440" tIns="45720" rIns="91440" bIns="45720" rtlCol="0">
            <a:normAutofit/>
          </a:bodyPr>
          <a:lstStyle>
            <a:lvl1pPr marL="0" indent="0">
              <a:buNone/>
              <a:defRPr lang="en-US" sz="1600"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093FCFC-374B-8673-605F-B3312BB35D2B}"/>
              </a:ext>
            </a:extLst>
          </p:cNvPr>
          <p:cNvSpPr>
            <a:spLocks noGrp="1"/>
          </p:cNvSpPr>
          <p:nvPr>
            <p:ph type="pic" sz="quarter" idx="17"/>
          </p:nvPr>
        </p:nvSpPr>
        <p:spPr>
          <a:xfrm>
            <a:off x="612647" y="701687"/>
            <a:ext cx="10961437" cy="4111070"/>
          </a:xfrm>
          <a:custGeom>
            <a:avLst/>
            <a:gdLst>
              <a:gd name="csX0" fmla="*/ 793089 w 10961437"/>
              <a:gd name="csY0" fmla="*/ 0 h 4111070"/>
              <a:gd name="csX1" fmla="*/ 4965306 w 10961437"/>
              <a:gd name="csY1" fmla="*/ 0 h 4111070"/>
              <a:gd name="csX2" fmla="*/ 4998533 w 10961437"/>
              <a:gd name="csY2" fmla="*/ 44599 h 4111070"/>
              <a:gd name="csX3" fmla="*/ 5052482 w 10961437"/>
              <a:gd name="csY3" fmla="*/ 115636 h 4111070"/>
              <a:gd name="csX4" fmla="*/ 5108531 w 10961437"/>
              <a:gd name="csY4" fmla="*/ 185316 h 4111070"/>
              <a:gd name="csX5" fmla="*/ 5166795 w 10961437"/>
              <a:gd name="csY5" fmla="*/ 253701 h 4111070"/>
              <a:gd name="csX6" fmla="*/ 5227971 w 10961437"/>
              <a:gd name="csY6" fmla="*/ 321374 h 4111070"/>
              <a:gd name="csX7" fmla="*/ 5291817 w 10961437"/>
              <a:gd name="csY7" fmla="*/ 387808 h 4111070"/>
              <a:gd name="csX8" fmla="*/ 5357676 w 10961437"/>
              <a:gd name="csY8" fmla="*/ 452191 h 4111070"/>
              <a:gd name="csX9" fmla="*/ 5426490 w 10961437"/>
              <a:gd name="csY9" fmla="*/ 515346 h 4111070"/>
              <a:gd name="csX10" fmla="*/ 5497653 w 10961437"/>
              <a:gd name="csY10" fmla="*/ 576476 h 4111070"/>
              <a:gd name="csX11" fmla="*/ 5571473 w 10961437"/>
              <a:gd name="csY11" fmla="*/ 635772 h 4111070"/>
              <a:gd name="csX12" fmla="*/ 5647223 w 10961437"/>
              <a:gd name="csY12" fmla="*/ 692512 h 4111070"/>
              <a:gd name="csX13" fmla="*/ 5725719 w 10961437"/>
              <a:gd name="csY13" fmla="*/ 747235 h 4111070"/>
              <a:gd name="csX14" fmla="*/ 5805168 w 10961437"/>
              <a:gd name="csY14" fmla="*/ 798735 h 4111070"/>
              <a:gd name="csX15" fmla="*/ 5806272 w 10961437"/>
              <a:gd name="csY15" fmla="*/ 799357 h 4111070"/>
              <a:gd name="csX16" fmla="*/ 5859605 w 10961437"/>
              <a:gd name="csY16" fmla="*/ 832648 h 4111070"/>
              <a:gd name="csX17" fmla="*/ 5865804 w 10961437"/>
              <a:gd name="csY17" fmla="*/ 836169 h 4111070"/>
              <a:gd name="csX18" fmla="*/ 5885003 w 10961437"/>
              <a:gd name="csY18" fmla="*/ 847577 h 4111070"/>
              <a:gd name="csX19" fmla="*/ 5905820 w 10961437"/>
              <a:gd name="csY19" fmla="*/ 859238 h 4111070"/>
              <a:gd name="csX20" fmla="*/ 5910300 w 10961437"/>
              <a:gd name="csY20" fmla="*/ 861865 h 4111070"/>
              <a:gd name="csX21" fmla="*/ 5972649 w 10961437"/>
              <a:gd name="csY21" fmla="*/ 894744 h 4111070"/>
              <a:gd name="csX22" fmla="*/ 6070021 w 10961437"/>
              <a:gd name="csY22" fmla="*/ 942729 h 4111070"/>
              <a:gd name="csX23" fmla="*/ 6174785 w 10961437"/>
              <a:gd name="csY23" fmla="*/ 987757 h 4111070"/>
              <a:gd name="csX24" fmla="*/ 6287822 w 10961437"/>
              <a:gd name="csY24" fmla="*/ 1028680 h 4111070"/>
              <a:gd name="csX25" fmla="*/ 6408727 w 10961437"/>
              <a:gd name="csY25" fmla="*/ 1063716 h 4111070"/>
              <a:gd name="csX26" fmla="*/ 6539809 w 10961437"/>
              <a:gd name="csY26" fmla="*/ 1091499 h 4111070"/>
              <a:gd name="csX27" fmla="*/ 6677363 w 10961437"/>
              <a:gd name="csY27" fmla="*/ 1109296 h 4111070"/>
              <a:gd name="csX28" fmla="*/ 6820943 w 10961437"/>
              <a:gd name="csY28" fmla="*/ 1115489 h 4111070"/>
              <a:gd name="csX29" fmla="*/ 6966745 w 10961437"/>
              <a:gd name="csY29" fmla="*/ 1108782 h 4111070"/>
              <a:gd name="csX30" fmla="*/ 7111721 w 10961437"/>
              <a:gd name="csY30" fmla="*/ 1088930 h 4111070"/>
              <a:gd name="csX31" fmla="*/ 7250416 w 10961437"/>
              <a:gd name="csY31" fmla="*/ 1057295 h 4111070"/>
              <a:gd name="csX32" fmla="*/ 7381244 w 10961437"/>
              <a:gd name="csY32" fmla="*/ 1015839 h 4111070"/>
              <a:gd name="csX33" fmla="*/ 7501984 w 10961437"/>
              <a:gd name="csY33" fmla="*/ 967137 h 4111070"/>
              <a:gd name="csX34" fmla="*/ 7612001 w 10961437"/>
              <a:gd name="csY34" fmla="*/ 913771 h 4111070"/>
              <a:gd name="csX35" fmla="*/ 7712311 w 10961437"/>
              <a:gd name="csY35" fmla="*/ 857430 h 4111070"/>
              <a:gd name="csX36" fmla="*/ 7803167 w 10961437"/>
              <a:gd name="csY36" fmla="*/ 800011 h 4111070"/>
              <a:gd name="csX37" fmla="*/ 7886030 w 10961437"/>
              <a:gd name="csY37" fmla="*/ 742274 h 4111070"/>
              <a:gd name="csX38" fmla="*/ 7962166 w 10961437"/>
              <a:gd name="csY38" fmla="*/ 684918 h 4111070"/>
              <a:gd name="csX39" fmla="*/ 8032529 w 10961437"/>
              <a:gd name="csY39" fmla="*/ 628312 h 4111070"/>
              <a:gd name="csX40" fmla="*/ 8097942 w 10961437"/>
              <a:gd name="csY40" fmla="*/ 572709 h 4111070"/>
              <a:gd name="csX41" fmla="*/ 8159232 w 10961437"/>
              <a:gd name="csY41" fmla="*/ 518246 h 4111070"/>
              <a:gd name="csX42" fmla="*/ 8217096 w 10961437"/>
              <a:gd name="csY42" fmla="*/ 465010 h 4111070"/>
              <a:gd name="csX43" fmla="*/ 8271978 w 10961437"/>
              <a:gd name="csY43" fmla="*/ 412982 h 4111070"/>
              <a:gd name="csX44" fmla="*/ 8324131 w 10961437"/>
              <a:gd name="csY44" fmla="*/ 362417 h 4111070"/>
              <a:gd name="csX45" fmla="*/ 8374953 w 10961437"/>
              <a:gd name="csY45" fmla="*/ 312297 h 4111070"/>
              <a:gd name="csX46" fmla="*/ 8423489 w 10961437"/>
              <a:gd name="csY46" fmla="*/ 263795 h 4111070"/>
              <a:gd name="csX47" fmla="*/ 8470186 w 10961437"/>
              <a:gd name="csY47" fmla="*/ 216835 h 4111070"/>
              <a:gd name="csX48" fmla="*/ 8516249 w 10961437"/>
              <a:gd name="csY48" fmla="*/ 170303 h 4111070"/>
              <a:gd name="csX49" fmla="*/ 8561233 w 10961437"/>
              <a:gd name="csY49" fmla="*/ 124806 h 4111070"/>
              <a:gd name="csX50" fmla="*/ 8605138 w 10961437"/>
              <a:gd name="csY50" fmla="*/ 80486 h 4111070"/>
              <a:gd name="csX51" fmla="*/ 8648092 w 10961437"/>
              <a:gd name="csY51" fmla="*/ 37362 h 4111070"/>
              <a:gd name="csX52" fmla="*/ 8685970 w 10961437"/>
              <a:gd name="csY52" fmla="*/ 0 h 4111070"/>
              <a:gd name="csX53" fmla="*/ 10168348 w 10961437"/>
              <a:gd name="csY53" fmla="*/ 0 h 4111070"/>
              <a:gd name="csX54" fmla="*/ 10176088 w 10961437"/>
              <a:gd name="csY54" fmla="*/ 43 h 4111070"/>
              <a:gd name="csX55" fmla="*/ 10187001 w 10961437"/>
              <a:gd name="csY55" fmla="*/ 17491 h 4111070"/>
              <a:gd name="csX56" fmla="*/ 10211682 w 10961437"/>
              <a:gd name="csY56" fmla="*/ 60008 h 4111070"/>
              <a:gd name="csX57" fmla="*/ 10235284 w 10961437"/>
              <a:gd name="csY57" fmla="*/ 102333 h 4111070"/>
              <a:gd name="csX58" fmla="*/ 10258824 w 10961437"/>
              <a:gd name="csY58" fmla="*/ 146170 h 4111070"/>
              <a:gd name="csX59" fmla="*/ 10281474 w 10961437"/>
              <a:gd name="csY59" fmla="*/ 190087 h 4111070"/>
              <a:gd name="csX60" fmla="*/ 10303490 w 10961437"/>
              <a:gd name="csY60" fmla="*/ 234512 h 4111070"/>
              <a:gd name="csX61" fmla="*/ 10325062 w 10961437"/>
              <a:gd name="csY61" fmla="*/ 279774 h 4111070"/>
              <a:gd name="csX62" fmla="*/ 10345936 w 10961437"/>
              <a:gd name="csY62" fmla="*/ 325433 h 4111070"/>
              <a:gd name="csX63" fmla="*/ 10366049 w 10961437"/>
              <a:gd name="csY63" fmla="*/ 371296 h 4111070"/>
              <a:gd name="csX64" fmla="*/ 10385845 w 10961437"/>
              <a:gd name="csY64" fmla="*/ 418323 h 4111070"/>
              <a:gd name="csX65" fmla="*/ 10404244 w 10961437"/>
              <a:gd name="csY65" fmla="*/ 463907 h 4111070"/>
              <a:gd name="csX66" fmla="*/ 10422707 w 10961437"/>
              <a:gd name="csY66" fmla="*/ 511876 h 4111070"/>
              <a:gd name="csX67" fmla="*/ 10439901 w 10961437"/>
              <a:gd name="csY67" fmla="*/ 558570 h 4111070"/>
              <a:gd name="csX68" fmla="*/ 10456842 w 10961437"/>
              <a:gd name="csY68" fmla="*/ 606663 h 4111070"/>
              <a:gd name="csX69" fmla="*/ 10472957 w 10961437"/>
              <a:gd name="csY69" fmla="*/ 654768 h 4111070"/>
              <a:gd name="csX70" fmla="*/ 10488185 w 10961437"/>
              <a:gd name="csY70" fmla="*/ 702524 h 4111070"/>
              <a:gd name="csX71" fmla="*/ 10502841 w 10961437"/>
              <a:gd name="csY71" fmla="*/ 751125 h 4111070"/>
              <a:gd name="csX72" fmla="*/ 10516799 w 10961437"/>
              <a:gd name="csY72" fmla="*/ 799909 h 4111070"/>
              <a:gd name="csX73" fmla="*/ 10533803 w 10961437"/>
              <a:gd name="csY73" fmla="*/ 861072 h 4111070"/>
              <a:gd name="csX74" fmla="*/ 10557405 w 10961437"/>
              <a:gd name="csY74" fmla="*/ 942665 h 4111070"/>
              <a:gd name="csX75" fmla="*/ 10583165 w 10961437"/>
              <a:gd name="csY75" fmla="*/ 1024455 h 4111070"/>
              <a:gd name="csX76" fmla="*/ 10610955 w 10961437"/>
              <a:gd name="csY76" fmla="*/ 1106035 h 4111070"/>
              <a:gd name="csX77" fmla="*/ 10640648 w 10961437"/>
              <a:gd name="csY77" fmla="*/ 1186676 h 4111070"/>
              <a:gd name="csX78" fmla="*/ 10672244 w 10961437"/>
              <a:gd name="csY78" fmla="*/ 1266562 h 4111070"/>
              <a:gd name="csX79" fmla="*/ 10706253 w 10961437"/>
              <a:gd name="csY79" fmla="*/ 1346791 h 4111070"/>
              <a:gd name="csX80" fmla="*/ 10742544 w 10961437"/>
              <a:gd name="csY80" fmla="*/ 1426551 h 4111070"/>
              <a:gd name="csX81" fmla="*/ 10780739 w 10961437"/>
              <a:gd name="csY81" fmla="*/ 1505193 h 4111070"/>
              <a:gd name="csX82" fmla="*/ 10821282 w 10961437"/>
              <a:gd name="csY82" fmla="*/ 1583436 h 4111070"/>
              <a:gd name="csX83" fmla="*/ 10864045 w 10961437"/>
              <a:gd name="csY83" fmla="*/ 1660753 h 4111070"/>
              <a:gd name="csX84" fmla="*/ 10908902 w 10961437"/>
              <a:gd name="csY84" fmla="*/ 1736985 h 4111070"/>
              <a:gd name="csX85" fmla="*/ 10955536 w 10961437"/>
              <a:gd name="csY85" fmla="*/ 1811725 h 4111070"/>
              <a:gd name="csX86" fmla="*/ 10961437 w 10961437"/>
              <a:gd name="csY86" fmla="*/ 1821490 h 4111070"/>
              <a:gd name="csX87" fmla="*/ 10961437 w 10961437"/>
              <a:gd name="csY87" fmla="*/ 3317984 h 4111070"/>
              <a:gd name="csX88" fmla="*/ 10249441 w 10961437"/>
              <a:gd name="csY88" fmla="*/ 4106979 h 4111070"/>
              <a:gd name="csX89" fmla="*/ 10168407 w 10961437"/>
              <a:gd name="csY89" fmla="*/ 4111070 h 4111070"/>
              <a:gd name="csX90" fmla="*/ 793030 w 10961437"/>
              <a:gd name="csY90" fmla="*/ 4111070 h 4111070"/>
              <a:gd name="csX91" fmla="*/ 712000 w 10961437"/>
              <a:gd name="csY91" fmla="*/ 4106979 h 4111070"/>
              <a:gd name="csX92" fmla="*/ 0 w 10961437"/>
              <a:gd name="csY92" fmla="*/ 3317984 h 4111070"/>
              <a:gd name="csX93" fmla="*/ 0 w 10961437"/>
              <a:gd name="csY93" fmla="*/ 793089 h 4111070"/>
              <a:gd name="csX94" fmla="*/ 793089 w 10961437"/>
              <a:gd name="csY94" fmla="*/ 0 h 41110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Lst>
            <a:rect l="l" t="t" r="r" b="b"/>
            <a:pathLst>
              <a:path w="10961437" h="4111070">
                <a:moveTo>
                  <a:pt x="793089" y="0"/>
                </a:moveTo>
                <a:lnTo>
                  <a:pt x="4965306" y="0"/>
                </a:lnTo>
                <a:cubicBezTo>
                  <a:pt x="4975895" y="15166"/>
                  <a:pt x="4986973" y="30040"/>
                  <a:pt x="4998533" y="44599"/>
                </a:cubicBezTo>
                <a:cubicBezTo>
                  <a:pt x="5015264" y="69051"/>
                  <a:pt x="5033258" y="92764"/>
                  <a:pt x="5052482" y="115636"/>
                </a:cubicBezTo>
                <a:cubicBezTo>
                  <a:pt x="5069924" y="139665"/>
                  <a:pt x="5088616" y="162926"/>
                  <a:pt x="5108531" y="185316"/>
                </a:cubicBezTo>
                <a:cubicBezTo>
                  <a:pt x="5126716" y="208947"/>
                  <a:pt x="5146143" y="231778"/>
                  <a:pt x="5166795" y="253701"/>
                </a:cubicBezTo>
                <a:cubicBezTo>
                  <a:pt x="5185924" y="277149"/>
                  <a:pt x="5206329" y="299741"/>
                  <a:pt x="5227971" y="321374"/>
                </a:cubicBezTo>
                <a:cubicBezTo>
                  <a:pt x="5247988" y="344452"/>
                  <a:pt x="5269275" y="366635"/>
                  <a:pt x="5291817" y="387808"/>
                </a:cubicBezTo>
                <a:cubicBezTo>
                  <a:pt x="5312514" y="410232"/>
                  <a:pt x="5334485" y="431723"/>
                  <a:pt x="5357676" y="452191"/>
                </a:cubicBezTo>
                <a:cubicBezTo>
                  <a:pt x="5379349" y="474256"/>
                  <a:pt x="5402298" y="495347"/>
                  <a:pt x="5426490" y="515346"/>
                </a:cubicBezTo>
                <a:cubicBezTo>
                  <a:pt x="5448957" y="536775"/>
                  <a:pt x="5472692" y="557184"/>
                  <a:pt x="5497653" y="576476"/>
                </a:cubicBezTo>
                <a:cubicBezTo>
                  <a:pt x="5521007" y="597332"/>
                  <a:pt x="5545619" y="617143"/>
                  <a:pt x="5571473" y="635772"/>
                </a:cubicBezTo>
                <a:cubicBezTo>
                  <a:pt x="5595494" y="655808"/>
                  <a:pt x="5620759" y="674753"/>
                  <a:pt x="5647223" y="692512"/>
                </a:cubicBezTo>
                <a:cubicBezTo>
                  <a:pt x="5672157" y="711927"/>
                  <a:pt x="5698336" y="730200"/>
                  <a:pt x="5725719" y="747235"/>
                </a:cubicBezTo>
                <a:cubicBezTo>
                  <a:pt x="5751029" y="765565"/>
                  <a:pt x="5777518" y="782772"/>
                  <a:pt x="5805168" y="798735"/>
                </a:cubicBezTo>
                <a:cubicBezTo>
                  <a:pt x="5805536" y="798945"/>
                  <a:pt x="5805904" y="799148"/>
                  <a:pt x="5806272" y="799357"/>
                </a:cubicBezTo>
                <a:cubicBezTo>
                  <a:pt x="5823542" y="810968"/>
                  <a:pt x="5841314" y="822090"/>
                  <a:pt x="5859605" y="832648"/>
                </a:cubicBezTo>
                <a:cubicBezTo>
                  <a:pt x="5861661" y="833841"/>
                  <a:pt x="5863736" y="835002"/>
                  <a:pt x="5865804" y="836169"/>
                </a:cubicBezTo>
                <a:cubicBezTo>
                  <a:pt x="5872143" y="840033"/>
                  <a:pt x="5878538" y="843846"/>
                  <a:pt x="5885003" y="847577"/>
                </a:cubicBezTo>
                <a:cubicBezTo>
                  <a:pt x="5891912" y="851561"/>
                  <a:pt x="5898854" y="855451"/>
                  <a:pt x="5905820" y="859238"/>
                </a:cubicBezTo>
                <a:cubicBezTo>
                  <a:pt x="5907311" y="860108"/>
                  <a:pt x="5908802" y="860996"/>
                  <a:pt x="5910300" y="861865"/>
                </a:cubicBezTo>
                <a:cubicBezTo>
                  <a:pt x="5930831" y="873717"/>
                  <a:pt x="5951629" y="884668"/>
                  <a:pt x="5972649" y="894744"/>
                </a:cubicBezTo>
                <a:cubicBezTo>
                  <a:pt x="6004525" y="912864"/>
                  <a:pt x="6037035" y="928846"/>
                  <a:pt x="6070021" y="942729"/>
                </a:cubicBezTo>
                <a:cubicBezTo>
                  <a:pt x="6104365" y="960107"/>
                  <a:pt x="6139350" y="975099"/>
                  <a:pt x="6174785" y="987757"/>
                </a:cubicBezTo>
                <a:cubicBezTo>
                  <a:pt x="6211914" y="1004057"/>
                  <a:pt x="6249672" y="1017679"/>
                  <a:pt x="6287822" y="1028680"/>
                </a:cubicBezTo>
                <a:cubicBezTo>
                  <a:pt x="6327642" y="1043299"/>
                  <a:pt x="6368058" y="1054954"/>
                  <a:pt x="6408727" y="1063716"/>
                </a:cubicBezTo>
                <a:cubicBezTo>
                  <a:pt x="6452062" y="1076323"/>
                  <a:pt x="6495840" y="1085554"/>
                  <a:pt x="6539809" y="1091499"/>
                </a:cubicBezTo>
                <a:cubicBezTo>
                  <a:pt x="6585427" y="1101016"/>
                  <a:pt x="6631426" y="1106917"/>
                  <a:pt x="6677363" y="1109296"/>
                </a:cubicBezTo>
                <a:cubicBezTo>
                  <a:pt x="6725265" y="1115197"/>
                  <a:pt x="6773231" y="1117221"/>
                  <a:pt x="6820943" y="1115489"/>
                </a:cubicBezTo>
                <a:cubicBezTo>
                  <a:pt x="6869797" y="1117183"/>
                  <a:pt x="6918588" y="1114899"/>
                  <a:pt x="6966745" y="1108782"/>
                </a:cubicBezTo>
                <a:cubicBezTo>
                  <a:pt x="7015599" y="1106054"/>
                  <a:pt x="7064072" y="1099392"/>
                  <a:pt x="7111721" y="1088930"/>
                </a:cubicBezTo>
                <a:cubicBezTo>
                  <a:pt x="7158736" y="1082008"/>
                  <a:pt x="7205115" y="1071418"/>
                  <a:pt x="7250416" y="1057295"/>
                </a:cubicBezTo>
                <a:cubicBezTo>
                  <a:pt x="7294956" y="1046775"/>
                  <a:pt x="7338735" y="1032931"/>
                  <a:pt x="7381244" y="1015839"/>
                </a:cubicBezTo>
                <a:cubicBezTo>
                  <a:pt x="7422485" y="1002521"/>
                  <a:pt x="7462901" y="986260"/>
                  <a:pt x="7501984" y="967137"/>
                </a:cubicBezTo>
                <a:cubicBezTo>
                  <a:pt x="7539735" y="951871"/>
                  <a:pt x="7576471" y="934055"/>
                  <a:pt x="7612001" y="913771"/>
                </a:cubicBezTo>
                <a:cubicBezTo>
                  <a:pt x="7646453" y="897180"/>
                  <a:pt x="7680016" y="878380"/>
                  <a:pt x="7712311" y="857430"/>
                </a:cubicBezTo>
                <a:cubicBezTo>
                  <a:pt x="7743590" y="840166"/>
                  <a:pt x="7773918" y="821012"/>
                  <a:pt x="7803167" y="800011"/>
                </a:cubicBezTo>
                <a:cubicBezTo>
                  <a:pt x="7831719" y="782398"/>
                  <a:pt x="7859381" y="763135"/>
                  <a:pt x="7886030" y="742274"/>
                </a:cubicBezTo>
                <a:cubicBezTo>
                  <a:pt x="7912296" y="724585"/>
                  <a:pt x="7937738" y="705462"/>
                  <a:pt x="7962166" y="684918"/>
                </a:cubicBezTo>
                <a:cubicBezTo>
                  <a:pt x="7986403" y="667317"/>
                  <a:pt x="8009878" y="648442"/>
                  <a:pt x="8032529" y="628312"/>
                </a:cubicBezTo>
                <a:cubicBezTo>
                  <a:pt x="8055052" y="610913"/>
                  <a:pt x="8076942" y="592367"/>
                  <a:pt x="8097942" y="572709"/>
                </a:cubicBezTo>
                <a:cubicBezTo>
                  <a:pt x="8119071" y="555578"/>
                  <a:pt x="8139564" y="537418"/>
                  <a:pt x="8159232" y="518246"/>
                </a:cubicBezTo>
                <a:cubicBezTo>
                  <a:pt x="8179218" y="501432"/>
                  <a:pt x="8198507" y="483683"/>
                  <a:pt x="8217096" y="465010"/>
                </a:cubicBezTo>
                <a:cubicBezTo>
                  <a:pt x="8236003" y="448525"/>
                  <a:pt x="8254340" y="431177"/>
                  <a:pt x="8271978" y="412982"/>
                </a:cubicBezTo>
                <a:cubicBezTo>
                  <a:pt x="8289933" y="396912"/>
                  <a:pt x="8307381" y="380056"/>
                  <a:pt x="8324131" y="362417"/>
                </a:cubicBezTo>
                <a:cubicBezTo>
                  <a:pt x="8341643" y="346465"/>
                  <a:pt x="8358647" y="329757"/>
                  <a:pt x="8374953" y="312297"/>
                </a:cubicBezTo>
                <a:cubicBezTo>
                  <a:pt x="8391702" y="296827"/>
                  <a:pt x="8407882" y="280654"/>
                  <a:pt x="8423489" y="263795"/>
                </a:cubicBezTo>
                <a:cubicBezTo>
                  <a:pt x="8439542" y="248788"/>
                  <a:pt x="8455149" y="233133"/>
                  <a:pt x="8470186" y="216835"/>
                </a:cubicBezTo>
                <a:cubicBezTo>
                  <a:pt x="8486048" y="201957"/>
                  <a:pt x="8501403" y="186443"/>
                  <a:pt x="8516249" y="170303"/>
                </a:cubicBezTo>
                <a:cubicBezTo>
                  <a:pt x="8531666" y="155743"/>
                  <a:pt x="8546704" y="140570"/>
                  <a:pt x="8561233" y="124806"/>
                </a:cubicBezTo>
                <a:cubicBezTo>
                  <a:pt x="8576270" y="110607"/>
                  <a:pt x="8590926" y="95830"/>
                  <a:pt x="8605138" y="80486"/>
                </a:cubicBezTo>
                <a:cubicBezTo>
                  <a:pt x="8619858" y="66656"/>
                  <a:pt x="8634197" y="52285"/>
                  <a:pt x="8648092" y="37362"/>
                </a:cubicBezTo>
                <a:cubicBezTo>
                  <a:pt x="8661035" y="25324"/>
                  <a:pt x="8673661" y="12874"/>
                  <a:pt x="8685970" y="0"/>
                </a:cubicBezTo>
                <a:lnTo>
                  <a:pt x="10168348" y="0"/>
                </a:lnTo>
                <a:cubicBezTo>
                  <a:pt x="10170949" y="0"/>
                  <a:pt x="10173487" y="19"/>
                  <a:pt x="10176088" y="43"/>
                </a:cubicBezTo>
                <a:cubicBezTo>
                  <a:pt x="10179642" y="5896"/>
                  <a:pt x="10183321" y="11713"/>
                  <a:pt x="10187001" y="17491"/>
                </a:cubicBezTo>
                <a:cubicBezTo>
                  <a:pt x="10194805" y="31865"/>
                  <a:pt x="10203053" y="46040"/>
                  <a:pt x="10211682" y="60008"/>
                </a:cubicBezTo>
                <a:cubicBezTo>
                  <a:pt x="10219169" y="74305"/>
                  <a:pt x="10227036" y="88420"/>
                  <a:pt x="10235284" y="102333"/>
                </a:cubicBezTo>
                <a:cubicBezTo>
                  <a:pt x="10242708" y="117141"/>
                  <a:pt x="10250575" y="131755"/>
                  <a:pt x="10258824" y="146170"/>
                </a:cubicBezTo>
                <a:cubicBezTo>
                  <a:pt x="10265930" y="160994"/>
                  <a:pt x="10273479" y="175641"/>
                  <a:pt x="10281474" y="190087"/>
                </a:cubicBezTo>
                <a:cubicBezTo>
                  <a:pt x="10288389" y="205077"/>
                  <a:pt x="10295749" y="219892"/>
                  <a:pt x="10303490" y="234512"/>
                </a:cubicBezTo>
                <a:cubicBezTo>
                  <a:pt x="10310215" y="249782"/>
                  <a:pt x="10317449" y="264872"/>
                  <a:pt x="10325062" y="279774"/>
                </a:cubicBezTo>
                <a:cubicBezTo>
                  <a:pt x="10331597" y="295170"/>
                  <a:pt x="10338513" y="310395"/>
                  <a:pt x="10345936" y="325433"/>
                </a:cubicBezTo>
                <a:cubicBezTo>
                  <a:pt x="10352217" y="340887"/>
                  <a:pt x="10358880" y="356186"/>
                  <a:pt x="10366049" y="371296"/>
                </a:cubicBezTo>
                <a:cubicBezTo>
                  <a:pt x="10372203" y="387142"/>
                  <a:pt x="10378801" y="402824"/>
                  <a:pt x="10385845" y="418323"/>
                </a:cubicBezTo>
                <a:cubicBezTo>
                  <a:pt x="10391554" y="433672"/>
                  <a:pt x="10397709" y="448870"/>
                  <a:pt x="10404244" y="463907"/>
                </a:cubicBezTo>
                <a:cubicBezTo>
                  <a:pt x="10409954" y="480058"/>
                  <a:pt x="10416108" y="496055"/>
                  <a:pt x="10422707" y="511876"/>
                </a:cubicBezTo>
                <a:cubicBezTo>
                  <a:pt x="10428036" y="527585"/>
                  <a:pt x="10433747" y="543159"/>
                  <a:pt x="10439901" y="558570"/>
                </a:cubicBezTo>
                <a:cubicBezTo>
                  <a:pt x="10445104" y="574751"/>
                  <a:pt x="10450751" y="590784"/>
                  <a:pt x="10456842" y="606663"/>
                </a:cubicBezTo>
                <a:cubicBezTo>
                  <a:pt x="10461791" y="622840"/>
                  <a:pt x="10467120" y="638880"/>
                  <a:pt x="10472957" y="654768"/>
                </a:cubicBezTo>
                <a:cubicBezTo>
                  <a:pt x="10477589" y="670820"/>
                  <a:pt x="10482664" y="686745"/>
                  <a:pt x="10488185" y="702524"/>
                </a:cubicBezTo>
                <a:cubicBezTo>
                  <a:pt x="10492626" y="718849"/>
                  <a:pt x="10497511" y="735060"/>
                  <a:pt x="10502841" y="751125"/>
                </a:cubicBezTo>
                <a:cubicBezTo>
                  <a:pt x="10507028" y="767513"/>
                  <a:pt x="10511724" y="783781"/>
                  <a:pt x="10516799" y="799909"/>
                </a:cubicBezTo>
                <a:cubicBezTo>
                  <a:pt x="10521748" y="820485"/>
                  <a:pt x="10527458" y="840883"/>
                  <a:pt x="10533803" y="861072"/>
                </a:cubicBezTo>
                <a:cubicBezTo>
                  <a:pt x="10540402" y="888615"/>
                  <a:pt x="10548269" y="915846"/>
                  <a:pt x="10557405" y="942665"/>
                </a:cubicBezTo>
                <a:cubicBezTo>
                  <a:pt x="10564702" y="970303"/>
                  <a:pt x="10573267" y="997598"/>
                  <a:pt x="10583165" y="1024455"/>
                </a:cubicBezTo>
                <a:cubicBezTo>
                  <a:pt x="10591159" y="1052054"/>
                  <a:pt x="10600422" y="1079279"/>
                  <a:pt x="10610955" y="1106035"/>
                </a:cubicBezTo>
                <a:cubicBezTo>
                  <a:pt x="10619584" y="1133343"/>
                  <a:pt x="10629481" y="1160257"/>
                  <a:pt x="10640648" y="1186676"/>
                </a:cubicBezTo>
                <a:cubicBezTo>
                  <a:pt x="10649911" y="1213762"/>
                  <a:pt x="10660443" y="1240416"/>
                  <a:pt x="10672244" y="1266562"/>
                </a:cubicBezTo>
                <a:cubicBezTo>
                  <a:pt x="10682269" y="1293794"/>
                  <a:pt x="10693626" y="1320575"/>
                  <a:pt x="10706253" y="1346791"/>
                </a:cubicBezTo>
                <a:cubicBezTo>
                  <a:pt x="10717038" y="1373902"/>
                  <a:pt x="10729157" y="1400518"/>
                  <a:pt x="10742544" y="1426551"/>
                </a:cubicBezTo>
                <a:cubicBezTo>
                  <a:pt x="10753964" y="1453313"/>
                  <a:pt x="10766717" y="1479567"/>
                  <a:pt x="10780739" y="1505193"/>
                </a:cubicBezTo>
                <a:cubicBezTo>
                  <a:pt x="10792984" y="1531860"/>
                  <a:pt x="10806498" y="1557975"/>
                  <a:pt x="10821282" y="1583436"/>
                </a:cubicBezTo>
                <a:cubicBezTo>
                  <a:pt x="10834288" y="1609824"/>
                  <a:pt x="10848500" y="1635628"/>
                  <a:pt x="10864045" y="1660753"/>
                </a:cubicBezTo>
                <a:cubicBezTo>
                  <a:pt x="10877686" y="1686804"/>
                  <a:pt x="10892660" y="1712253"/>
                  <a:pt x="10908902" y="1736985"/>
                </a:cubicBezTo>
                <a:cubicBezTo>
                  <a:pt x="10923178" y="1762560"/>
                  <a:pt x="10938722" y="1787507"/>
                  <a:pt x="10955536" y="1811725"/>
                </a:cubicBezTo>
                <a:cubicBezTo>
                  <a:pt x="10957503" y="1814986"/>
                  <a:pt x="10959469" y="1818248"/>
                  <a:pt x="10961437" y="1821490"/>
                </a:cubicBezTo>
                <a:lnTo>
                  <a:pt x="10961437" y="3317984"/>
                </a:lnTo>
                <a:cubicBezTo>
                  <a:pt x="10961437" y="3728622"/>
                  <a:pt x="10649380" y="4066365"/>
                  <a:pt x="10249441" y="4106979"/>
                </a:cubicBezTo>
                <a:lnTo>
                  <a:pt x="10168407" y="4111070"/>
                </a:lnTo>
                <a:lnTo>
                  <a:pt x="793030" y="4111070"/>
                </a:lnTo>
                <a:lnTo>
                  <a:pt x="712000" y="4106979"/>
                </a:lnTo>
                <a:cubicBezTo>
                  <a:pt x="312081" y="4066365"/>
                  <a:pt x="0" y="3728622"/>
                  <a:pt x="0" y="3317984"/>
                </a:cubicBezTo>
                <a:lnTo>
                  <a:pt x="0" y="793089"/>
                </a:lnTo>
                <a:cubicBezTo>
                  <a:pt x="0" y="355078"/>
                  <a:pt x="355078" y="0"/>
                  <a:pt x="793089" y="0"/>
                </a:cubicBezTo>
                <a:close/>
              </a:path>
            </a:pathLst>
          </a:custGeom>
          <a:blipFill>
            <a:blip r:embed="rId3">
              <a:alphaModFix amt="60000"/>
            </a:blip>
            <a:stretch>
              <a:fillRect/>
            </a:stretch>
          </a:blipFill>
        </p:spPr>
        <p:txBody>
          <a:bodyPr wrap="square">
            <a:noAutofit/>
          </a:bodyPr>
          <a:lstStyle/>
          <a:p>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a:t>Presentation title</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11EA728F-2BFC-4170-AC41-A686EF25B841}" type="datetime4">
              <a:rPr lang="en-US" smtClean="0"/>
              <a:t>October 2, 2026</a:t>
            </a:fld>
            <a:endParaRPr lang="en-US"/>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50760362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pic>
        <p:nvPicPr>
          <p:cNvPr id="9" name="Picture 8" descr="A white and purple spiral&#10;&#10;AI-generated content may be incorrect.">
            <a:extLst>
              <a:ext uri="{FF2B5EF4-FFF2-40B4-BE49-F238E27FC236}">
                <a16:creationId xmlns:a16="http://schemas.microsoft.com/office/drawing/2014/main" id="{EE94AB66-452F-FBC5-1078-79A40B5E14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3600" y="3162300"/>
            <a:ext cx="4978400" cy="369570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685800"/>
            <a:ext cx="4125607" cy="3331896"/>
          </a:xfrm>
          <a:prstGeom prst="rect">
            <a:avLst/>
          </a:prstGeom>
        </p:spPr>
        <p:txBody>
          <a:bodyPr vert="horz" lIns="91440" tIns="45720" rIns="91440" bIns="45720" rtlCol="0" anchor="t">
            <a:normAutofit/>
          </a:bodyPr>
          <a:lstStyle>
            <a:lvl1pPr>
              <a:defRPr lang="en-US" sz="56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9" y="4478633"/>
            <a:ext cx="3658562" cy="1411356"/>
          </a:xfrm>
        </p:spPr>
        <p:txBody>
          <a:bodyPr vert="horz" lIns="91440" tIns="45720" rIns="91440" bIns="45720" rtlCol="0" anchor="b">
            <a:normAutofit/>
          </a:bodyPr>
          <a:lstStyle>
            <a:lvl1pPr marL="0" indent="0">
              <a:buNone/>
              <a:defRPr lang="en-US" sz="1800" dirty="0"/>
            </a:lvl1pPr>
          </a:lstStyle>
          <a:p>
            <a:pPr lvl="0"/>
            <a:r>
              <a:rPr lang="en-US"/>
              <a:t>Click to edit Master subtitle style</a:t>
            </a:r>
            <a:endParaRPr lang="en-US" dirty="0"/>
          </a:p>
        </p:txBody>
      </p:sp>
      <p:sp>
        <p:nvSpPr>
          <p:cNvPr id="14" name="Date Placeholder 3">
            <a:extLst>
              <a:ext uri="{FF2B5EF4-FFF2-40B4-BE49-F238E27FC236}">
                <a16:creationId xmlns:a16="http://schemas.microsoft.com/office/drawing/2014/main" id="{B8C76957-0AB6-2713-55EA-C29F2AC6430C}"/>
              </a:ext>
            </a:extLst>
          </p:cNvPr>
          <p:cNvSpPr>
            <a:spLocks noGrp="1"/>
          </p:cNvSpPr>
          <p:nvPr>
            <p:ph type="dt" sz="half" idx="10"/>
          </p:nvPr>
        </p:nvSpPr>
        <p:spPr>
          <a:xfrm>
            <a:off x="8893929" y="137388"/>
            <a:ext cx="2202644" cy="365125"/>
          </a:xfrm>
        </p:spPr>
        <p:txBody>
          <a:bodyPr/>
          <a:lstStyle/>
          <a:p>
            <a:fld id="{2D7504D1-E8B0-4538-B447-DB0CCDB6A46C}" type="datetime4">
              <a:rPr lang="en-US" smtClean="0"/>
              <a:t>October 2, 2026</a:t>
            </a:fld>
            <a:endParaRPr lang="en-US" dirty="0"/>
          </a:p>
        </p:txBody>
      </p:sp>
      <p:sp>
        <p:nvSpPr>
          <p:cNvPr id="15" name="Slide Number Placeholder 5">
            <a:extLst>
              <a:ext uri="{FF2B5EF4-FFF2-40B4-BE49-F238E27FC236}">
                <a16:creationId xmlns:a16="http://schemas.microsoft.com/office/drawing/2014/main" id="{E5236D88-3574-3CE1-FE0B-35EBB729DB6A}"/>
              </a:ext>
            </a:extLst>
          </p:cNvPr>
          <p:cNvSpPr>
            <a:spLocks noGrp="1"/>
          </p:cNvSpPr>
          <p:nvPr>
            <p:ph type="sldNum" sz="quarter" idx="12"/>
          </p:nvPr>
        </p:nvSpPr>
        <p:spPr>
          <a:xfrm>
            <a:off x="11147096" y="137388"/>
            <a:ext cx="429207" cy="365125"/>
          </a:xfrm>
        </p:spPr>
        <p:txBody>
          <a:bodyPr/>
          <a:lstStyle/>
          <a:p>
            <a:fld id="{AEAA3239-9EA4-4A65-A281-97F994456D9F}" type="slidenum">
              <a:rPr lang="en-US" smtClean="0"/>
              <a:t>‹#›</a:t>
            </a:fld>
            <a:endParaRPr lang="en-US"/>
          </a:p>
        </p:txBody>
      </p:sp>
      <p:sp>
        <p:nvSpPr>
          <p:cNvPr id="10" name="Picture Placeholder 9">
            <a:extLst>
              <a:ext uri="{FF2B5EF4-FFF2-40B4-BE49-F238E27FC236}">
                <a16:creationId xmlns:a16="http://schemas.microsoft.com/office/drawing/2014/main" id="{2E54F966-E12B-5D5B-7234-D9B130DEB689}"/>
              </a:ext>
            </a:extLst>
          </p:cNvPr>
          <p:cNvSpPr>
            <a:spLocks noGrp="1"/>
          </p:cNvSpPr>
          <p:nvPr>
            <p:ph type="pic" sz="quarter" idx="13"/>
          </p:nvPr>
        </p:nvSpPr>
        <p:spPr>
          <a:xfrm>
            <a:off x="5634317" y="685801"/>
            <a:ext cx="5941986" cy="5486398"/>
          </a:xfrm>
          <a:custGeom>
            <a:avLst/>
            <a:gdLst>
              <a:gd name="csX0" fmla="*/ 5729851 w 5941986"/>
              <a:gd name="csY0" fmla="*/ 4225015 h 5486398"/>
              <a:gd name="csX1" fmla="*/ 5738424 w 5941986"/>
              <a:gd name="csY1" fmla="*/ 4225066 h 5486398"/>
              <a:gd name="csX2" fmla="*/ 5747257 w 5941986"/>
              <a:gd name="csY2" fmla="*/ 4225517 h 5486398"/>
              <a:gd name="csX3" fmla="*/ 5756299 w 5941986"/>
              <a:gd name="csY3" fmla="*/ 4226349 h 5486398"/>
              <a:gd name="csX4" fmla="*/ 5763513 w 5941986"/>
              <a:gd name="csY4" fmla="*/ 4227358 h 5486398"/>
              <a:gd name="csX5" fmla="*/ 5764173 w 5941986"/>
              <a:gd name="csY5" fmla="*/ 4227479 h 5486398"/>
              <a:gd name="csX6" fmla="*/ 5764370 w 5941986"/>
              <a:gd name="csY6" fmla="*/ 4227555 h 5486398"/>
              <a:gd name="csX7" fmla="*/ 5765437 w 5941986"/>
              <a:gd name="csY7" fmla="*/ 4228051 h 5486398"/>
              <a:gd name="csX8" fmla="*/ 5766542 w 5941986"/>
              <a:gd name="csY8" fmla="*/ 4228641 h 5486398"/>
              <a:gd name="csX9" fmla="*/ 5769088 w 5941986"/>
              <a:gd name="csY9" fmla="*/ 4230190 h 5486398"/>
              <a:gd name="csX10" fmla="*/ 5772282 w 5941986"/>
              <a:gd name="csY10" fmla="*/ 4232375 h 5486398"/>
              <a:gd name="csX11" fmla="*/ 5776219 w 5941986"/>
              <a:gd name="csY11" fmla="*/ 4235372 h 5486398"/>
              <a:gd name="csX12" fmla="*/ 5781052 w 5941986"/>
              <a:gd name="csY12" fmla="*/ 4239455 h 5486398"/>
              <a:gd name="csX13" fmla="*/ 5786417 w 5941986"/>
              <a:gd name="csY13" fmla="*/ 4244427 h 5486398"/>
              <a:gd name="csX14" fmla="*/ 5792704 w 5941986"/>
              <a:gd name="csY14" fmla="*/ 4250815 h 5486398"/>
              <a:gd name="csX15" fmla="*/ 5799301 w 5941986"/>
              <a:gd name="csY15" fmla="*/ 4258080 h 5486398"/>
              <a:gd name="csX16" fmla="*/ 5806483 w 5941986"/>
              <a:gd name="csY16" fmla="*/ 4266658 h 5486398"/>
              <a:gd name="csX17" fmla="*/ 5813773 w 5941986"/>
              <a:gd name="csY17" fmla="*/ 4276063 h 5486398"/>
              <a:gd name="csX18" fmla="*/ 5821469 w 5941986"/>
              <a:gd name="csY18" fmla="*/ 4286788 h 5486398"/>
              <a:gd name="csX19" fmla="*/ 5829146 w 5941986"/>
              <a:gd name="csY19" fmla="*/ 4298263 h 5486398"/>
              <a:gd name="csX20" fmla="*/ 5836976 w 5941986"/>
              <a:gd name="csY20" fmla="*/ 4310785 h 5486398"/>
              <a:gd name="csX21" fmla="*/ 5844888 w 5941986"/>
              <a:gd name="csY21" fmla="*/ 4324361 h 5486398"/>
              <a:gd name="csX22" fmla="*/ 5852604 w 5941986"/>
              <a:gd name="csY22" fmla="*/ 4338528 h 5486398"/>
              <a:gd name="csX23" fmla="*/ 5860217 w 5941986"/>
              <a:gd name="csY23" fmla="*/ 4353463 h 5486398"/>
              <a:gd name="csX24" fmla="*/ 5867755 w 5941986"/>
              <a:gd name="csY24" fmla="*/ 4369236 h 5486398"/>
              <a:gd name="csX25" fmla="*/ 5875076 w 5941986"/>
              <a:gd name="csY25" fmla="*/ 4385600 h 5486398"/>
              <a:gd name="csX26" fmla="*/ 5882131 w 5941986"/>
              <a:gd name="csY26" fmla="*/ 4402447 h 5486398"/>
              <a:gd name="csX27" fmla="*/ 5889046 w 5941986"/>
              <a:gd name="csY27" fmla="*/ 4420068 h 5486398"/>
              <a:gd name="csX28" fmla="*/ 5895568 w 5941986"/>
              <a:gd name="csY28" fmla="*/ 4437854 h 5486398"/>
              <a:gd name="csX29" fmla="*/ 5902146 w 5941986"/>
              <a:gd name="csY29" fmla="*/ 4457032 h 5486398"/>
              <a:gd name="csX30" fmla="*/ 5907975 w 5941986"/>
              <a:gd name="csY30" fmla="*/ 4475193 h 5486398"/>
              <a:gd name="csX31" fmla="*/ 5913582 w 5941986"/>
              <a:gd name="csY31" fmla="*/ 4494046 h 5486398"/>
              <a:gd name="csX32" fmla="*/ 5915297 w 5941986"/>
              <a:gd name="csY32" fmla="*/ 4500580 h 5486398"/>
              <a:gd name="csX33" fmla="*/ 5919120 w 5941986"/>
              <a:gd name="csY33" fmla="*/ 4514023 h 5486398"/>
              <a:gd name="csX34" fmla="*/ 5922955 w 5941986"/>
              <a:gd name="csY34" fmla="*/ 4529263 h 5486398"/>
              <a:gd name="csX35" fmla="*/ 5924219 w 5941986"/>
              <a:gd name="csY35" fmla="*/ 4533835 h 5486398"/>
              <a:gd name="csX36" fmla="*/ 5926644 w 5941986"/>
              <a:gd name="csY36" fmla="*/ 4544490 h 5486398"/>
              <a:gd name="csX37" fmla="*/ 5915779 w 5941986"/>
              <a:gd name="csY37" fmla="*/ 4552783 h 5486398"/>
              <a:gd name="csX38" fmla="*/ 5896876 w 5941986"/>
              <a:gd name="csY38" fmla="*/ 4566506 h 5486398"/>
              <a:gd name="csX39" fmla="*/ 5877546 w 5941986"/>
              <a:gd name="csY39" fmla="*/ 4580158 h 5486398"/>
              <a:gd name="csX40" fmla="*/ 5858439 w 5941986"/>
              <a:gd name="csY40" fmla="*/ 4593296 h 5486398"/>
              <a:gd name="csX41" fmla="*/ 5839465 w 5941986"/>
              <a:gd name="csY41" fmla="*/ 4605926 h 5486398"/>
              <a:gd name="csX42" fmla="*/ 5820390 w 5941986"/>
              <a:gd name="csY42" fmla="*/ 4618252 h 5486398"/>
              <a:gd name="csX43" fmla="*/ 5801873 w 5941986"/>
              <a:gd name="csY43" fmla="*/ 4629809 h 5486398"/>
              <a:gd name="csX44" fmla="*/ 5783357 w 5941986"/>
              <a:gd name="csY44" fmla="*/ 4640927 h 5486398"/>
              <a:gd name="csX45" fmla="*/ 5764738 w 5941986"/>
              <a:gd name="csY45" fmla="*/ 4651703 h 5486398"/>
              <a:gd name="csX46" fmla="*/ 5746755 w 5941986"/>
              <a:gd name="csY46" fmla="*/ 4661673 h 5486398"/>
              <a:gd name="csX47" fmla="*/ 5729096 w 5941986"/>
              <a:gd name="csY47" fmla="*/ 4671020 h 5486398"/>
              <a:gd name="csX48" fmla="*/ 5711405 w 5941986"/>
              <a:gd name="csY48" fmla="*/ 4679910 h 5486398"/>
              <a:gd name="csX49" fmla="*/ 5694488 w 5941986"/>
              <a:gd name="csY49" fmla="*/ 4687975 h 5486398"/>
              <a:gd name="csX50" fmla="*/ 5677801 w 5941986"/>
              <a:gd name="csY50" fmla="*/ 4695442 h 5486398"/>
              <a:gd name="csX51" fmla="*/ 5662059 w 5941986"/>
              <a:gd name="csY51" fmla="*/ 4702040 h 5486398"/>
              <a:gd name="csX52" fmla="*/ 5646622 w 5941986"/>
              <a:gd name="csY52" fmla="*/ 4708015 h 5486398"/>
              <a:gd name="csX53" fmla="*/ 5632138 w 5941986"/>
              <a:gd name="csY53" fmla="*/ 4713178 h 5486398"/>
              <a:gd name="csX54" fmla="*/ 5618174 w 5941986"/>
              <a:gd name="csY54" fmla="*/ 4717680 h 5486398"/>
              <a:gd name="csX55" fmla="*/ 5605817 w 5941986"/>
              <a:gd name="csY55" fmla="*/ 4721229 h 5486398"/>
              <a:gd name="csX56" fmla="*/ 5594019 w 5941986"/>
              <a:gd name="csY56" fmla="*/ 4724182 h 5486398"/>
              <a:gd name="csX57" fmla="*/ 5583147 w 5941986"/>
              <a:gd name="csY57" fmla="*/ 4726494 h 5486398"/>
              <a:gd name="csX58" fmla="*/ 5573692 w 5941986"/>
              <a:gd name="csY58" fmla="*/ 4728119 h 5486398"/>
              <a:gd name="csX59" fmla="*/ 5564904 w 5941986"/>
              <a:gd name="csY59" fmla="*/ 4729237 h 5486398"/>
              <a:gd name="csX60" fmla="*/ 5557608 w 5941986"/>
              <a:gd name="csY60" fmla="*/ 4729840 h 5486398"/>
              <a:gd name="csX61" fmla="*/ 5551867 w 5941986"/>
              <a:gd name="csY61" fmla="*/ 4730043 h 5486398"/>
              <a:gd name="csX62" fmla="*/ 5547003 w 5941986"/>
              <a:gd name="csY62" fmla="*/ 4729961 h 5486398"/>
              <a:gd name="csX63" fmla="*/ 5543454 w 5941986"/>
              <a:gd name="csY63" fmla="*/ 4729713 h 5486398"/>
              <a:gd name="csX64" fmla="*/ 5541021 w 5941986"/>
              <a:gd name="csY64" fmla="*/ 4729421 h 5486398"/>
              <a:gd name="csX65" fmla="*/ 5539250 w 5941986"/>
              <a:gd name="csY65" fmla="*/ 4729091 h 5486398"/>
              <a:gd name="csX66" fmla="*/ 5538901 w 5941986"/>
              <a:gd name="csY66" fmla="*/ 4729008 h 5486398"/>
              <a:gd name="csX67" fmla="*/ 5538259 w 5941986"/>
              <a:gd name="csY67" fmla="*/ 4728805 h 5486398"/>
              <a:gd name="csX68" fmla="*/ 5538170 w 5941986"/>
              <a:gd name="csY68" fmla="*/ 4728774 h 5486398"/>
              <a:gd name="csX69" fmla="*/ 5537751 w 5941986"/>
              <a:gd name="csY69" fmla="*/ 4728583 h 5486398"/>
              <a:gd name="csX70" fmla="*/ 5536932 w 5941986"/>
              <a:gd name="csY70" fmla="*/ 4728157 h 5486398"/>
              <a:gd name="csX71" fmla="*/ 5535224 w 5941986"/>
              <a:gd name="csY71" fmla="*/ 4727135 h 5486398"/>
              <a:gd name="csX72" fmla="*/ 5532817 w 5941986"/>
              <a:gd name="csY72" fmla="*/ 4725522 h 5486398"/>
              <a:gd name="csX73" fmla="*/ 5529763 w 5941986"/>
              <a:gd name="csY73" fmla="*/ 4723211 h 5486398"/>
              <a:gd name="csX74" fmla="*/ 5525413 w 5941986"/>
              <a:gd name="csY74" fmla="*/ 4719579 h 5486398"/>
              <a:gd name="csX75" fmla="*/ 5520359 w 5941986"/>
              <a:gd name="csY75" fmla="*/ 4714911 h 5486398"/>
              <a:gd name="csX76" fmla="*/ 5514891 w 5941986"/>
              <a:gd name="csY76" fmla="*/ 4709381 h 5486398"/>
              <a:gd name="csX77" fmla="*/ 5508148 w 5941986"/>
              <a:gd name="csY77" fmla="*/ 4701951 h 5486398"/>
              <a:gd name="csX78" fmla="*/ 5501366 w 5941986"/>
              <a:gd name="csY78" fmla="*/ 4693849 h 5486398"/>
              <a:gd name="csX79" fmla="*/ 5493854 w 5941986"/>
              <a:gd name="csY79" fmla="*/ 4684139 h 5486398"/>
              <a:gd name="csX80" fmla="*/ 5486164 w 5941986"/>
              <a:gd name="csY80" fmla="*/ 4673452 h 5486398"/>
              <a:gd name="csX81" fmla="*/ 5477922 w 5941986"/>
              <a:gd name="csY81" fmla="*/ 4661178 h 5486398"/>
              <a:gd name="csX82" fmla="*/ 5472531 w 5941986"/>
              <a:gd name="csY82" fmla="*/ 4652465 h 5486398"/>
              <a:gd name="csX83" fmla="*/ 5471121 w 5941986"/>
              <a:gd name="csY83" fmla="*/ 4649932 h 5486398"/>
              <a:gd name="csX84" fmla="*/ 5469527 w 5941986"/>
              <a:gd name="csY84" fmla="*/ 4646649 h 5486398"/>
              <a:gd name="csX85" fmla="*/ 5467838 w 5941986"/>
              <a:gd name="csY85" fmla="*/ 4642636 h 5486398"/>
              <a:gd name="csX86" fmla="*/ 5466384 w 5941986"/>
              <a:gd name="csY86" fmla="*/ 4638584 h 5486398"/>
              <a:gd name="csX87" fmla="*/ 5464796 w 5941986"/>
              <a:gd name="csY87" fmla="*/ 4633409 h 5486398"/>
              <a:gd name="csX88" fmla="*/ 5463266 w 5941986"/>
              <a:gd name="csY88" fmla="*/ 4627377 h 5486398"/>
              <a:gd name="csX89" fmla="*/ 5461926 w 5941986"/>
              <a:gd name="csY89" fmla="*/ 4620773 h 5486398"/>
              <a:gd name="csX90" fmla="*/ 5460643 w 5941986"/>
              <a:gd name="csY90" fmla="*/ 4612581 h 5486398"/>
              <a:gd name="csX91" fmla="*/ 5459722 w 5941986"/>
              <a:gd name="csY91" fmla="*/ 4604263 h 5486398"/>
              <a:gd name="csX92" fmla="*/ 5459037 w 5941986"/>
              <a:gd name="csY92" fmla="*/ 4594357 h 5486398"/>
              <a:gd name="csX93" fmla="*/ 5458764 w 5941986"/>
              <a:gd name="csY93" fmla="*/ 4584349 h 5486398"/>
              <a:gd name="csX94" fmla="*/ 5458910 w 5941986"/>
              <a:gd name="csY94" fmla="*/ 4573046 h 5486398"/>
              <a:gd name="csX95" fmla="*/ 5459488 w 5941986"/>
              <a:gd name="csY95" fmla="*/ 4561648 h 5486398"/>
              <a:gd name="csX96" fmla="*/ 5460548 w 5941986"/>
              <a:gd name="csY96" fmla="*/ 4549589 h 5486398"/>
              <a:gd name="csX97" fmla="*/ 5462040 w 5941986"/>
              <a:gd name="csY97" fmla="*/ 4537638 h 5486398"/>
              <a:gd name="csX98" fmla="*/ 5464180 w 5941986"/>
              <a:gd name="csY98" fmla="*/ 4524341 h 5486398"/>
              <a:gd name="csX99" fmla="*/ 5466733 w 5941986"/>
              <a:gd name="csY99" fmla="*/ 4511343 h 5486398"/>
              <a:gd name="csX100" fmla="*/ 5469794 w 5941986"/>
              <a:gd name="csY100" fmla="*/ 4498148 h 5486398"/>
              <a:gd name="csX101" fmla="*/ 5473261 w 5941986"/>
              <a:gd name="csY101" fmla="*/ 4485187 h 5486398"/>
              <a:gd name="csX102" fmla="*/ 5477407 w 5941986"/>
              <a:gd name="csY102" fmla="*/ 4471452 h 5486398"/>
              <a:gd name="csX103" fmla="*/ 5482024 w 5941986"/>
              <a:gd name="csY103" fmla="*/ 4457781 h 5486398"/>
              <a:gd name="csX104" fmla="*/ 5486862 w 5941986"/>
              <a:gd name="csY104" fmla="*/ 4444827 h 5486398"/>
              <a:gd name="csX105" fmla="*/ 5492343 w 5941986"/>
              <a:gd name="csY105" fmla="*/ 4431448 h 5486398"/>
              <a:gd name="csX106" fmla="*/ 5498305 w 5941986"/>
              <a:gd name="csY106" fmla="*/ 4418163 h 5486398"/>
              <a:gd name="csX107" fmla="*/ 5504662 w 5941986"/>
              <a:gd name="csY107" fmla="*/ 4405063 h 5486398"/>
              <a:gd name="csX108" fmla="*/ 5511151 w 5941986"/>
              <a:gd name="csY108" fmla="*/ 4392681 h 5486398"/>
              <a:gd name="csX109" fmla="*/ 5518244 w 5941986"/>
              <a:gd name="csY109" fmla="*/ 4380177 h 5486398"/>
              <a:gd name="csX110" fmla="*/ 5525744 w 5941986"/>
              <a:gd name="csY110" fmla="*/ 4367839 h 5486398"/>
              <a:gd name="csX111" fmla="*/ 5533370 w 5941986"/>
              <a:gd name="csY111" fmla="*/ 4356162 h 5486398"/>
              <a:gd name="csX112" fmla="*/ 5541434 w 5941986"/>
              <a:gd name="csY112" fmla="*/ 4344656 h 5486398"/>
              <a:gd name="csX113" fmla="*/ 5549607 w 5941986"/>
              <a:gd name="csY113" fmla="*/ 4333740 h 5486398"/>
              <a:gd name="csX114" fmla="*/ 5557932 w 5941986"/>
              <a:gd name="csY114" fmla="*/ 4323383 h 5486398"/>
              <a:gd name="csX115" fmla="*/ 5566555 w 5941986"/>
              <a:gd name="csY115" fmla="*/ 4313350 h 5486398"/>
              <a:gd name="csX116" fmla="*/ 5575375 w 5941986"/>
              <a:gd name="csY116" fmla="*/ 4303793 h 5486398"/>
              <a:gd name="csX117" fmla="*/ 5584316 w 5941986"/>
              <a:gd name="csY117" fmla="*/ 4294745 h 5486398"/>
              <a:gd name="csX118" fmla="*/ 5593168 w 5941986"/>
              <a:gd name="csY118" fmla="*/ 4286394 h 5486398"/>
              <a:gd name="csX119" fmla="*/ 5601867 w 5941986"/>
              <a:gd name="csY119" fmla="*/ 4278780 h 5486398"/>
              <a:gd name="csX120" fmla="*/ 5611119 w 5941986"/>
              <a:gd name="csY120" fmla="*/ 4271275 h 5486398"/>
              <a:gd name="csX121" fmla="*/ 5619844 w 5941986"/>
              <a:gd name="csY121" fmla="*/ 4264722 h 5486398"/>
              <a:gd name="csX122" fmla="*/ 5628582 w 5941986"/>
              <a:gd name="csY122" fmla="*/ 4258683 h 5486398"/>
              <a:gd name="csX123" fmla="*/ 5637243 w 5941986"/>
              <a:gd name="csY123" fmla="*/ 4253203 h 5486398"/>
              <a:gd name="csX124" fmla="*/ 5645803 w 5941986"/>
              <a:gd name="csY124" fmla="*/ 4248256 h 5486398"/>
              <a:gd name="csX125" fmla="*/ 5654026 w 5941986"/>
              <a:gd name="csY125" fmla="*/ 4243945 h 5486398"/>
              <a:gd name="csX126" fmla="*/ 5662326 w 5941986"/>
              <a:gd name="csY126" fmla="*/ 4240052 h 5486398"/>
              <a:gd name="csX127" fmla="*/ 5670098 w 5941986"/>
              <a:gd name="csY127" fmla="*/ 4236788 h 5486398"/>
              <a:gd name="csX128" fmla="*/ 5677585 w 5941986"/>
              <a:gd name="csY128" fmla="*/ 4234032 h 5486398"/>
              <a:gd name="csX129" fmla="*/ 5684792 w 5941986"/>
              <a:gd name="csY129" fmla="*/ 4231733 h 5486398"/>
              <a:gd name="csX130" fmla="*/ 5687097 w 5941986"/>
              <a:gd name="csY130" fmla="*/ 4231136 h 5486398"/>
              <a:gd name="csX131" fmla="*/ 5691987 w 5941986"/>
              <a:gd name="csY131" fmla="*/ 4229797 h 5486398"/>
              <a:gd name="csX132" fmla="*/ 5699175 w 5941986"/>
              <a:gd name="csY132" fmla="*/ 4228196 h 5486398"/>
              <a:gd name="csX133" fmla="*/ 5706363 w 5941986"/>
              <a:gd name="csY133" fmla="*/ 4226946 h 5486398"/>
              <a:gd name="csX134" fmla="*/ 5714027 w 5941986"/>
              <a:gd name="csY134" fmla="*/ 4225968 h 5486398"/>
              <a:gd name="csX135" fmla="*/ 5721838 w 5941986"/>
              <a:gd name="csY135" fmla="*/ 4225314 h 5486398"/>
              <a:gd name="csX136" fmla="*/ 5729851 w 5941986"/>
              <a:gd name="csY136" fmla="*/ 4225015 h 5486398"/>
              <a:gd name="csX137" fmla="*/ 792085 w 5941986"/>
              <a:gd name="csY137" fmla="*/ 0 h 5486398"/>
              <a:gd name="csX138" fmla="*/ 5148275 w 5941986"/>
              <a:gd name="csY138" fmla="*/ 0 h 5486398"/>
              <a:gd name="csX139" fmla="*/ 5229393 w 5941986"/>
              <a:gd name="csY139" fmla="*/ 4096 h 5486398"/>
              <a:gd name="csX140" fmla="*/ 5941986 w 5941986"/>
              <a:gd name="csY140" fmla="*/ 793748 h 5486398"/>
              <a:gd name="csX141" fmla="*/ 5941986 w 5941986"/>
              <a:gd name="csY141" fmla="*/ 3272426 h 5486398"/>
              <a:gd name="csX142" fmla="*/ 5919570 w 5941986"/>
              <a:gd name="csY142" fmla="*/ 3268965 h 5486398"/>
              <a:gd name="csX143" fmla="*/ 5867805 w 5941986"/>
              <a:gd name="csY143" fmla="*/ 3261809 h 5486398"/>
              <a:gd name="csX144" fmla="*/ 5817507 w 5941986"/>
              <a:gd name="csY144" fmla="*/ 3257110 h 5486398"/>
              <a:gd name="csX145" fmla="*/ 5766713 w 5941986"/>
              <a:gd name="csY145" fmla="*/ 3254564 h 5486398"/>
              <a:gd name="csX146" fmla="*/ 5715691 w 5941986"/>
              <a:gd name="csY146" fmla="*/ 3254221 h 5486398"/>
              <a:gd name="csX147" fmla="*/ 5664193 w 5941986"/>
              <a:gd name="csY147" fmla="*/ 3256164 h 5486398"/>
              <a:gd name="csX148" fmla="*/ 5612675 w 5941986"/>
              <a:gd name="csY148" fmla="*/ 3260412 h 5486398"/>
              <a:gd name="csX149" fmla="*/ 5561208 w 5941986"/>
              <a:gd name="csY149" fmla="*/ 3267016 h 5486398"/>
              <a:gd name="csX150" fmla="*/ 5509767 w 5941986"/>
              <a:gd name="csY150" fmla="*/ 3275995 h 5486398"/>
              <a:gd name="csX151" fmla="*/ 5463596 w 5941986"/>
              <a:gd name="csY151" fmla="*/ 3285990 h 5486398"/>
              <a:gd name="csX152" fmla="*/ 5458814 w 5941986"/>
              <a:gd name="csY152" fmla="*/ 3287292 h 5486398"/>
              <a:gd name="csX153" fmla="*/ 5434659 w 5941986"/>
              <a:gd name="csY153" fmla="*/ 3293102 h 5486398"/>
              <a:gd name="csX154" fmla="*/ 5408319 w 5941986"/>
              <a:gd name="csY154" fmla="*/ 3300912 h 5486398"/>
              <a:gd name="csX155" fmla="*/ 5406071 w 5941986"/>
              <a:gd name="csY155" fmla="*/ 3301503 h 5486398"/>
              <a:gd name="csX156" fmla="*/ 5358758 w 5941986"/>
              <a:gd name="csY156" fmla="*/ 3316686 h 5486398"/>
              <a:gd name="csX157" fmla="*/ 5310415 w 5941986"/>
              <a:gd name="csY157" fmla="*/ 3334504 h 5486398"/>
              <a:gd name="csX158" fmla="*/ 5263196 w 5941986"/>
              <a:gd name="csY158" fmla="*/ 3354290 h 5486398"/>
              <a:gd name="csX159" fmla="*/ 5217597 w 5941986"/>
              <a:gd name="csY159" fmla="*/ 3375772 h 5486398"/>
              <a:gd name="csX160" fmla="*/ 5173115 w 5941986"/>
              <a:gd name="csY160" fmla="*/ 3399064 h 5486398"/>
              <a:gd name="csX161" fmla="*/ 5130126 w 5941986"/>
              <a:gd name="csY161" fmla="*/ 3423905 h 5486398"/>
              <a:gd name="csX162" fmla="*/ 5088521 w 5941986"/>
              <a:gd name="csY162" fmla="*/ 3450277 h 5486398"/>
              <a:gd name="csX163" fmla="*/ 5048243 w 5941986"/>
              <a:gd name="csY163" fmla="*/ 3478102 h 5486398"/>
              <a:gd name="csX164" fmla="*/ 5009355 w 5941986"/>
              <a:gd name="csY164" fmla="*/ 3507294 h 5486398"/>
              <a:gd name="csX165" fmla="*/ 4972436 w 5941986"/>
              <a:gd name="csY165" fmla="*/ 3537247 h 5486398"/>
              <a:gd name="csX166" fmla="*/ 4936330 w 5941986"/>
              <a:gd name="csY166" fmla="*/ 3568844 h 5486398"/>
              <a:gd name="csX167" fmla="*/ 4901907 w 5941986"/>
              <a:gd name="csY167" fmla="*/ 3601299 h 5486398"/>
              <a:gd name="csX168" fmla="*/ 4869007 w 5941986"/>
              <a:gd name="csY168" fmla="*/ 3634598 h 5486398"/>
              <a:gd name="csX169" fmla="*/ 4837524 w 5941986"/>
              <a:gd name="csY169" fmla="*/ 3668768 h 5486398"/>
              <a:gd name="csX170" fmla="*/ 4807412 w 5941986"/>
              <a:gd name="csY170" fmla="*/ 3703769 h 5486398"/>
              <a:gd name="csX171" fmla="*/ 4778482 w 5941986"/>
              <a:gd name="csY171" fmla="*/ 3739780 h 5486398"/>
              <a:gd name="csX172" fmla="*/ 4751018 w 5941986"/>
              <a:gd name="csY172" fmla="*/ 3776419 h 5486398"/>
              <a:gd name="csX173" fmla="*/ 4725027 w 5941986"/>
              <a:gd name="csY173" fmla="*/ 3813548 h 5486398"/>
              <a:gd name="csX174" fmla="*/ 4700091 w 5941986"/>
              <a:gd name="csY174" fmla="*/ 3851724 h 5486398"/>
              <a:gd name="csX175" fmla="*/ 4676723 w 5941986"/>
              <a:gd name="csY175" fmla="*/ 3890122 h 5486398"/>
              <a:gd name="csX176" fmla="*/ 4654492 w 5941986"/>
              <a:gd name="csY176" fmla="*/ 3929378 h 5486398"/>
              <a:gd name="csX177" fmla="*/ 4633410 w 5941986"/>
              <a:gd name="csY177" fmla="*/ 3969542 h 5486398"/>
              <a:gd name="csX178" fmla="*/ 4613877 w 5941986"/>
              <a:gd name="csY178" fmla="*/ 4009763 h 5486398"/>
              <a:gd name="csX179" fmla="*/ 4595507 w 5941986"/>
              <a:gd name="csY179" fmla="*/ 4050828 h 5486398"/>
              <a:gd name="csX180" fmla="*/ 4578438 w 5941986"/>
              <a:gd name="csY180" fmla="*/ 4092408 h 5486398"/>
              <a:gd name="csX181" fmla="*/ 4562531 w 5941986"/>
              <a:gd name="csY181" fmla="*/ 4135004 h 5486398"/>
              <a:gd name="csX182" fmla="*/ 4548167 w 5941986"/>
              <a:gd name="csY182" fmla="*/ 4177568 h 5486398"/>
              <a:gd name="csX183" fmla="*/ 4535073 w 5941986"/>
              <a:gd name="csY183" fmla="*/ 4220824 h 5486398"/>
              <a:gd name="csX184" fmla="*/ 4523231 w 5941986"/>
              <a:gd name="csY184" fmla="*/ 4265173 h 5486398"/>
              <a:gd name="csX185" fmla="*/ 4512931 w 5941986"/>
              <a:gd name="csY185" fmla="*/ 4309654 h 5486398"/>
              <a:gd name="csX186" fmla="*/ 4504028 w 5941986"/>
              <a:gd name="csY186" fmla="*/ 4355006 h 5486398"/>
              <a:gd name="csX187" fmla="*/ 4496713 w 5941986"/>
              <a:gd name="csY187" fmla="*/ 4400345 h 5486398"/>
              <a:gd name="csX188" fmla="*/ 4490839 w 5941986"/>
              <a:gd name="csY188" fmla="*/ 4447284 h 5486398"/>
              <a:gd name="csX189" fmla="*/ 4486680 w 5941986"/>
              <a:gd name="csY189" fmla="*/ 4494446 h 5486398"/>
              <a:gd name="csX190" fmla="*/ 4484267 w 5941986"/>
              <a:gd name="csY190" fmla="*/ 4542230 h 5486398"/>
              <a:gd name="csX191" fmla="*/ 4483677 w 5941986"/>
              <a:gd name="csY191" fmla="*/ 4590273 h 5486398"/>
              <a:gd name="csX192" fmla="*/ 4485029 w 5941986"/>
              <a:gd name="csY192" fmla="*/ 4639645 h 5486398"/>
              <a:gd name="csX193" fmla="*/ 4488395 w 5941986"/>
              <a:gd name="csY193" fmla="*/ 4688895 h 5486398"/>
              <a:gd name="csX194" fmla="*/ 4494034 w 5941986"/>
              <a:gd name="csY194" fmla="*/ 4739511 h 5486398"/>
              <a:gd name="csX195" fmla="*/ 4501895 w 5941986"/>
              <a:gd name="csY195" fmla="*/ 4789861 h 5486398"/>
              <a:gd name="csX196" fmla="*/ 4512404 w 5941986"/>
              <a:gd name="csY196" fmla="*/ 4841537 h 5486398"/>
              <a:gd name="csX197" fmla="*/ 4520075 w 5941986"/>
              <a:gd name="csY197" fmla="*/ 4874576 h 5486398"/>
              <a:gd name="csX198" fmla="*/ 4525454 w 5941986"/>
              <a:gd name="csY198" fmla="*/ 4893111 h 5486398"/>
              <a:gd name="csX199" fmla="*/ 4528038 w 5941986"/>
              <a:gd name="csY199" fmla="*/ 4903183 h 5486398"/>
              <a:gd name="csX200" fmla="*/ 4541195 w 5941986"/>
              <a:gd name="csY200" fmla="*/ 4944667 h 5486398"/>
              <a:gd name="csX201" fmla="*/ 4559915 w 5941986"/>
              <a:gd name="csY201" fmla="*/ 4996375 h 5486398"/>
              <a:gd name="csX202" fmla="*/ 4581302 w 5941986"/>
              <a:gd name="csY202" fmla="*/ 5047055 h 5486398"/>
              <a:gd name="csX203" fmla="*/ 4605666 w 5941986"/>
              <a:gd name="csY203" fmla="*/ 5097175 h 5486398"/>
              <a:gd name="csX204" fmla="*/ 4633061 w 5941986"/>
              <a:gd name="csY204" fmla="*/ 5146483 h 5486398"/>
              <a:gd name="csX205" fmla="*/ 4645462 w 5941986"/>
              <a:gd name="csY205" fmla="*/ 5167654 h 5486398"/>
              <a:gd name="csX206" fmla="*/ 4624990 w 5941986"/>
              <a:gd name="csY206" fmla="*/ 5158395 h 5486398"/>
              <a:gd name="csX207" fmla="*/ 4596846 w 5941986"/>
              <a:gd name="csY207" fmla="*/ 5145480 h 5486398"/>
              <a:gd name="csX208" fmla="*/ 4568716 w 5941986"/>
              <a:gd name="csY208" fmla="*/ 5132633 h 5486398"/>
              <a:gd name="csX209" fmla="*/ 4540008 w 5941986"/>
              <a:gd name="csY209" fmla="*/ 5119622 h 5486398"/>
              <a:gd name="csX210" fmla="*/ 4511769 w 5941986"/>
              <a:gd name="csY210" fmla="*/ 5106916 h 5486398"/>
              <a:gd name="csX211" fmla="*/ 4482908 w 5941986"/>
              <a:gd name="csY211" fmla="*/ 5094057 h 5486398"/>
              <a:gd name="csX212" fmla="*/ 4454003 w 5941986"/>
              <a:gd name="csY212" fmla="*/ 5081300 h 5486398"/>
              <a:gd name="csX213" fmla="*/ 4424920 w 5941986"/>
              <a:gd name="csY213" fmla="*/ 5068594 h 5486398"/>
              <a:gd name="csX214" fmla="*/ 4395748 w 5941986"/>
              <a:gd name="csY214" fmla="*/ 5055995 h 5486398"/>
              <a:gd name="csX215" fmla="*/ 4366106 w 5941986"/>
              <a:gd name="csY215" fmla="*/ 5043352 h 5486398"/>
              <a:gd name="csX216" fmla="*/ 4336357 w 5941986"/>
              <a:gd name="csY216" fmla="*/ 5030830 h 5486398"/>
              <a:gd name="csX217" fmla="*/ 4306264 w 5941986"/>
              <a:gd name="csY217" fmla="*/ 5018359 h 5486398"/>
              <a:gd name="csX218" fmla="*/ 4276387 w 5941986"/>
              <a:gd name="csY218" fmla="*/ 5006148 h 5486398"/>
              <a:gd name="csX219" fmla="*/ 4245679 w 5941986"/>
              <a:gd name="csY219" fmla="*/ 4993835 h 5486398"/>
              <a:gd name="csX220" fmla="*/ 4214932 w 5941986"/>
              <a:gd name="csY220" fmla="*/ 4981719 h 5486398"/>
              <a:gd name="csX221" fmla="*/ 4183874 w 5941986"/>
              <a:gd name="csY221" fmla="*/ 4969750 h 5486398"/>
              <a:gd name="csX222" fmla="*/ 4152626 w 5941986"/>
              <a:gd name="csY222" fmla="*/ 4957951 h 5486398"/>
              <a:gd name="csX223" fmla="*/ 4120761 w 5941986"/>
              <a:gd name="csY223" fmla="*/ 4946210 h 5486398"/>
              <a:gd name="csX224" fmla="*/ 4088859 w 5941986"/>
              <a:gd name="csY224" fmla="*/ 4934768 h 5486398"/>
              <a:gd name="csX225" fmla="*/ 4056245 w 5941986"/>
              <a:gd name="csY225" fmla="*/ 4923395 h 5486398"/>
              <a:gd name="csX226" fmla="*/ 4023549 w 5941986"/>
              <a:gd name="csY226" fmla="*/ 4912346 h 5486398"/>
              <a:gd name="csX227" fmla="*/ 3990269 w 5941986"/>
              <a:gd name="csY227" fmla="*/ 4901474 h 5486398"/>
              <a:gd name="csX228" fmla="*/ 3956328 w 5941986"/>
              <a:gd name="csY228" fmla="*/ 4890806 h 5486398"/>
              <a:gd name="csX229" fmla="*/ 3922127 w 5941986"/>
              <a:gd name="csY229" fmla="*/ 4880513 h 5486398"/>
              <a:gd name="csX230" fmla="*/ 3887291 w 5941986"/>
              <a:gd name="csY230" fmla="*/ 4870505 h 5486398"/>
              <a:gd name="csX231" fmla="*/ 3851680 w 5941986"/>
              <a:gd name="csY231" fmla="*/ 4860796 h 5486398"/>
              <a:gd name="csX232" fmla="*/ 3815644 w 5941986"/>
              <a:gd name="csY232" fmla="*/ 4851544 h 5486398"/>
              <a:gd name="csX233" fmla="*/ 3778738 w 5941986"/>
              <a:gd name="csY233" fmla="*/ 4842699 h 5486398"/>
              <a:gd name="csX234" fmla="*/ 3741133 w 5941986"/>
              <a:gd name="csY234" fmla="*/ 4834368 h 5486398"/>
              <a:gd name="csX235" fmla="*/ 3702709 w 5941986"/>
              <a:gd name="csY235" fmla="*/ 4826608 h 5486398"/>
              <a:gd name="csX236" fmla="*/ 3663415 w 5941986"/>
              <a:gd name="csY236" fmla="*/ 4819483 h 5486398"/>
              <a:gd name="csX237" fmla="*/ 3623023 w 5941986"/>
              <a:gd name="csY237" fmla="*/ 4813070 h 5486398"/>
              <a:gd name="csX238" fmla="*/ 3581589 w 5941986"/>
              <a:gd name="csY238" fmla="*/ 4807494 h 5486398"/>
              <a:gd name="csX239" fmla="*/ 3538841 w 5941986"/>
              <a:gd name="csY239" fmla="*/ 4802865 h 5486398"/>
              <a:gd name="csX240" fmla="*/ 3494588 w 5941986"/>
              <a:gd name="csY240" fmla="*/ 4799360 h 5486398"/>
              <a:gd name="csX241" fmla="*/ 3449217 w 5941986"/>
              <a:gd name="csY241" fmla="*/ 4797163 h 5486398"/>
              <a:gd name="csX242" fmla="*/ 3402316 w 5941986"/>
              <a:gd name="csY242" fmla="*/ 4796477 h 5486398"/>
              <a:gd name="csX243" fmla="*/ 3353611 w 5941986"/>
              <a:gd name="csY243" fmla="*/ 4797569 h 5486398"/>
              <a:gd name="csX244" fmla="*/ 3303319 w 5941986"/>
              <a:gd name="csY244" fmla="*/ 4800757 h 5486398"/>
              <a:gd name="csX245" fmla="*/ 3251072 w 5941986"/>
              <a:gd name="csY245" fmla="*/ 4806402 h 5486398"/>
              <a:gd name="csX246" fmla="*/ 3197046 w 5941986"/>
              <a:gd name="csY246" fmla="*/ 4814911 h 5486398"/>
              <a:gd name="csX247" fmla="*/ 3144074 w 5941986"/>
              <a:gd name="csY247" fmla="*/ 4825985 h 5486398"/>
              <a:gd name="csX248" fmla="*/ 3141287 w 5941986"/>
              <a:gd name="csY248" fmla="*/ 4826741 h 5486398"/>
              <a:gd name="csX249" fmla="*/ 3115112 w 5941986"/>
              <a:gd name="csY249" fmla="*/ 4832977 h 5486398"/>
              <a:gd name="csX250" fmla="*/ 3083629 w 5941986"/>
              <a:gd name="csY250" fmla="*/ 4842502 h 5486398"/>
              <a:gd name="csX251" fmla="*/ 3025799 w 5941986"/>
              <a:gd name="csY251" fmla="*/ 4862212 h 5486398"/>
              <a:gd name="csX252" fmla="*/ 2967373 w 5941986"/>
              <a:gd name="csY252" fmla="*/ 4886545 h 5486398"/>
              <a:gd name="csX253" fmla="*/ 2909962 w 5941986"/>
              <a:gd name="csY253" fmla="*/ 4915311 h 5486398"/>
              <a:gd name="csX254" fmla="*/ 2853746 w 5941986"/>
              <a:gd name="csY254" fmla="*/ 4948763 h 5486398"/>
              <a:gd name="csX255" fmla="*/ 2799606 w 5941986"/>
              <a:gd name="csY255" fmla="*/ 4986698 h 5486398"/>
              <a:gd name="csX256" fmla="*/ 2748558 w 5941986"/>
              <a:gd name="csY256" fmla="*/ 5028500 h 5486398"/>
              <a:gd name="csX257" fmla="*/ 2701225 w 5941986"/>
              <a:gd name="csY257" fmla="*/ 5073502 h 5486398"/>
              <a:gd name="csX258" fmla="*/ 2658293 w 5941986"/>
              <a:gd name="csY258" fmla="*/ 5120619 h 5486398"/>
              <a:gd name="csX259" fmla="*/ 2619152 w 5941986"/>
              <a:gd name="csY259" fmla="*/ 5170086 h 5486398"/>
              <a:gd name="csX260" fmla="*/ 2582550 w 5941986"/>
              <a:gd name="csY260" fmla="*/ 5223654 h 5486398"/>
              <a:gd name="csX261" fmla="*/ 2548514 w 5941986"/>
              <a:gd name="csY261" fmla="*/ 5282544 h 5486398"/>
              <a:gd name="csX262" fmla="*/ 2518002 w 5941986"/>
              <a:gd name="csY262" fmla="*/ 5347066 h 5486398"/>
              <a:gd name="csX263" fmla="*/ 2492412 w 5941986"/>
              <a:gd name="csY263" fmla="*/ 5416466 h 5486398"/>
              <a:gd name="csX264" fmla="*/ 2473552 w 5941986"/>
              <a:gd name="csY264" fmla="*/ 5486398 h 5486398"/>
              <a:gd name="csX265" fmla="*/ 792123 w 5941986"/>
              <a:gd name="csY265" fmla="*/ 5486398 h 5486398"/>
              <a:gd name="csX266" fmla="*/ 2471 w 5941986"/>
              <a:gd name="csY266" fmla="*/ 4773804 h 5486398"/>
              <a:gd name="csX267" fmla="*/ 0 w 5941986"/>
              <a:gd name="csY267" fmla="*/ 4724869 h 5486398"/>
              <a:gd name="csX268" fmla="*/ 0 w 5941986"/>
              <a:gd name="csY268" fmla="*/ 761527 h 5486398"/>
              <a:gd name="csX269" fmla="*/ 2471 w 5941986"/>
              <a:gd name="csY269" fmla="*/ 712592 h 5486398"/>
              <a:gd name="csX270" fmla="*/ 710967 w 5941986"/>
              <a:gd name="csY270" fmla="*/ 4097 h 54863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Lst>
            <a:rect l="l" t="t" r="r" b="b"/>
            <a:pathLst>
              <a:path w="5941986" h="5486398">
                <a:moveTo>
                  <a:pt x="5729851" y="4225015"/>
                </a:moveTo>
                <a:cubicBezTo>
                  <a:pt x="5732703" y="4225060"/>
                  <a:pt x="5735566" y="4225073"/>
                  <a:pt x="5738424" y="4225066"/>
                </a:cubicBezTo>
                <a:cubicBezTo>
                  <a:pt x="5741364" y="4225244"/>
                  <a:pt x="5744311" y="4225390"/>
                  <a:pt x="5747257" y="4225517"/>
                </a:cubicBezTo>
                <a:cubicBezTo>
                  <a:pt x="5750267" y="4225822"/>
                  <a:pt x="5753277" y="4226095"/>
                  <a:pt x="5756299" y="4226349"/>
                </a:cubicBezTo>
                <a:cubicBezTo>
                  <a:pt x="5758700" y="4226704"/>
                  <a:pt x="5761100" y="4227041"/>
                  <a:pt x="5763513" y="4227358"/>
                </a:cubicBezTo>
                <a:cubicBezTo>
                  <a:pt x="5763729" y="4227396"/>
                  <a:pt x="5763951" y="4227434"/>
                  <a:pt x="5764173" y="4227479"/>
                </a:cubicBezTo>
                <a:cubicBezTo>
                  <a:pt x="5764237" y="4227505"/>
                  <a:pt x="5764307" y="4227530"/>
                  <a:pt x="5764370" y="4227555"/>
                </a:cubicBezTo>
                <a:cubicBezTo>
                  <a:pt x="5764726" y="4227720"/>
                  <a:pt x="5765081" y="4227886"/>
                  <a:pt x="5765437" y="4228051"/>
                </a:cubicBezTo>
                <a:cubicBezTo>
                  <a:pt x="5765805" y="4228248"/>
                  <a:pt x="5766174" y="4228444"/>
                  <a:pt x="5766542" y="4228641"/>
                </a:cubicBezTo>
                <a:cubicBezTo>
                  <a:pt x="5767393" y="4229155"/>
                  <a:pt x="5768237" y="4229676"/>
                  <a:pt x="5769088" y="4230190"/>
                </a:cubicBezTo>
                <a:cubicBezTo>
                  <a:pt x="5770155" y="4230921"/>
                  <a:pt x="5771215" y="4231651"/>
                  <a:pt x="5772282" y="4232375"/>
                </a:cubicBezTo>
                <a:cubicBezTo>
                  <a:pt x="5773590" y="4233378"/>
                  <a:pt x="5774905" y="4234381"/>
                  <a:pt x="5776219" y="4235372"/>
                </a:cubicBezTo>
                <a:cubicBezTo>
                  <a:pt x="5777826" y="4236744"/>
                  <a:pt x="5779432" y="4238103"/>
                  <a:pt x="5781052" y="4239455"/>
                </a:cubicBezTo>
                <a:cubicBezTo>
                  <a:pt x="5782829" y="4241125"/>
                  <a:pt x="5784620" y="4242783"/>
                  <a:pt x="5786417" y="4244427"/>
                </a:cubicBezTo>
                <a:cubicBezTo>
                  <a:pt x="5788494" y="4246574"/>
                  <a:pt x="5790589" y="4248707"/>
                  <a:pt x="5792704" y="4250815"/>
                </a:cubicBezTo>
                <a:cubicBezTo>
                  <a:pt x="5794882" y="4253260"/>
                  <a:pt x="5797079" y="4255679"/>
                  <a:pt x="5799301" y="4258080"/>
                </a:cubicBezTo>
                <a:cubicBezTo>
                  <a:pt x="5801664" y="4260969"/>
                  <a:pt x="5804058" y="4263826"/>
                  <a:pt x="5806483" y="4266658"/>
                </a:cubicBezTo>
                <a:cubicBezTo>
                  <a:pt x="5808877" y="4269827"/>
                  <a:pt x="5811303" y="4272964"/>
                  <a:pt x="5813773" y="4276063"/>
                </a:cubicBezTo>
                <a:cubicBezTo>
                  <a:pt x="5816294" y="4279676"/>
                  <a:pt x="5818859" y="4283257"/>
                  <a:pt x="5821469" y="4286788"/>
                </a:cubicBezTo>
                <a:cubicBezTo>
                  <a:pt x="5823978" y="4290655"/>
                  <a:pt x="5826536" y="4294478"/>
                  <a:pt x="5829146" y="4298263"/>
                </a:cubicBezTo>
                <a:cubicBezTo>
                  <a:pt x="5831693" y="4302485"/>
                  <a:pt x="5834309" y="4306657"/>
                  <a:pt x="5836976" y="4310785"/>
                </a:cubicBezTo>
                <a:cubicBezTo>
                  <a:pt x="5839542" y="4315363"/>
                  <a:pt x="5842183" y="4319890"/>
                  <a:pt x="5844888" y="4324361"/>
                </a:cubicBezTo>
                <a:cubicBezTo>
                  <a:pt x="5847390" y="4329136"/>
                  <a:pt x="5849955" y="4333860"/>
                  <a:pt x="5852604" y="4338528"/>
                </a:cubicBezTo>
                <a:cubicBezTo>
                  <a:pt x="5855061" y="4343563"/>
                  <a:pt x="5857601" y="4348542"/>
                  <a:pt x="5860217" y="4353463"/>
                </a:cubicBezTo>
                <a:cubicBezTo>
                  <a:pt x="5862636" y="4358784"/>
                  <a:pt x="5865151" y="4364042"/>
                  <a:pt x="5867755" y="4369236"/>
                </a:cubicBezTo>
                <a:cubicBezTo>
                  <a:pt x="5870098" y="4374754"/>
                  <a:pt x="5872542" y="4380209"/>
                  <a:pt x="5875076" y="4385600"/>
                </a:cubicBezTo>
                <a:cubicBezTo>
                  <a:pt x="5877330" y="4391277"/>
                  <a:pt x="5879680" y="4396897"/>
                  <a:pt x="5882131" y="4402447"/>
                </a:cubicBezTo>
                <a:cubicBezTo>
                  <a:pt x="5884328" y="4408384"/>
                  <a:pt x="5886639" y="4414258"/>
                  <a:pt x="5889046" y="4420068"/>
                </a:cubicBezTo>
                <a:cubicBezTo>
                  <a:pt x="5891116" y="4426063"/>
                  <a:pt x="5893288" y="4431994"/>
                  <a:pt x="5895568" y="4437854"/>
                </a:cubicBezTo>
                <a:cubicBezTo>
                  <a:pt x="5897644" y="4444319"/>
                  <a:pt x="5899822" y="4450713"/>
                  <a:pt x="5902146" y="4457032"/>
                </a:cubicBezTo>
                <a:cubicBezTo>
                  <a:pt x="5903975" y="4463146"/>
                  <a:pt x="5905918" y="4469198"/>
                  <a:pt x="5907975" y="4475193"/>
                </a:cubicBezTo>
                <a:cubicBezTo>
                  <a:pt x="5909728" y="4481543"/>
                  <a:pt x="5911595" y="4487823"/>
                  <a:pt x="5913582" y="4494046"/>
                </a:cubicBezTo>
                <a:cubicBezTo>
                  <a:pt x="5914141" y="4496224"/>
                  <a:pt x="5914713" y="4498402"/>
                  <a:pt x="5915297" y="4500580"/>
                </a:cubicBezTo>
                <a:cubicBezTo>
                  <a:pt x="5916510" y="4505095"/>
                  <a:pt x="5917786" y="4509571"/>
                  <a:pt x="5919120" y="4514023"/>
                </a:cubicBezTo>
                <a:cubicBezTo>
                  <a:pt x="5920320" y="4519103"/>
                  <a:pt x="5921590" y="4524183"/>
                  <a:pt x="5922955" y="4529263"/>
                </a:cubicBezTo>
                <a:cubicBezTo>
                  <a:pt x="5923368" y="4530787"/>
                  <a:pt x="5923793" y="4532311"/>
                  <a:pt x="5924219" y="4533835"/>
                </a:cubicBezTo>
                <a:cubicBezTo>
                  <a:pt x="5924987" y="4537391"/>
                  <a:pt x="5925794" y="4540940"/>
                  <a:pt x="5926644" y="4544490"/>
                </a:cubicBezTo>
                <a:cubicBezTo>
                  <a:pt x="5922974" y="4547201"/>
                  <a:pt x="5919361" y="4549970"/>
                  <a:pt x="5915779" y="4552783"/>
                </a:cubicBezTo>
                <a:cubicBezTo>
                  <a:pt x="5909353" y="4557215"/>
                  <a:pt x="5903054" y="4561788"/>
                  <a:pt x="5896876" y="4566506"/>
                </a:cubicBezTo>
                <a:cubicBezTo>
                  <a:pt x="5890310" y="4570906"/>
                  <a:pt x="5883864" y="4575465"/>
                  <a:pt x="5877546" y="4580158"/>
                </a:cubicBezTo>
                <a:cubicBezTo>
                  <a:pt x="5871056" y="4584394"/>
                  <a:pt x="5864687" y="4588775"/>
                  <a:pt x="5858439" y="4593296"/>
                </a:cubicBezTo>
                <a:cubicBezTo>
                  <a:pt x="5852000" y="4597366"/>
                  <a:pt x="5845676" y="4601577"/>
                  <a:pt x="5839465" y="4605926"/>
                </a:cubicBezTo>
                <a:cubicBezTo>
                  <a:pt x="5832995" y="4609895"/>
                  <a:pt x="5826632" y="4614010"/>
                  <a:pt x="5820390" y="4618252"/>
                </a:cubicBezTo>
                <a:cubicBezTo>
                  <a:pt x="5814110" y="4621973"/>
                  <a:pt x="5807938" y="4625834"/>
                  <a:pt x="5801873" y="4629809"/>
                </a:cubicBezTo>
                <a:cubicBezTo>
                  <a:pt x="5795599" y="4633390"/>
                  <a:pt x="5789427" y="4637099"/>
                  <a:pt x="5783357" y="4640927"/>
                </a:cubicBezTo>
                <a:cubicBezTo>
                  <a:pt x="5777057" y="4644395"/>
                  <a:pt x="5770847" y="4647989"/>
                  <a:pt x="5764738" y="4651703"/>
                </a:cubicBezTo>
                <a:cubicBezTo>
                  <a:pt x="5758655" y="4654910"/>
                  <a:pt x="5752661" y="4658231"/>
                  <a:pt x="5746755" y="4661673"/>
                </a:cubicBezTo>
                <a:cubicBezTo>
                  <a:pt x="5740786" y="4664676"/>
                  <a:pt x="5734900" y="4667794"/>
                  <a:pt x="5729096" y="4671020"/>
                </a:cubicBezTo>
                <a:cubicBezTo>
                  <a:pt x="5723120" y="4673871"/>
                  <a:pt x="5717221" y="4676837"/>
                  <a:pt x="5711405" y="4679910"/>
                </a:cubicBezTo>
                <a:cubicBezTo>
                  <a:pt x="5705702" y="4682495"/>
                  <a:pt x="5700064" y="4685187"/>
                  <a:pt x="5694488" y="4687975"/>
                </a:cubicBezTo>
                <a:cubicBezTo>
                  <a:pt x="5688862" y="4690369"/>
                  <a:pt x="5683300" y="4692858"/>
                  <a:pt x="5677801" y="4695442"/>
                </a:cubicBezTo>
                <a:cubicBezTo>
                  <a:pt x="5672498" y="4697557"/>
                  <a:pt x="5667253" y="4699754"/>
                  <a:pt x="5662059" y="4702040"/>
                </a:cubicBezTo>
                <a:cubicBezTo>
                  <a:pt x="5656865" y="4703951"/>
                  <a:pt x="5651715" y="4705939"/>
                  <a:pt x="5646622" y="4708015"/>
                </a:cubicBezTo>
                <a:cubicBezTo>
                  <a:pt x="5641752" y="4709666"/>
                  <a:pt x="5636926" y="4711394"/>
                  <a:pt x="5632138" y="4713178"/>
                </a:cubicBezTo>
                <a:cubicBezTo>
                  <a:pt x="5627445" y="4714619"/>
                  <a:pt x="5622790" y="4716118"/>
                  <a:pt x="5618174" y="4717680"/>
                </a:cubicBezTo>
                <a:cubicBezTo>
                  <a:pt x="5614027" y="4718816"/>
                  <a:pt x="5609906" y="4719998"/>
                  <a:pt x="5605817" y="4721229"/>
                </a:cubicBezTo>
                <a:cubicBezTo>
                  <a:pt x="5601880" y="4722163"/>
                  <a:pt x="5597949" y="4723147"/>
                  <a:pt x="5594019" y="4724182"/>
                </a:cubicBezTo>
                <a:cubicBezTo>
                  <a:pt x="5590393" y="4724906"/>
                  <a:pt x="5586773" y="4725687"/>
                  <a:pt x="5583147" y="4726494"/>
                </a:cubicBezTo>
                <a:cubicBezTo>
                  <a:pt x="5579998" y="4727002"/>
                  <a:pt x="5576848" y="4727548"/>
                  <a:pt x="5573692" y="4728119"/>
                </a:cubicBezTo>
                <a:cubicBezTo>
                  <a:pt x="5570765" y="4728469"/>
                  <a:pt x="5567838" y="4728837"/>
                  <a:pt x="5564904" y="4729237"/>
                </a:cubicBezTo>
                <a:cubicBezTo>
                  <a:pt x="5562472" y="4729421"/>
                  <a:pt x="5560040" y="4729624"/>
                  <a:pt x="5557608" y="4729840"/>
                </a:cubicBezTo>
                <a:cubicBezTo>
                  <a:pt x="5555696" y="4729898"/>
                  <a:pt x="5553785" y="4729961"/>
                  <a:pt x="5551867" y="4730043"/>
                </a:cubicBezTo>
                <a:cubicBezTo>
                  <a:pt x="5550248" y="4730005"/>
                  <a:pt x="5548629" y="4729980"/>
                  <a:pt x="5547003" y="4729961"/>
                </a:cubicBezTo>
                <a:cubicBezTo>
                  <a:pt x="5545822" y="4729878"/>
                  <a:pt x="5544641" y="4729789"/>
                  <a:pt x="5543454" y="4729713"/>
                </a:cubicBezTo>
                <a:cubicBezTo>
                  <a:pt x="5542647" y="4729611"/>
                  <a:pt x="5541834" y="4729523"/>
                  <a:pt x="5541021" y="4729421"/>
                </a:cubicBezTo>
                <a:cubicBezTo>
                  <a:pt x="5540431" y="4729313"/>
                  <a:pt x="5539840" y="4729199"/>
                  <a:pt x="5539250" y="4729091"/>
                </a:cubicBezTo>
                <a:cubicBezTo>
                  <a:pt x="5539135" y="4729065"/>
                  <a:pt x="5539021" y="4729034"/>
                  <a:pt x="5538901" y="4729008"/>
                </a:cubicBezTo>
                <a:cubicBezTo>
                  <a:pt x="5538691" y="4728939"/>
                  <a:pt x="5538475" y="4728875"/>
                  <a:pt x="5538259" y="4728805"/>
                </a:cubicBezTo>
                <a:cubicBezTo>
                  <a:pt x="5538228" y="4728799"/>
                  <a:pt x="5538202" y="4728786"/>
                  <a:pt x="5538170" y="4728774"/>
                </a:cubicBezTo>
                <a:cubicBezTo>
                  <a:pt x="5538031" y="4728716"/>
                  <a:pt x="5537891" y="4728646"/>
                  <a:pt x="5537751" y="4728583"/>
                </a:cubicBezTo>
                <a:cubicBezTo>
                  <a:pt x="5537478" y="4728443"/>
                  <a:pt x="5537205" y="4728297"/>
                  <a:pt x="5536932" y="4728157"/>
                </a:cubicBezTo>
                <a:cubicBezTo>
                  <a:pt x="5536361" y="4727815"/>
                  <a:pt x="5535795" y="4727472"/>
                  <a:pt x="5535224" y="4727135"/>
                </a:cubicBezTo>
                <a:cubicBezTo>
                  <a:pt x="5534424" y="4726589"/>
                  <a:pt x="5533624" y="4726056"/>
                  <a:pt x="5532817" y="4725522"/>
                </a:cubicBezTo>
                <a:cubicBezTo>
                  <a:pt x="5531801" y="4724747"/>
                  <a:pt x="5530785" y="4723979"/>
                  <a:pt x="5529763" y="4723211"/>
                </a:cubicBezTo>
                <a:cubicBezTo>
                  <a:pt x="5528321" y="4721991"/>
                  <a:pt x="5526874" y="4720785"/>
                  <a:pt x="5525413" y="4719579"/>
                </a:cubicBezTo>
                <a:cubicBezTo>
                  <a:pt x="5523743" y="4718010"/>
                  <a:pt x="5522061" y="4716455"/>
                  <a:pt x="5520359" y="4714911"/>
                </a:cubicBezTo>
                <a:cubicBezTo>
                  <a:pt x="5518555" y="4713051"/>
                  <a:pt x="5516733" y="4711209"/>
                  <a:pt x="5514891" y="4709381"/>
                </a:cubicBezTo>
                <a:cubicBezTo>
                  <a:pt x="5512669" y="4706879"/>
                  <a:pt x="5510415" y="4704402"/>
                  <a:pt x="5508148" y="4701951"/>
                </a:cubicBezTo>
                <a:cubicBezTo>
                  <a:pt x="5505912" y="4699220"/>
                  <a:pt x="5503652" y="4696522"/>
                  <a:pt x="5501366" y="4693849"/>
                </a:cubicBezTo>
                <a:cubicBezTo>
                  <a:pt x="5498902" y="4690578"/>
                  <a:pt x="5496394" y="4687340"/>
                  <a:pt x="5493854" y="4684139"/>
                </a:cubicBezTo>
                <a:cubicBezTo>
                  <a:pt x="5491333" y="4680539"/>
                  <a:pt x="5488774" y="4676970"/>
                  <a:pt x="5486164" y="4673452"/>
                </a:cubicBezTo>
                <a:cubicBezTo>
                  <a:pt x="5483478" y="4669312"/>
                  <a:pt x="5480722" y="4665223"/>
                  <a:pt x="5477922" y="4661178"/>
                </a:cubicBezTo>
                <a:cubicBezTo>
                  <a:pt x="5476150" y="4658250"/>
                  <a:pt x="5474359" y="4655342"/>
                  <a:pt x="5472531" y="4652465"/>
                </a:cubicBezTo>
                <a:cubicBezTo>
                  <a:pt x="5472067" y="4651621"/>
                  <a:pt x="5471591" y="4650776"/>
                  <a:pt x="5471121" y="4649932"/>
                </a:cubicBezTo>
                <a:cubicBezTo>
                  <a:pt x="5470587" y="4648840"/>
                  <a:pt x="5470060" y="4647741"/>
                  <a:pt x="5469527" y="4646649"/>
                </a:cubicBezTo>
                <a:cubicBezTo>
                  <a:pt x="5468968" y="4645309"/>
                  <a:pt x="5468409" y="4643969"/>
                  <a:pt x="5467838" y="4642636"/>
                </a:cubicBezTo>
                <a:cubicBezTo>
                  <a:pt x="5467355" y="4641283"/>
                  <a:pt x="5466873" y="4639931"/>
                  <a:pt x="5466384" y="4638584"/>
                </a:cubicBezTo>
                <a:cubicBezTo>
                  <a:pt x="5465863" y="4636857"/>
                  <a:pt x="5465336" y="4635130"/>
                  <a:pt x="5464796" y="4633409"/>
                </a:cubicBezTo>
                <a:cubicBezTo>
                  <a:pt x="5464301" y="4631396"/>
                  <a:pt x="5463793" y="4629383"/>
                  <a:pt x="5463266" y="4627377"/>
                </a:cubicBezTo>
                <a:cubicBezTo>
                  <a:pt x="5462834" y="4625173"/>
                  <a:pt x="5462389" y="4622970"/>
                  <a:pt x="5461926" y="4620773"/>
                </a:cubicBezTo>
                <a:cubicBezTo>
                  <a:pt x="5461526" y="4618042"/>
                  <a:pt x="5461094" y="4615311"/>
                  <a:pt x="5460643" y="4612581"/>
                </a:cubicBezTo>
                <a:cubicBezTo>
                  <a:pt x="5460358" y="4609806"/>
                  <a:pt x="5460053" y="4607038"/>
                  <a:pt x="5459722" y="4604263"/>
                </a:cubicBezTo>
                <a:cubicBezTo>
                  <a:pt x="5459532" y="4600960"/>
                  <a:pt x="5459297" y="4597659"/>
                  <a:pt x="5459037" y="4594357"/>
                </a:cubicBezTo>
                <a:cubicBezTo>
                  <a:pt x="5458979" y="4591023"/>
                  <a:pt x="5458891" y="4587689"/>
                  <a:pt x="5458764" y="4584349"/>
                </a:cubicBezTo>
                <a:cubicBezTo>
                  <a:pt x="5458859" y="4580590"/>
                  <a:pt x="5458904" y="4576818"/>
                  <a:pt x="5458910" y="4573046"/>
                </a:cubicBezTo>
                <a:cubicBezTo>
                  <a:pt x="5459145" y="4569255"/>
                  <a:pt x="5459335" y="4565458"/>
                  <a:pt x="5459488" y="4561648"/>
                </a:cubicBezTo>
                <a:cubicBezTo>
                  <a:pt x="5459888" y="4557634"/>
                  <a:pt x="5460243" y="4553615"/>
                  <a:pt x="5460548" y="4549589"/>
                </a:cubicBezTo>
                <a:cubicBezTo>
                  <a:pt x="5461094" y="4545614"/>
                  <a:pt x="5461589" y="4541633"/>
                  <a:pt x="5462040" y="4537638"/>
                </a:cubicBezTo>
                <a:cubicBezTo>
                  <a:pt x="5462815" y="4533219"/>
                  <a:pt x="5463526" y="4528787"/>
                  <a:pt x="5464180" y="4524341"/>
                </a:cubicBezTo>
                <a:cubicBezTo>
                  <a:pt x="5465088" y="4520024"/>
                  <a:pt x="5465945" y="4515693"/>
                  <a:pt x="5466733" y="4511343"/>
                </a:cubicBezTo>
                <a:cubicBezTo>
                  <a:pt x="5467812" y="4506962"/>
                  <a:pt x="5468835" y="4502567"/>
                  <a:pt x="5469794" y="4498148"/>
                </a:cubicBezTo>
                <a:cubicBezTo>
                  <a:pt x="5471006" y="4493849"/>
                  <a:pt x="5472162" y="4489525"/>
                  <a:pt x="5473261" y="4485187"/>
                </a:cubicBezTo>
                <a:cubicBezTo>
                  <a:pt x="5474708" y="4480634"/>
                  <a:pt x="5476087" y="4476056"/>
                  <a:pt x="5477407" y="4471452"/>
                </a:cubicBezTo>
                <a:cubicBezTo>
                  <a:pt x="5479014" y="4466919"/>
                  <a:pt x="5480557" y="4462365"/>
                  <a:pt x="5482024" y="4457781"/>
                </a:cubicBezTo>
                <a:cubicBezTo>
                  <a:pt x="5483700" y="4453488"/>
                  <a:pt x="5485313" y="4449170"/>
                  <a:pt x="5486862" y="4444827"/>
                </a:cubicBezTo>
                <a:cubicBezTo>
                  <a:pt x="5488761" y="4440395"/>
                  <a:pt x="5490583" y="4435937"/>
                  <a:pt x="5492343" y="4431448"/>
                </a:cubicBezTo>
                <a:cubicBezTo>
                  <a:pt x="5494394" y="4427053"/>
                  <a:pt x="5496387" y="4422627"/>
                  <a:pt x="5498305" y="4418163"/>
                </a:cubicBezTo>
                <a:cubicBezTo>
                  <a:pt x="5500489" y="4413832"/>
                  <a:pt x="5502604" y="4409464"/>
                  <a:pt x="5504662" y="4405063"/>
                </a:cubicBezTo>
                <a:cubicBezTo>
                  <a:pt x="5506884" y="4400967"/>
                  <a:pt x="5509043" y="4396840"/>
                  <a:pt x="5511151" y="4392681"/>
                </a:cubicBezTo>
                <a:cubicBezTo>
                  <a:pt x="5513577" y="4388547"/>
                  <a:pt x="5515945" y="4384381"/>
                  <a:pt x="5518244" y="4380177"/>
                </a:cubicBezTo>
                <a:cubicBezTo>
                  <a:pt x="5520809" y="4376101"/>
                  <a:pt x="5523305" y="4371986"/>
                  <a:pt x="5525744" y="4367839"/>
                </a:cubicBezTo>
                <a:cubicBezTo>
                  <a:pt x="5528341" y="4363979"/>
                  <a:pt x="5530887" y="4360086"/>
                  <a:pt x="5533370" y="4356162"/>
                </a:cubicBezTo>
                <a:cubicBezTo>
                  <a:pt x="5536113" y="4352364"/>
                  <a:pt x="5538805" y="4348529"/>
                  <a:pt x="5541434" y="4344656"/>
                </a:cubicBezTo>
                <a:cubicBezTo>
                  <a:pt x="5544216" y="4341055"/>
                  <a:pt x="5546933" y="4337410"/>
                  <a:pt x="5549607" y="4333740"/>
                </a:cubicBezTo>
                <a:cubicBezTo>
                  <a:pt x="5552426" y="4330317"/>
                  <a:pt x="5555207" y="4326869"/>
                  <a:pt x="5557932" y="4323383"/>
                </a:cubicBezTo>
                <a:cubicBezTo>
                  <a:pt x="5560859" y="4320075"/>
                  <a:pt x="5563723" y="4316728"/>
                  <a:pt x="5566555" y="4313350"/>
                </a:cubicBezTo>
                <a:cubicBezTo>
                  <a:pt x="5569533" y="4310200"/>
                  <a:pt x="5572480" y="4307013"/>
                  <a:pt x="5575375" y="4303793"/>
                </a:cubicBezTo>
                <a:cubicBezTo>
                  <a:pt x="5578391" y="4300809"/>
                  <a:pt x="5581376" y="4297799"/>
                  <a:pt x="5584316" y="4294745"/>
                </a:cubicBezTo>
                <a:cubicBezTo>
                  <a:pt x="5587300" y="4291995"/>
                  <a:pt x="5590253" y="4289214"/>
                  <a:pt x="5593168" y="4286394"/>
                </a:cubicBezTo>
                <a:cubicBezTo>
                  <a:pt x="5596101" y="4283893"/>
                  <a:pt x="5599003" y="4281352"/>
                  <a:pt x="5601867" y="4278780"/>
                </a:cubicBezTo>
                <a:cubicBezTo>
                  <a:pt x="5604985" y="4276317"/>
                  <a:pt x="5608071" y="4273809"/>
                  <a:pt x="5611119" y="4271275"/>
                </a:cubicBezTo>
                <a:cubicBezTo>
                  <a:pt x="5614059" y="4269122"/>
                  <a:pt x="5616968" y="4266938"/>
                  <a:pt x="5619844" y="4264722"/>
                </a:cubicBezTo>
                <a:cubicBezTo>
                  <a:pt x="5622784" y="4262740"/>
                  <a:pt x="5625699" y="4260728"/>
                  <a:pt x="5628582" y="4258683"/>
                </a:cubicBezTo>
                <a:cubicBezTo>
                  <a:pt x="5631490" y="4256886"/>
                  <a:pt x="5634379" y="4255057"/>
                  <a:pt x="5637243" y="4253203"/>
                </a:cubicBezTo>
                <a:cubicBezTo>
                  <a:pt x="5640120" y="4251577"/>
                  <a:pt x="5642971" y="4249933"/>
                  <a:pt x="5645803" y="4248256"/>
                </a:cubicBezTo>
                <a:cubicBezTo>
                  <a:pt x="5648565" y="4246840"/>
                  <a:pt x="5651302" y="4245405"/>
                  <a:pt x="5654026" y="4243945"/>
                </a:cubicBezTo>
                <a:cubicBezTo>
                  <a:pt x="5656807" y="4242668"/>
                  <a:pt x="5659576" y="4241373"/>
                  <a:pt x="5662326" y="4240052"/>
                </a:cubicBezTo>
                <a:cubicBezTo>
                  <a:pt x="5664929" y="4238985"/>
                  <a:pt x="5667520" y="4237893"/>
                  <a:pt x="5670098" y="4236788"/>
                </a:cubicBezTo>
                <a:cubicBezTo>
                  <a:pt x="5672606" y="4235886"/>
                  <a:pt x="5675102" y="4234972"/>
                  <a:pt x="5677585" y="4234032"/>
                </a:cubicBezTo>
                <a:cubicBezTo>
                  <a:pt x="5679998" y="4233289"/>
                  <a:pt x="5682398" y="4232515"/>
                  <a:pt x="5684792" y="4231733"/>
                </a:cubicBezTo>
                <a:cubicBezTo>
                  <a:pt x="5685560" y="4231530"/>
                  <a:pt x="5686329" y="4231346"/>
                  <a:pt x="5687097" y="4231136"/>
                </a:cubicBezTo>
                <a:cubicBezTo>
                  <a:pt x="5688735" y="4230705"/>
                  <a:pt x="5690361" y="4230248"/>
                  <a:pt x="5691987" y="4229797"/>
                </a:cubicBezTo>
                <a:cubicBezTo>
                  <a:pt x="5694380" y="4229289"/>
                  <a:pt x="5696774" y="4228749"/>
                  <a:pt x="5699175" y="4228196"/>
                </a:cubicBezTo>
                <a:cubicBezTo>
                  <a:pt x="5701569" y="4227796"/>
                  <a:pt x="5703963" y="4227384"/>
                  <a:pt x="5706363" y="4226946"/>
                </a:cubicBezTo>
                <a:cubicBezTo>
                  <a:pt x="5708915" y="4226641"/>
                  <a:pt x="5711468" y="4226317"/>
                  <a:pt x="5714027" y="4225968"/>
                </a:cubicBezTo>
                <a:cubicBezTo>
                  <a:pt x="5716625" y="4225771"/>
                  <a:pt x="5719234" y="4225555"/>
                  <a:pt x="5721838" y="4225314"/>
                </a:cubicBezTo>
                <a:cubicBezTo>
                  <a:pt x="5724505" y="4225238"/>
                  <a:pt x="5727178" y="4225142"/>
                  <a:pt x="5729851" y="4225015"/>
                </a:cubicBezTo>
                <a:close/>
                <a:moveTo>
                  <a:pt x="792085" y="0"/>
                </a:moveTo>
                <a:lnTo>
                  <a:pt x="5148275" y="0"/>
                </a:lnTo>
                <a:lnTo>
                  <a:pt x="5229393" y="4096"/>
                </a:lnTo>
                <a:cubicBezTo>
                  <a:pt x="5629648" y="44744"/>
                  <a:pt x="5941986" y="382771"/>
                  <a:pt x="5941986" y="793748"/>
                </a:cubicBezTo>
                <a:lnTo>
                  <a:pt x="5941986" y="3272426"/>
                </a:lnTo>
                <a:cubicBezTo>
                  <a:pt x="5934556" y="3271099"/>
                  <a:pt x="5927083" y="3269950"/>
                  <a:pt x="5919570" y="3268965"/>
                </a:cubicBezTo>
                <a:cubicBezTo>
                  <a:pt x="5902533" y="3265670"/>
                  <a:pt x="5885255" y="3263269"/>
                  <a:pt x="5867805" y="3261809"/>
                </a:cubicBezTo>
                <a:cubicBezTo>
                  <a:pt x="5851219" y="3259383"/>
                  <a:pt x="5834436" y="3257802"/>
                  <a:pt x="5817507" y="3257110"/>
                </a:cubicBezTo>
                <a:cubicBezTo>
                  <a:pt x="5800730" y="3255383"/>
                  <a:pt x="5783782" y="3254525"/>
                  <a:pt x="5766713" y="3254564"/>
                </a:cubicBezTo>
                <a:cubicBezTo>
                  <a:pt x="5749835" y="3253567"/>
                  <a:pt x="5732810" y="3253433"/>
                  <a:pt x="5715691" y="3254221"/>
                </a:cubicBezTo>
                <a:cubicBezTo>
                  <a:pt x="5698628" y="3253954"/>
                  <a:pt x="5681445" y="3254602"/>
                  <a:pt x="5664193" y="3256164"/>
                </a:cubicBezTo>
                <a:cubicBezTo>
                  <a:pt x="5647098" y="3256666"/>
                  <a:pt x="5629902" y="3258069"/>
                  <a:pt x="5612675" y="3260412"/>
                </a:cubicBezTo>
                <a:cubicBezTo>
                  <a:pt x="5595568" y="3261688"/>
                  <a:pt x="5578398" y="3263885"/>
                  <a:pt x="5561208" y="3267016"/>
                </a:cubicBezTo>
                <a:cubicBezTo>
                  <a:pt x="5544089" y="3269073"/>
                  <a:pt x="5526918" y="3272058"/>
                  <a:pt x="5509767" y="3275995"/>
                </a:cubicBezTo>
                <a:cubicBezTo>
                  <a:pt x="5494381" y="3278567"/>
                  <a:pt x="5478976" y="3281881"/>
                  <a:pt x="5463596" y="3285990"/>
                </a:cubicBezTo>
                <a:cubicBezTo>
                  <a:pt x="5461996" y="3286415"/>
                  <a:pt x="5460402" y="3286847"/>
                  <a:pt x="5458814" y="3287292"/>
                </a:cubicBezTo>
                <a:cubicBezTo>
                  <a:pt x="5450763" y="3289012"/>
                  <a:pt x="5442711" y="3290955"/>
                  <a:pt x="5434659" y="3293102"/>
                </a:cubicBezTo>
                <a:cubicBezTo>
                  <a:pt x="5425756" y="3295477"/>
                  <a:pt x="5416974" y="3298086"/>
                  <a:pt x="5408319" y="3300912"/>
                </a:cubicBezTo>
                <a:cubicBezTo>
                  <a:pt x="5407570" y="3301109"/>
                  <a:pt x="5406821" y="3301300"/>
                  <a:pt x="5406071" y="3301503"/>
                </a:cubicBezTo>
                <a:cubicBezTo>
                  <a:pt x="5389885" y="3305821"/>
                  <a:pt x="5374099" y="3310894"/>
                  <a:pt x="5358758" y="3316686"/>
                </a:cubicBezTo>
                <a:cubicBezTo>
                  <a:pt x="5342171" y="3321829"/>
                  <a:pt x="5326049" y="3327792"/>
                  <a:pt x="5310415" y="3334504"/>
                </a:cubicBezTo>
                <a:cubicBezTo>
                  <a:pt x="5294191" y="3340333"/>
                  <a:pt x="5278436" y="3346943"/>
                  <a:pt x="5263196" y="3354290"/>
                </a:cubicBezTo>
                <a:cubicBezTo>
                  <a:pt x="5247506" y="3360717"/>
                  <a:pt x="5232297" y="3367892"/>
                  <a:pt x="5217597" y="3375772"/>
                </a:cubicBezTo>
                <a:cubicBezTo>
                  <a:pt x="5202262" y="3382821"/>
                  <a:pt x="5187422" y="3390600"/>
                  <a:pt x="5173115" y="3399064"/>
                </a:cubicBezTo>
                <a:cubicBezTo>
                  <a:pt x="5158269" y="3406659"/>
                  <a:pt x="5143930" y="3414958"/>
                  <a:pt x="5130126" y="3423905"/>
                </a:cubicBezTo>
                <a:cubicBezTo>
                  <a:pt x="5115730" y="3432034"/>
                  <a:pt x="5101856" y="3440841"/>
                  <a:pt x="5088521" y="3450277"/>
                </a:cubicBezTo>
                <a:cubicBezTo>
                  <a:pt x="5074557" y="3458913"/>
                  <a:pt x="5061120" y="3468209"/>
                  <a:pt x="5048243" y="3478102"/>
                </a:cubicBezTo>
                <a:cubicBezTo>
                  <a:pt x="5034736" y="3487221"/>
                  <a:pt x="5021763" y="3496968"/>
                  <a:pt x="5009355" y="3507294"/>
                </a:cubicBezTo>
                <a:cubicBezTo>
                  <a:pt x="4996515" y="3516711"/>
                  <a:pt x="4984196" y="3526706"/>
                  <a:pt x="4972436" y="3537247"/>
                </a:cubicBezTo>
                <a:cubicBezTo>
                  <a:pt x="4959844" y="3547216"/>
                  <a:pt x="4947798" y="3557764"/>
                  <a:pt x="4936330" y="3568844"/>
                </a:cubicBezTo>
                <a:cubicBezTo>
                  <a:pt x="4924297" y="3579131"/>
                  <a:pt x="4912816" y="3589964"/>
                  <a:pt x="4901907" y="3601299"/>
                </a:cubicBezTo>
                <a:cubicBezTo>
                  <a:pt x="4890382" y="3611891"/>
                  <a:pt x="4879409" y="3623010"/>
                  <a:pt x="4869007" y="3634598"/>
                </a:cubicBezTo>
                <a:cubicBezTo>
                  <a:pt x="4857952" y="3645501"/>
                  <a:pt x="4847449" y="3656913"/>
                  <a:pt x="4837524" y="3668768"/>
                </a:cubicBezTo>
                <a:cubicBezTo>
                  <a:pt x="4826920" y="3679969"/>
                  <a:pt x="4816874" y="3691653"/>
                  <a:pt x="4807412" y="3703769"/>
                </a:cubicBezTo>
                <a:cubicBezTo>
                  <a:pt x="4797189" y="3715326"/>
                  <a:pt x="4787537" y="3727347"/>
                  <a:pt x="4778482" y="3739780"/>
                </a:cubicBezTo>
                <a:cubicBezTo>
                  <a:pt x="4768747" y="3751572"/>
                  <a:pt x="4759584" y="3763802"/>
                  <a:pt x="4751018" y="3776419"/>
                </a:cubicBezTo>
                <a:cubicBezTo>
                  <a:pt x="4741779" y="3788396"/>
                  <a:pt x="4733105" y="3800784"/>
                  <a:pt x="4725027" y="3813548"/>
                </a:cubicBezTo>
                <a:cubicBezTo>
                  <a:pt x="4716125" y="3825886"/>
                  <a:pt x="4707800" y="3838624"/>
                  <a:pt x="4700091" y="3851724"/>
                </a:cubicBezTo>
                <a:cubicBezTo>
                  <a:pt x="4691715" y="3864164"/>
                  <a:pt x="4683917" y="3876978"/>
                  <a:pt x="4676723" y="3890122"/>
                </a:cubicBezTo>
                <a:cubicBezTo>
                  <a:pt x="4668709" y="3902861"/>
                  <a:pt x="4661293" y="3915961"/>
                  <a:pt x="4654492" y="3929378"/>
                </a:cubicBezTo>
                <a:cubicBezTo>
                  <a:pt x="4646846" y="3942427"/>
                  <a:pt x="4639810" y="3955832"/>
                  <a:pt x="4633410" y="3969542"/>
                </a:cubicBezTo>
                <a:cubicBezTo>
                  <a:pt x="4626292" y="3982636"/>
                  <a:pt x="4619770" y="3996060"/>
                  <a:pt x="4613877" y="4009763"/>
                </a:cubicBezTo>
                <a:cubicBezTo>
                  <a:pt x="4607127" y="4023149"/>
                  <a:pt x="4600999" y="4036852"/>
                  <a:pt x="4595507" y="4050828"/>
                </a:cubicBezTo>
                <a:cubicBezTo>
                  <a:pt x="4589188" y="4064405"/>
                  <a:pt x="4583486" y="4078273"/>
                  <a:pt x="4578438" y="4092408"/>
                </a:cubicBezTo>
                <a:cubicBezTo>
                  <a:pt x="4572475" y="4106327"/>
                  <a:pt x="4567173" y="4120545"/>
                  <a:pt x="4562531" y="4135004"/>
                </a:cubicBezTo>
                <a:cubicBezTo>
                  <a:pt x="4557095" y="4148936"/>
                  <a:pt x="4552301" y="4163141"/>
                  <a:pt x="4548167" y="4177568"/>
                </a:cubicBezTo>
                <a:cubicBezTo>
                  <a:pt x="4543144" y="4191747"/>
                  <a:pt x="4538769" y="4206181"/>
                  <a:pt x="4535073" y="4220824"/>
                </a:cubicBezTo>
                <a:cubicBezTo>
                  <a:pt x="4530438" y="4235378"/>
                  <a:pt x="4526482" y="4250174"/>
                  <a:pt x="4523231" y="4265173"/>
                </a:cubicBezTo>
                <a:cubicBezTo>
                  <a:pt x="4519110" y="4279784"/>
                  <a:pt x="4515668" y="4294630"/>
                  <a:pt x="4512931" y="4309654"/>
                </a:cubicBezTo>
                <a:cubicBezTo>
                  <a:pt x="4509254" y="4324570"/>
                  <a:pt x="4506276" y="4339703"/>
                  <a:pt x="4504028" y="4355006"/>
                </a:cubicBezTo>
                <a:cubicBezTo>
                  <a:pt x="4500885" y="4369941"/>
                  <a:pt x="4498434" y="4385067"/>
                  <a:pt x="4496713" y="4400345"/>
                </a:cubicBezTo>
                <a:cubicBezTo>
                  <a:pt x="4493995" y="4415820"/>
                  <a:pt x="4492027" y="4431486"/>
                  <a:pt x="4490839" y="4447284"/>
                </a:cubicBezTo>
                <a:cubicBezTo>
                  <a:pt x="4488687" y="4462855"/>
                  <a:pt x="4487290" y="4478590"/>
                  <a:pt x="4486680" y="4494446"/>
                </a:cubicBezTo>
                <a:cubicBezTo>
                  <a:pt x="4485093" y="4510238"/>
                  <a:pt x="4484280" y="4526183"/>
                  <a:pt x="4484267" y="4542230"/>
                </a:cubicBezTo>
                <a:cubicBezTo>
                  <a:pt x="4483277" y="4558124"/>
                  <a:pt x="4483067" y="4574157"/>
                  <a:pt x="4483677" y="4590273"/>
                </a:cubicBezTo>
                <a:cubicBezTo>
                  <a:pt x="4483283" y="4606631"/>
                  <a:pt x="4483721" y="4623103"/>
                  <a:pt x="4485029" y="4639645"/>
                </a:cubicBezTo>
                <a:cubicBezTo>
                  <a:pt x="4485302" y="4655983"/>
                  <a:pt x="4486414" y="4672417"/>
                  <a:pt x="4488395" y="4688895"/>
                </a:cubicBezTo>
                <a:cubicBezTo>
                  <a:pt x="4489373" y="4705710"/>
                  <a:pt x="4491240" y="4722595"/>
                  <a:pt x="4494034" y="4739511"/>
                </a:cubicBezTo>
                <a:cubicBezTo>
                  <a:pt x="4495748" y="4756256"/>
                  <a:pt x="4498358" y="4773058"/>
                  <a:pt x="4501895" y="4789861"/>
                </a:cubicBezTo>
                <a:cubicBezTo>
                  <a:pt x="4504428" y="4807075"/>
                  <a:pt x="4507927" y="4824315"/>
                  <a:pt x="4512404" y="4841537"/>
                </a:cubicBezTo>
                <a:cubicBezTo>
                  <a:pt x="4514563" y="4852554"/>
                  <a:pt x="4517116" y="4863571"/>
                  <a:pt x="4520075" y="4874576"/>
                </a:cubicBezTo>
                <a:cubicBezTo>
                  <a:pt x="4521758" y="4880818"/>
                  <a:pt x="4523548" y="4886996"/>
                  <a:pt x="4525454" y="4893111"/>
                </a:cubicBezTo>
                <a:cubicBezTo>
                  <a:pt x="4526279" y="4896471"/>
                  <a:pt x="4527136" y="4899830"/>
                  <a:pt x="4528038" y="4903183"/>
                </a:cubicBezTo>
                <a:cubicBezTo>
                  <a:pt x="4531848" y="4917330"/>
                  <a:pt x="4536242" y="4931167"/>
                  <a:pt x="4541195" y="4944667"/>
                </a:cubicBezTo>
                <a:cubicBezTo>
                  <a:pt x="4546516" y="4962441"/>
                  <a:pt x="4552777" y="4979687"/>
                  <a:pt x="4559915" y="4996375"/>
                </a:cubicBezTo>
                <a:cubicBezTo>
                  <a:pt x="4566138" y="5013831"/>
                  <a:pt x="4573288" y="5030741"/>
                  <a:pt x="4581302" y="5047055"/>
                </a:cubicBezTo>
                <a:cubicBezTo>
                  <a:pt x="4588515" y="5064371"/>
                  <a:pt x="4596662" y="5081090"/>
                  <a:pt x="4605666" y="5097175"/>
                </a:cubicBezTo>
                <a:cubicBezTo>
                  <a:pt x="4613890" y="5114263"/>
                  <a:pt x="4623046" y="5130716"/>
                  <a:pt x="4633061" y="5146483"/>
                </a:cubicBezTo>
                <a:cubicBezTo>
                  <a:pt x="4637029" y="5153665"/>
                  <a:pt x="4641163" y="5160719"/>
                  <a:pt x="4645462" y="5167654"/>
                </a:cubicBezTo>
                <a:cubicBezTo>
                  <a:pt x="4638712" y="5164415"/>
                  <a:pt x="4631886" y="5161323"/>
                  <a:pt x="4624990" y="5158395"/>
                </a:cubicBezTo>
                <a:cubicBezTo>
                  <a:pt x="4615750" y="5153791"/>
                  <a:pt x="4606365" y="5149492"/>
                  <a:pt x="4596846" y="5145480"/>
                </a:cubicBezTo>
                <a:cubicBezTo>
                  <a:pt x="4587614" y="5140907"/>
                  <a:pt x="4578234" y="5136621"/>
                  <a:pt x="4568716" y="5132633"/>
                </a:cubicBezTo>
                <a:cubicBezTo>
                  <a:pt x="4559293" y="5127998"/>
                  <a:pt x="4549723" y="5123654"/>
                  <a:pt x="4540008" y="5119622"/>
                </a:cubicBezTo>
                <a:cubicBezTo>
                  <a:pt x="4530737" y="5115101"/>
                  <a:pt x="4521326" y="5110853"/>
                  <a:pt x="4511769" y="5106916"/>
                </a:cubicBezTo>
                <a:cubicBezTo>
                  <a:pt x="4502301" y="5102325"/>
                  <a:pt x="4492668" y="5098039"/>
                  <a:pt x="4482908" y="5094057"/>
                </a:cubicBezTo>
                <a:cubicBezTo>
                  <a:pt x="4473415" y="5089498"/>
                  <a:pt x="4463776" y="5085243"/>
                  <a:pt x="4454003" y="5081300"/>
                </a:cubicBezTo>
                <a:cubicBezTo>
                  <a:pt x="4444453" y="5076760"/>
                  <a:pt x="4434756" y="5072518"/>
                  <a:pt x="4424920" y="5068594"/>
                </a:cubicBezTo>
                <a:cubicBezTo>
                  <a:pt x="4415344" y="5064085"/>
                  <a:pt x="4405610" y="5059881"/>
                  <a:pt x="4395748" y="5055995"/>
                </a:cubicBezTo>
                <a:cubicBezTo>
                  <a:pt x="4386020" y="5051455"/>
                  <a:pt x="4376133" y="5047245"/>
                  <a:pt x="4366106" y="5043352"/>
                </a:cubicBezTo>
                <a:cubicBezTo>
                  <a:pt x="4356340" y="5038857"/>
                  <a:pt x="4346421" y="5034678"/>
                  <a:pt x="4336357" y="5030830"/>
                </a:cubicBezTo>
                <a:cubicBezTo>
                  <a:pt x="4326476" y="5026341"/>
                  <a:pt x="4316443" y="5022188"/>
                  <a:pt x="4306264" y="5018359"/>
                </a:cubicBezTo>
                <a:cubicBezTo>
                  <a:pt x="4296453" y="5013971"/>
                  <a:pt x="4286490" y="5009888"/>
                  <a:pt x="4276387" y="5006148"/>
                </a:cubicBezTo>
                <a:cubicBezTo>
                  <a:pt x="4266303" y="5001703"/>
                  <a:pt x="4256061" y="4997601"/>
                  <a:pt x="4245679" y="4993835"/>
                </a:cubicBezTo>
                <a:cubicBezTo>
                  <a:pt x="4235582" y="4989460"/>
                  <a:pt x="4225327" y="4985415"/>
                  <a:pt x="4214932" y="4981719"/>
                </a:cubicBezTo>
                <a:cubicBezTo>
                  <a:pt x="4204734" y="4977382"/>
                  <a:pt x="4194371" y="4973394"/>
                  <a:pt x="4183874" y="4969750"/>
                </a:cubicBezTo>
                <a:cubicBezTo>
                  <a:pt x="4173606" y="4965470"/>
                  <a:pt x="4163186" y="4961533"/>
                  <a:pt x="4152626" y="4957951"/>
                </a:cubicBezTo>
                <a:cubicBezTo>
                  <a:pt x="4142155" y="4953678"/>
                  <a:pt x="4131531" y="4949753"/>
                  <a:pt x="4120761" y="4946210"/>
                </a:cubicBezTo>
                <a:cubicBezTo>
                  <a:pt x="4110278" y="4942032"/>
                  <a:pt x="4099635" y="4938215"/>
                  <a:pt x="4088859" y="4934768"/>
                </a:cubicBezTo>
                <a:cubicBezTo>
                  <a:pt x="4078140" y="4930602"/>
                  <a:pt x="4067263" y="4926804"/>
                  <a:pt x="4056245" y="4923395"/>
                </a:cubicBezTo>
                <a:cubicBezTo>
                  <a:pt x="4045495" y="4919337"/>
                  <a:pt x="4034592" y="4915647"/>
                  <a:pt x="4023549" y="4912346"/>
                </a:cubicBezTo>
                <a:cubicBezTo>
                  <a:pt x="4012602" y="4908332"/>
                  <a:pt x="4001502" y="4904707"/>
                  <a:pt x="3990269" y="4901474"/>
                </a:cubicBezTo>
                <a:cubicBezTo>
                  <a:pt x="3979106" y="4897512"/>
                  <a:pt x="3967784" y="4893956"/>
                  <a:pt x="3956328" y="4890806"/>
                </a:cubicBezTo>
                <a:cubicBezTo>
                  <a:pt x="3945076" y="4886965"/>
                  <a:pt x="3933671" y="4883535"/>
                  <a:pt x="3922127" y="4880513"/>
                </a:cubicBezTo>
                <a:cubicBezTo>
                  <a:pt x="3910665" y="4876754"/>
                  <a:pt x="3899045" y="4873414"/>
                  <a:pt x="3887291" y="4870505"/>
                </a:cubicBezTo>
                <a:cubicBezTo>
                  <a:pt x="3875569" y="4866829"/>
                  <a:pt x="3863694" y="4863590"/>
                  <a:pt x="3851680" y="4860796"/>
                </a:cubicBezTo>
                <a:cubicBezTo>
                  <a:pt x="3839818" y="4857266"/>
                  <a:pt x="3827798" y="4854179"/>
                  <a:pt x="3815644" y="4851544"/>
                </a:cubicBezTo>
                <a:cubicBezTo>
                  <a:pt x="3803490" y="4848128"/>
                  <a:pt x="3791177" y="4845175"/>
                  <a:pt x="3778738" y="4842699"/>
                </a:cubicBezTo>
                <a:cubicBezTo>
                  <a:pt x="3766349" y="4839435"/>
                  <a:pt x="3753807" y="4836653"/>
                  <a:pt x="3741133" y="4834368"/>
                </a:cubicBezTo>
                <a:cubicBezTo>
                  <a:pt x="3728471" y="4831275"/>
                  <a:pt x="3715657" y="4828684"/>
                  <a:pt x="3702709" y="4826608"/>
                </a:cubicBezTo>
                <a:cubicBezTo>
                  <a:pt x="3689755" y="4823706"/>
                  <a:pt x="3676649" y="4821325"/>
                  <a:pt x="3663415" y="4819483"/>
                </a:cubicBezTo>
                <a:cubicBezTo>
                  <a:pt x="3650093" y="4816784"/>
                  <a:pt x="3636612" y="4814644"/>
                  <a:pt x="3623023" y="4813070"/>
                </a:cubicBezTo>
                <a:cubicBezTo>
                  <a:pt x="3609345" y="4810625"/>
                  <a:pt x="3595528" y="4808764"/>
                  <a:pt x="3581589" y="4807494"/>
                </a:cubicBezTo>
                <a:cubicBezTo>
                  <a:pt x="3567473" y="4805329"/>
                  <a:pt x="3553211" y="4803786"/>
                  <a:pt x="3538841" y="4802865"/>
                </a:cubicBezTo>
                <a:cubicBezTo>
                  <a:pt x="3524217" y="4801030"/>
                  <a:pt x="3509453" y="4799855"/>
                  <a:pt x="3494588" y="4799360"/>
                </a:cubicBezTo>
                <a:cubicBezTo>
                  <a:pt x="3479583" y="4797931"/>
                  <a:pt x="3464451" y="4797182"/>
                  <a:pt x="3449217" y="4797163"/>
                </a:cubicBezTo>
                <a:cubicBezTo>
                  <a:pt x="3433698" y="4796185"/>
                  <a:pt x="3418045" y="4795944"/>
                  <a:pt x="3402316" y="4796477"/>
                </a:cubicBezTo>
                <a:cubicBezTo>
                  <a:pt x="3386181" y="4796033"/>
                  <a:pt x="3369931" y="4796382"/>
                  <a:pt x="3353611" y="4797569"/>
                </a:cubicBezTo>
                <a:cubicBezTo>
                  <a:pt x="3336930" y="4797760"/>
                  <a:pt x="3320147" y="4798820"/>
                  <a:pt x="3303319" y="4800757"/>
                </a:cubicBezTo>
                <a:cubicBezTo>
                  <a:pt x="3285971" y="4801690"/>
                  <a:pt x="3268534" y="4803564"/>
                  <a:pt x="3251072" y="4806402"/>
                </a:cubicBezTo>
                <a:cubicBezTo>
                  <a:pt x="3233101" y="4808212"/>
                  <a:pt x="3215073" y="4811031"/>
                  <a:pt x="3197046" y="4814911"/>
                </a:cubicBezTo>
                <a:cubicBezTo>
                  <a:pt x="3179393" y="4817603"/>
                  <a:pt x="3161715" y="4821280"/>
                  <a:pt x="3144074" y="4825985"/>
                </a:cubicBezTo>
                <a:cubicBezTo>
                  <a:pt x="3143141" y="4826233"/>
                  <a:pt x="3142214" y="4826487"/>
                  <a:pt x="3141287" y="4826741"/>
                </a:cubicBezTo>
                <a:cubicBezTo>
                  <a:pt x="3132562" y="4828570"/>
                  <a:pt x="3123830" y="4830646"/>
                  <a:pt x="3115112" y="4832977"/>
                </a:cubicBezTo>
                <a:cubicBezTo>
                  <a:pt x="3104438" y="4835822"/>
                  <a:pt x="3093941" y="4839003"/>
                  <a:pt x="3083629" y="4842502"/>
                </a:cubicBezTo>
                <a:cubicBezTo>
                  <a:pt x="3063709" y="4847944"/>
                  <a:pt x="3044411" y="4854548"/>
                  <a:pt x="3025799" y="4862212"/>
                </a:cubicBezTo>
                <a:cubicBezTo>
                  <a:pt x="3005581" y="4869140"/>
                  <a:pt x="2986086" y="4877281"/>
                  <a:pt x="2967373" y="4886545"/>
                </a:cubicBezTo>
                <a:cubicBezTo>
                  <a:pt x="2947415" y="4894946"/>
                  <a:pt x="2928257" y="4904573"/>
                  <a:pt x="2909962" y="4915311"/>
                </a:cubicBezTo>
                <a:cubicBezTo>
                  <a:pt x="2890322" y="4925274"/>
                  <a:pt x="2871558" y="4936463"/>
                  <a:pt x="2853746" y="4948763"/>
                </a:cubicBezTo>
                <a:cubicBezTo>
                  <a:pt x="2834721" y="4960244"/>
                  <a:pt x="2816649" y="4972931"/>
                  <a:pt x="2799606" y="4986698"/>
                </a:cubicBezTo>
                <a:cubicBezTo>
                  <a:pt x="2781559" y="4999525"/>
                  <a:pt x="2764516" y="5013501"/>
                  <a:pt x="2748558" y="5028500"/>
                </a:cubicBezTo>
                <a:cubicBezTo>
                  <a:pt x="2731718" y="5042476"/>
                  <a:pt x="2715906" y="5057519"/>
                  <a:pt x="2701225" y="5073502"/>
                </a:cubicBezTo>
                <a:cubicBezTo>
                  <a:pt x="2685852" y="5088298"/>
                  <a:pt x="2671520" y="5104046"/>
                  <a:pt x="2658293" y="5120619"/>
                </a:cubicBezTo>
                <a:cubicBezTo>
                  <a:pt x="2644158" y="5136278"/>
                  <a:pt x="2631090" y="5152807"/>
                  <a:pt x="2619152" y="5170086"/>
                </a:cubicBezTo>
                <a:cubicBezTo>
                  <a:pt x="2605759" y="5187129"/>
                  <a:pt x="2593536" y="5205030"/>
                  <a:pt x="2582550" y="5223654"/>
                </a:cubicBezTo>
                <a:cubicBezTo>
                  <a:pt x="2569850" y="5242476"/>
                  <a:pt x="2558471" y="5262154"/>
                  <a:pt x="2548514" y="5282544"/>
                </a:cubicBezTo>
                <a:cubicBezTo>
                  <a:pt x="2536792" y="5303258"/>
                  <a:pt x="2526588" y="5324822"/>
                  <a:pt x="2518002" y="5347066"/>
                </a:cubicBezTo>
                <a:cubicBezTo>
                  <a:pt x="2507747" y="5369463"/>
                  <a:pt x="2499175" y="5392659"/>
                  <a:pt x="2492412" y="5416466"/>
                </a:cubicBezTo>
                <a:cubicBezTo>
                  <a:pt x="2484417" y="5439186"/>
                  <a:pt x="2478093" y="5462560"/>
                  <a:pt x="2473552" y="5486398"/>
                </a:cubicBezTo>
                <a:lnTo>
                  <a:pt x="792123" y="5486398"/>
                </a:lnTo>
                <a:cubicBezTo>
                  <a:pt x="381147" y="5486398"/>
                  <a:pt x="43119" y="5174054"/>
                  <a:pt x="2471" y="4773804"/>
                </a:cubicBezTo>
                <a:lnTo>
                  <a:pt x="0" y="4724869"/>
                </a:lnTo>
                <a:lnTo>
                  <a:pt x="0" y="761527"/>
                </a:lnTo>
                <a:lnTo>
                  <a:pt x="2471" y="712592"/>
                </a:lnTo>
                <a:cubicBezTo>
                  <a:pt x="40410" y="339023"/>
                  <a:pt x="337398" y="42036"/>
                  <a:pt x="710967" y="4097"/>
                </a:cubicBezTo>
                <a:close/>
              </a:path>
            </a:pathLst>
          </a:custGeom>
          <a:blipFill>
            <a:blip r:embed="rId3">
              <a:alphaModFix amt="60000"/>
            </a:blip>
            <a:stretch>
              <a:fillRect/>
            </a:stretch>
          </a:blipFill>
        </p:spPr>
        <p:txBody>
          <a:bodyPr wrap="square">
            <a:noAutofit/>
          </a:bodyPr>
          <a:lstStyle>
            <a:lvl1pPr marL="0" indent="0">
              <a:buNone/>
              <a:defRPr/>
            </a:lvl1pPr>
          </a:lstStyle>
          <a:p>
            <a:endParaRPr lang="en-US" dirty="0"/>
          </a:p>
        </p:txBody>
      </p:sp>
      <p:sp>
        <p:nvSpPr>
          <p:cNvPr id="6" name="Footer Placeholder 4">
            <a:extLst>
              <a:ext uri="{FF2B5EF4-FFF2-40B4-BE49-F238E27FC236}">
                <a16:creationId xmlns:a16="http://schemas.microsoft.com/office/drawing/2014/main" id="{20392E5C-D83E-2F3C-9222-FC9074773380}"/>
              </a:ext>
            </a:extLst>
          </p:cNvPr>
          <p:cNvSpPr>
            <a:spLocks noGrp="1"/>
          </p:cNvSpPr>
          <p:nvPr>
            <p:ph type="ftr" sz="quarter" idx="11"/>
          </p:nvPr>
        </p:nvSpPr>
        <p:spPr>
          <a:xfrm>
            <a:off x="612647" y="6343955"/>
            <a:ext cx="2805405" cy="365125"/>
          </a:xfrm>
        </p:spPr>
        <p:txBody>
          <a:bodyPr/>
          <a:lstStyle/>
          <a:p>
            <a:r>
              <a:rPr lang="en-US"/>
              <a:t>Presentation title</a:t>
            </a:r>
          </a:p>
        </p:txBody>
      </p:sp>
    </p:spTree>
    <p:extLst>
      <p:ext uri="{BB962C8B-B14F-4D97-AF65-F5344CB8AC3E}">
        <p14:creationId xmlns:p14="http://schemas.microsoft.com/office/powerpoint/2010/main" val="328339297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pic>
        <p:nvPicPr>
          <p:cNvPr id="8" name="Picture 7" descr="A close up of a yellow light&#10;&#10;AI-generated content may be incorrect.">
            <a:extLst>
              <a:ext uri="{FF2B5EF4-FFF2-40B4-BE49-F238E27FC236}">
                <a16:creationId xmlns:a16="http://schemas.microsoft.com/office/drawing/2014/main" id="{E9C2597B-51DE-AE69-1DDD-0391DE6835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3972"/>
            <a:ext cx="6096000" cy="6714028"/>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924800" y="1134269"/>
            <a:ext cx="3657600" cy="2845567"/>
          </a:xfrm>
          <a:prstGeom prst="rect">
            <a:avLst/>
          </a:prstGeom>
        </p:spPr>
        <p:txBody>
          <a:bodyPr vert="horz" lIns="91440" tIns="45720" rIns="91440" bIns="45720" rtlCol="0" anchor="b">
            <a:normAutofit/>
          </a:bodyPr>
          <a:lstStyle>
            <a:lvl1pPr>
              <a:defRPr lang="en-US" sz="4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918703" y="4125950"/>
            <a:ext cx="3657600" cy="1123122"/>
          </a:xfrm>
        </p:spPr>
        <p:txBody>
          <a:bodyPr vert="horz" lIns="91440" tIns="45720" rIns="91440" bIns="45720" rtlCol="0">
            <a:normAutofit/>
          </a:bodyPr>
          <a:lstStyle>
            <a:lvl1pPr marL="0" indent="0">
              <a:buNone/>
              <a:defRPr lang="en-US" sz="1600" dirty="0"/>
            </a:lvl1pPr>
          </a:lstStyle>
          <a:p>
            <a:pPr lvl="0"/>
            <a:r>
              <a:rPr lang="en-US"/>
              <a:t>Click to edit Master subtitle style</a:t>
            </a:r>
            <a:endParaRPr lang="en-US" dirty="0"/>
          </a:p>
        </p:txBody>
      </p:sp>
      <p:sp>
        <p:nvSpPr>
          <p:cNvPr id="11" name="Footer Placeholder 3">
            <a:extLst>
              <a:ext uri="{FF2B5EF4-FFF2-40B4-BE49-F238E27FC236}">
                <a16:creationId xmlns:a16="http://schemas.microsoft.com/office/drawing/2014/main" id="{EE58856C-C1A2-8249-AEB8-C7344D1D772E}"/>
              </a:ext>
            </a:extLst>
          </p:cNvPr>
          <p:cNvSpPr>
            <a:spLocks noGrp="1"/>
          </p:cNvSpPr>
          <p:nvPr>
            <p:ph type="ftr" sz="quarter" idx="11"/>
          </p:nvPr>
        </p:nvSpPr>
        <p:spPr>
          <a:xfrm>
            <a:off x="612647" y="194458"/>
            <a:ext cx="2805405" cy="365125"/>
          </a:xfrm>
        </p:spPr>
        <p:txBody>
          <a:bodyPr/>
          <a:lstStyle>
            <a:lvl1pPr>
              <a:defRPr>
                <a:solidFill>
                  <a:schemeClr val="tx2"/>
                </a:solidFill>
              </a:defRPr>
            </a:lvl1pPr>
          </a:lstStyle>
          <a:p>
            <a:r>
              <a:rPr lang="en-US"/>
              <a:t>Presentation title</a:t>
            </a:r>
            <a:endParaRPr lang="en-US" dirty="0"/>
          </a:p>
        </p:txBody>
      </p:sp>
      <p:sp>
        <p:nvSpPr>
          <p:cNvPr id="10" name="Picture Placeholder 9">
            <a:extLst>
              <a:ext uri="{FF2B5EF4-FFF2-40B4-BE49-F238E27FC236}">
                <a16:creationId xmlns:a16="http://schemas.microsoft.com/office/drawing/2014/main" id="{B995AB55-0B3E-53A4-A305-6BF3C027A5C8}"/>
              </a:ext>
            </a:extLst>
          </p:cNvPr>
          <p:cNvSpPr>
            <a:spLocks noGrp="1"/>
          </p:cNvSpPr>
          <p:nvPr>
            <p:ph type="pic" sz="quarter" idx="14"/>
          </p:nvPr>
        </p:nvSpPr>
        <p:spPr>
          <a:xfrm>
            <a:off x="609600" y="685802"/>
            <a:ext cx="6385181" cy="5486399"/>
          </a:xfrm>
          <a:custGeom>
            <a:avLst/>
            <a:gdLst>
              <a:gd name="csX0" fmla="*/ 793750 w 6385181"/>
              <a:gd name="csY0" fmla="*/ 0 h 5486399"/>
              <a:gd name="csX1" fmla="*/ 5607050 w 6385181"/>
              <a:gd name="csY1" fmla="*/ 0 h 5486399"/>
              <a:gd name="csX2" fmla="*/ 6384674 w 6385181"/>
              <a:gd name="csY2" fmla="*/ 633782 h 5486399"/>
              <a:gd name="csX3" fmla="*/ 6385181 w 6385181"/>
              <a:gd name="csY3" fmla="*/ 638813 h 5486399"/>
              <a:gd name="csX4" fmla="*/ 6385181 w 6385181"/>
              <a:gd name="csY4" fmla="*/ 4847589 h 5486399"/>
              <a:gd name="csX5" fmla="*/ 6384674 w 6385181"/>
              <a:gd name="csY5" fmla="*/ 4852619 h 5486399"/>
              <a:gd name="csX6" fmla="*/ 5688207 w 6385181"/>
              <a:gd name="csY6" fmla="*/ 5482302 h 5486399"/>
              <a:gd name="csX7" fmla="*/ 5607070 w 6385181"/>
              <a:gd name="csY7" fmla="*/ 5486399 h 5486399"/>
              <a:gd name="csX8" fmla="*/ 2814745 w 6385181"/>
              <a:gd name="csY8" fmla="*/ 5486399 h 5486399"/>
              <a:gd name="csX9" fmla="*/ 2775871 w 6385181"/>
              <a:gd name="csY9" fmla="*/ 5460943 h 5486399"/>
              <a:gd name="csX10" fmla="*/ 2729630 w 6385181"/>
              <a:gd name="csY10" fmla="*/ 5430463 h 5486399"/>
              <a:gd name="csX11" fmla="*/ 2683237 w 6385181"/>
              <a:gd name="csY11" fmla="*/ 5400231 h 5486399"/>
              <a:gd name="csX12" fmla="*/ 2636577 w 6385181"/>
              <a:gd name="csY12" fmla="*/ 5370176 h 5486399"/>
              <a:gd name="csX13" fmla="*/ 2589708 w 6385181"/>
              <a:gd name="csY13" fmla="*/ 5340344 h 5486399"/>
              <a:gd name="csX14" fmla="*/ 2542756 w 6385181"/>
              <a:gd name="csY14" fmla="*/ 5310804 h 5486399"/>
              <a:gd name="csX15" fmla="*/ 2495861 w 6385181"/>
              <a:gd name="csY15" fmla="*/ 5281638 h 5486399"/>
              <a:gd name="csX16" fmla="*/ 2448909 w 6385181"/>
              <a:gd name="csY16" fmla="*/ 5252746 h 5486399"/>
              <a:gd name="csX17" fmla="*/ 2401596 w 6385181"/>
              <a:gd name="csY17" fmla="*/ 5223955 h 5486399"/>
              <a:gd name="csX18" fmla="*/ 2354034 w 6385181"/>
              <a:gd name="csY18" fmla="*/ 5195354 h 5486399"/>
              <a:gd name="csX19" fmla="*/ 2306841 w 6385181"/>
              <a:gd name="csY19" fmla="*/ 5167287 h 5486399"/>
              <a:gd name="csX20" fmla="*/ 2258841 w 6385181"/>
              <a:gd name="csY20" fmla="*/ 5139055 h 5486399"/>
              <a:gd name="csX21" fmla="*/ 2211559 w 6385181"/>
              <a:gd name="csY21" fmla="*/ 5111547 h 5486399"/>
              <a:gd name="csX22" fmla="*/ 2163223 w 6385181"/>
              <a:gd name="csY22" fmla="*/ 5083747 h 5486399"/>
              <a:gd name="csX23" fmla="*/ 2115376 w 6385181"/>
              <a:gd name="csY23" fmla="*/ 5056563 h 5486399"/>
              <a:gd name="csX24" fmla="*/ 2067547 w 6385181"/>
              <a:gd name="csY24" fmla="*/ 5029664 h 5486399"/>
              <a:gd name="csX25" fmla="*/ 2019218 w 6385181"/>
              <a:gd name="csY25" fmla="*/ 5002784 h 5486399"/>
              <a:gd name="csX26" fmla="*/ 1970786 w 6385181"/>
              <a:gd name="csY26" fmla="*/ 4976165 h 5486399"/>
              <a:gd name="csX27" fmla="*/ 1922304 w 6385181"/>
              <a:gd name="csY27" fmla="*/ 4949819 h 5486399"/>
              <a:gd name="csX28" fmla="*/ 1873656 w 6385181"/>
              <a:gd name="csY28" fmla="*/ 4923695 h 5486399"/>
              <a:gd name="csX29" fmla="*/ 1825193 w 6385181"/>
              <a:gd name="csY29" fmla="*/ 4897939 h 5486399"/>
              <a:gd name="csX30" fmla="*/ 1776419 w 6385181"/>
              <a:gd name="csY30" fmla="*/ 4872304 h 5486399"/>
              <a:gd name="csX31" fmla="*/ 1727295 w 6385181"/>
              <a:gd name="csY31" fmla="*/ 4846797 h 5486399"/>
              <a:gd name="csX32" fmla="*/ 1678457 w 6385181"/>
              <a:gd name="csY32" fmla="*/ 4821727 h 5486399"/>
              <a:gd name="csX33" fmla="*/ 1629251 w 6385181"/>
              <a:gd name="csY33" fmla="*/ 4796759 h 5486399"/>
              <a:gd name="csX34" fmla="*/ 1580331 w 6385181"/>
              <a:gd name="csY34" fmla="*/ 4772190 h 5486399"/>
              <a:gd name="csX35" fmla="*/ 1530661 w 6385181"/>
              <a:gd name="csY35" fmla="*/ 4747552 h 5486399"/>
              <a:gd name="csX36" fmla="*/ 1481404 w 6385181"/>
              <a:gd name="csY36" fmla="*/ 4723397 h 5486399"/>
              <a:gd name="csX37" fmla="*/ 1432058 w 6385181"/>
              <a:gd name="csY37" fmla="*/ 4699458 h 5486399"/>
              <a:gd name="csX38" fmla="*/ 1382192 w 6385181"/>
              <a:gd name="csY38" fmla="*/ 4675556 h 5486399"/>
              <a:gd name="csX39" fmla="*/ 1361104 w 6385181"/>
              <a:gd name="csY39" fmla="*/ 4664824 h 5486399"/>
              <a:gd name="csX40" fmla="*/ 1351369 w 6385181"/>
              <a:gd name="csY40" fmla="*/ 4609059 h 5486399"/>
              <a:gd name="csX41" fmla="*/ 1339056 w 6385181"/>
              <a:gd name="csY41" fmla="*/ 4544422 h 5486399"/>
              <a:gd name="csX42" fmla="*/ 1325251 w 6385181"/>
              <a:gd name="csY42" fmla="*/ 4480192 h 5486399"/>
              <a:gd name="csX43" fmla="*/ 1310265 w 6385181"/>
              <a:gd name="csY43" fmla="*/ 4417327 h 5486399"/>
              <a:gd name="csX44" fmla="*/ 1293914 w 6385181"/>
              <a:gd name="csY44" fmla="*/ 4354754 h 5486399"/>
              <a:gd name="csX45" fmla="*/ 1276687 w 6385181"/>
              <a:gd name="csY45" fmla="*/ 4293927 h 5486399"/>
              <a:gd name="csX46" fmla="*/ 1258157 w 6385181"/>
              <a:gd name="csY46" fmla="*/ 4233082 h 5486399"/>
              <a:gd name="csX47" fmla="*/ 1238574 w 6385181"/>
              <a:gd name="csY47" fmla="*/ 4172947 h 5486399"/>
              <a:gd name="csX48" fmla="*/ 1218209 w 6385181"/>
              <a:gd name="csY48" fmla="*/ 4114108 h 5486399"/>
              <a:gd name="csX49" fmla="*/ 1196937 w 6385181"/>
              <a:gd name="csY49" fmla="*/ 4055898 h 5486399"/>
              <a:gd name="csX50" fmla="*/ 1174915 w 6385181"/>
              <a:gd name="csY50" fmla="*/ 3998551 h 5486399"/>
              <a:gd name="csX51" fmla="*/ 1151871 w 6385181"/>
              <a:gd name="csY51" fmla="*/ 3941344 h 5486399"/>
              <a:gd name="csX52" fmla="*/ 1128268 w 6385181"/>
              <a:gd name="csY52" fmla="*/ 3885273 h 5486399"/>
              <a:gd name="csX53" fmla="*/ 1104081 w 6385181"/>
              <a:gd name="csY53" fmla="*/ 3830085 h 5486399"/>
              <a:gd name="csX54" fmla="*/ 1079125 w 6385181"/>
              <a:gd name="csY54" fmla="*/ 3775234 h 5486399"/>
              <a:gd name="csX55" fmla="*/ 1053224 w 6385181"/>
              <a:gd name="csY55" fmla="*/ 3720357 h 5486399"/>
              <a:gd name="csX56" fmla="*/ 1027252 w 6385181"/>
              <a:gd name="csY56" fmla="*/ 3667176 h 5486399"/>
              <a:gd name="csX57" fmla="*/ 1000474 w 6385181"/>
              <a:gd name="csY57" fmla="*/ 3614007 h 5486399"/>
              <a:gd name="csX58" fmla="*/ 973220 w 6385181"/>
              <a:gd name="csY58" fmla="*/ 3561499 h 5486399"/>
              <a:gd name="csX59" fmla="*/ 945629 w 6385181"/>
              <a:gd name="csY59" fmla="*/ 3509817 h 5486399"/>
              <a:gd name="csX60" fmla="*/ 916997 w 6385181"/>
              <a:gd name="csY60" fmla="*/ 3457670 h 5486399"/>
              <a:gd name="csX61" fmla="*/ 888676 w 6385181"/>
              <a:gd name="csY61" fmla="*/ 3407391 h 5486399"/>
              <a:gd name="csX62" fmla="*/ 859498 w 6385181"/>
              <a:gd name="csY62" fmla="*/ 3356769 h 5486399"/>
              <a:gd name="csX63" fmla="*/ 830097 w 6385181"/>
              <a:gd name="csY63" fmla="*/ 3306928 h 5486399"/>
              <a:gd name="csX64" fmla="*/ 799827 w 6385181"/>
              <a:gd name="csY64" fmla="*/ 3256801 h 5486399"/>
              <a:gd name="csX65" fmla="*/ 769671 w 6385181"/>
              <a:gd name="csY65" fmla="*/ 3207944 h 5486399"/>
              <a:gd name="csX66" fmla="*/ 738950 w 6385181"/>
              <a:gd name="csY66" fmla="*/ 3159176 h 5486399"/>
              <a:gd name="csX67" fmla="*/ 708082 w 6385181"/>
              <a:gd name="csY67" fmla="*/ 3111094 h 5486399"/>
              <a:gd name="csX68" fmla="*/ 676554 w 6385181"/>
              <a:gd name="csY68" fmla="*/ 3062916 h 5486399"/>
              <a:gd name="csX69" fmla="*/ 645046 w 6385181"/>
              <a:gd name="csY69" fmla="*/ 3015640 h 5486399"/>
              <a:gd name="csX70" fmla="*/ 612880 w 6385181"/>
              <a:gd name="csY70" fmla="*/ 2968225 h 5486399"/>
              <a:gd name="csX71" fmla="*/ 580622 w 6385181"/>
              <a:gd name="csY71" fmla="*/ 2921476 h 5486399"/>
              <a:gd name="csX72" fmla="*/ 548122 w 6385181"/>
              <a:gd name="csY72" fmla="*/ 2875128 h 5486399"/>
              <a:gd name="csX73" fmla="*/ 515299 w 6385181"/>
              <a:gd name="csY73" fmla="*/ 2829046 h 5486399"/>
              <a:gd name="csX74" fmla="*/ 482271 w 6385181"/>
              <a:gd name="csY74" fmla="*/ 2783358 h 5486399"/>
              <a:gd name="csX75" fmla="*/ 448890 w 6385181"/>
              <a:gd name="csY75" fmla="*/ 2737860 h 5486399"/>
              <a:gd name="csX76" fmla="*/ 415261 w 6385181"/>
              <a:gd name="csY76" fmla="*/ 2692680 h 5486399"/>
              <a:gd name="csX77" fmla="*/ 381403 w 6385181"/>
              <a:gd name="csY77" fmla="*/ 2647829 h 5486399"/>
              <a:gd name="csX78" fmla="*/ 347334 w 6385181"/>
              <a:gd name="csY78" fmla="*/ 2603284 h 5486399"/>
              <a:gd name="csX79" fmla="*/ 313004 w 6385181"/>
              <a:gd name="csY79" fmla="*/ 2558987 h 5486399"/>
              <a:gd name="csX80" fmla="*/ 278371 w 6385181"/>
              <a:gd name="csY80" fmla="*/ 2514880 h 5486399"/>
              <a:gd name="csX81" fmla="*/ 243960 w 6385181"/>
              <a:gd name="csY81" fmla="*/ 2471566 h 5486399"/>
              <a:gd name="csX82" fmla="*/ 209097 w 6385181"/>
              <a:gd name="csY82" fmla="*/ 2428158 h 5486399"/>
              <a:gd name="csX83" fmla="*/ 173627 w 6385181"/>
              <a:gd name="csY83" fmla="*/ 2384558 h 5486399"/>
              <a:gd name="csX84" fmla="*/ 138317 w 6385181"/>
              <a:gd name="csY84" fmla="*/ 2341664 h 5486399"/>
              <a:gd name="csX85" fmla="*/ 103051 w 6385181"/>
              <a:gd name="csY85" fmla="*/ 2299272 h 5486399"/>
              <a:gd name="csX86" fmla="*/ 67103 w 6385181"/>
              <a:gd name="csY86" fmla="*/ 2256498 h 5486399"/>
              <a:gd name="csX87" fmla="*/ 31490 w 6385181"/>
              <a:gd name="csY87" fmla="*/ 2214601 h 5486399"/>
              <a:gd name="csX88" fmla="*/ 0 w 6385181"/>
              <a:gd name="csY88" fmla="*/ 2177453 h 5486399"/>
              <a:gd name="csX89" fmla="*/ 0 w 6385181"/>
              <a:gd name="csY89" fmla="*/ 793750 h 5486399"/>
              <a:gd name="csX90" fmla="*/ 793750 w 6385181"/>
              <a:gd name="csY90" fmla="*/ 0 h 5486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Lst>
            <a:rect l="l" t="t" r="r" b="b"/>
            <a:pathLst>
              <a:path w="6385181" h="5486399">
                <a:moveTo>
                  <a:pt x="793750" y="0"/>
                </a:moveTo>
                <a:lnTo>
                  <a:pt x="5607050" y="0"/>
                </a:lnTo>
                <a:cubicBezTo>
                  <a:pt x="5990632" y="0"/>
                  <a:pt x="6310660" y="272083"/>
                  <a:pt x="6384674" y="633782"/>
                </a:cubicBezTo>
                <a:lnTo>
                  <a:pt x="6385181" y="638813"/>
                </a:lnTo>
                <a:lnTo>
                  <a:pt x="6385181" y="4847589"/>
                </a:lnTo>
                <a:lnTo>
                  <a:pt x="6384674" y="4852619"/>
                </a:lnTo>
                <a:cubicBezTo>
                  <a:pt x="6315947" y="5188484"/>
                  <a:pt x="6035095" y="5447074"/>
                  <a:pt x="5688207" y="5482302"/>
                </a:cubicBezTo>
                <a:lnTo>
                  <a:pt x="5607070" y="5486399"/>
                </a:lnTo>
                <a:lnTo>
                  <a:pt x="2814745" y="5486399"/>
                </a:lnTo>
                <a:lnTo>
                  <a:pt x="2775871" y="5460943"/>
                </a:lnTo>
                <a:cubicBezTo>
                  <a:pt x="2760853" y="5449951"/>
                  <a:pt x="2745423" y="5439791"/>
                  <a:pt x="2729630" y="5430463"/>
                </a:cubicBezTo>
                <a:cubicBezTo>
                  <a:pt x="2714562" y="5419547"/>
                  <a:pt x="2699074" y="5409470"/>
                  <a:pt x="2683237" y="5400231"/>
                </a:cubicBezTo>
                <a:cubicBezTo>
                  <a:pt x="2668080" y="5389372"/>
                  <a:pt x="2652503" y="5379358"/>
                  <a:pt x="2636577" y="5370176"/>
                </a:cubicBezTo>
                <a:cubicBezTo>
                  <a:pt x="2621350" y="5359387"/>
                  <a:pt x="2605703" y="5349443"/>
                  <a:pt x="2589708" y="5340344"/>
                </a:cubicBezTo>
                <a:cubicBezTo>
                  <a:pt x="2574443" y="5329657"/>
                  <a:pt x="2558771" y="5319808"/>
                  <a:pt x="2542756" y="5310804"/>
                </a:cubicBezTo>
                <a:cubicBezTo>
                  <a:pt x="2527503" y="5300244"/>
                  <a:pt x="2511850" y="5290522"/>
                  <a:pt x="2495861" y="5281638"/>
                </a:cubicBezTo>
                <a:cubicBezTo>
                  <a:pt x="2480590" y="5271173"/>
                  <a:pt x="2464918" y="5261540"/>
                  <a:pt x="2448909" y="5252746"/>
                </a:cubicBezTo>
                <a:cubicBezTo>
                  <a:pt x="2433517" y="5242306"/>
                  <a:pt x="2417724" y="5232711"/>
                  <a:pt x="2401596" y="5223955"/>
                </a:cubicBezTo>
                <a:cubicBezTo>
                  <a:pt x="2386121" y="5213572"/>
                  <a:pt x="2370246" y="5204041"/>
                  <a:pt x="2354034" y="5195354"/>
                </a:cubicBezTo>
                <a:cubicBezTo>
                  <a:pt x="2338673" y="5185169"/>
                  <a:pt x="2322919" y="5175815"/>
                  <a:pt x="2306841" y="5167287"/>
                </a:cubicBezTo>
                <a:cubicBezTo>
                  <a:pt x="2291214" y="5157020"/>
                  <a:pt x="2275192" y="5147609"/>
                  <a:pt x="2258841" y="5139055"/>
                </a:cubicBezTo>
                <a:cubicBezTo>
                  <a:pt x="2243436" y="5129060"/>
                  <a:pt x="2227663" y="5119885"/>
                  <a:pt x="2211559" y="5111547"/>
                </a:cubicBezTo>
                <a:cubicBezTo>
                  <a:pt x="2195817" y="5101419"/>
                  <a:pt x="2179682" y="5092148"/>
                  <a:pt x="2163223" y="5083747"/>
                </a:cubicBezTo>
                <a:cubicBezTo>
                  <a:pt x="2147634" y="5073847"/>
                  <a:pt x="2131663" y="5064779"/>
                  <a:pt x="2115376" y="5056563"/>
                </a:cubicBezTo>
                <a:cubicBezTo>
                  <a:pt x="2099786" y="5046758"/>
                  <a:pt x="2083822" y="5037798"/>
                  <a:pt x="2067547" y="5029664"/>
                </a:cubicBezTo>
                <a:cubicBezTo>
                  <a:pt x="2051793" y="5019859"/>
                  <a:pt x="2035664" y="5010893"/>
                  <a:pt x="2019218" y="5002784"/>
                </a:cubicBezTo>
                <a:cubicBezTo>
                  <a:pt x="2003431" y="4993063"/>
                  <a:pt x="1987264" y="4984191"/>
                  <a:pt x="1970786" y="4976165"/>
                </a:cubicBezTo>
                <a:cubicBezTo>
                  <a:pt x="1954975" y="4966539"/>
                  <a:pt x="1938795" y="4957750"/>
                  <a:pt x="1922304" y="4949819"/>
                </a:cubicBezTo>
                <a:cubicBezTo>
                  <a:pt x="1906435" y="4940262"/>
                  <a:pt x="1890198" y="4931550"/>
                  <a:pt x="1873656" y="4923695"/>
                </a:cubicBezTo>
                <a:cubicBezTo>
                  <a:pt x="1857845" y="4914272"/>
                  <a:pt x="1841665" y="4905680"/>
                  <a:pt x="1825193" y="4897939"/>
                </a:cubicBezTo>
                <a:cubicBezTo>
                  <a:pt x="1809274" y="4888548"/>
                  <a:pt x="1792992" y="4880001"/>
                  <a:pt x="1776419" y="4872304"/>
                </a:cubicBezTo>
                <a:cubicBezTo>
                  <a:pt x="1760385" y="4862945"/>
                  <a:pt x="1743990" y="4854442"/>
                  <a:pt x="1727295" y="4846797"/>
                </a:cubicBezTo>
                <a:cubicBezTo>
                  <a:pt x="1711344" y="4837602"/>
                  <a:pt x="1695050" y="4829239"/>
                  <a:pt x="1678457" y="4821727"/>
                </a:cubicBezTo>
                <a:cubicBezTo>
                  <a:pt x="1662392" y="4812551"/>
                  <a:pt x="1645965" y="4804226"/>
                  <a:pt x="1629251" y="4796759"/>
                </a:cubicBezTo>
                <a:cubicBezTo>
                  <a:pt x="1613268" y="4787729"/>
                  <a:pt x="1596943" y="4779537"/>
                  <a:pt x="1580331" y="4772190"/>
                </a:cubicBezTo>
                <a:cubicBezTo>
                  <a:pt x="1564107" y="4763116"/>
                  <a:pt x="1547527" y="4754899"/>
                  <a:pt x="1530661" y="4747552"/>
                </a:cubicBezTo>
                <a:cubicBezTo>
                  <a:pt x="1514564" y="4738656"/>
                  <a:pt x="1498124" y="4730598"/>
                  <a:pt x="1481404" y="4723397"/>
                </a:cubicBezTo>
                <a:cubicBezTo>
                  <a:pt x="1465275" y="4714571"/>
                  <a:pt x="1448803" y="4706589"/>
                  <a:pt x="1432058" y="4699458"/>
                </a:cubicBezTo>
                <a:cubicBezTo>
                  <a:pt x="1415758" y="4690631"/>
                  <a:pt x="1399115" y="4682662"/>
                  <a:pt x="1382192" y="4675556"/>
                </a:cubicBezTo>
                <a:cubicBezTo>
                  <a:pt x="1375220" y="4671822"/>
                  <a:pt x="1368190" y="4668241"/>
                  <a:pt x="1361104" y="4664824"/>
                </a:cubicBezTo>
                <a:cubicBezTo>
                  <a:pt x="1358792" y="4646117"/>
                  <a:pt x="1355554" y="4627506"/>
                  <a:pt x="1351369" y="4609059"/>
                </a:cubicBezTo>
                <a:cubicBezTo>
                  <a:pt x="1348531" y="4587342"/>
                  <a:pt x="1344422" y="4565758"/>
                  <a:pt x="1339056" y="4544422"/>
                </a:cubicBezTo>
                <a:cubicBezTo>
                  <a:pt x="1335710" y="4522820"/>
                  <a:pt x="1331106" y="4501369"/>
                  <a:pt x="1325251" y="4480192"/>
                </a:cubicBezTo>
                <a:cubicBezTo>
                  <a:pt x="1321467" y="4459027"/>
                  <a:pt x="1316476" y="4438034"/>
                  <a:pt x="1310265" y="4417327"/>
                </a:cubicBezTo>
                <a:cubicBezTo>
                  <a:pt x="1306024" y="4396232"/>
                  <a:pt x="1300575" y="4375341"/>
                  <a:pt x="1293914" y="4354754"/>
                </a:cubicBezTo>
                <a:cubicBezTo>
                  <a:pt x="1289323" y="4334237"/>
                  <a:pt x="1283583" y="4313930"/>
                  <a:pt x="1276687" y="4293927"/>
                </a:cubicBezTo>
                <a:cubicBezTo>
                  <a:pt x="1271677" y="4273385"/>
                  <a:pt x="1265498" y="4253065"/>
                  <a:pt x="1258157" y="4233082"/>
                </a:cubicBezTo>
                <a:cubicBezTo>
                  <a:pt x="1252779" y="4212762"/>
                  <a:pt x="1246251" y="4192683"/>
                  <a:pt x="1238574" y="4172947"/>
                </a:cubicBezTo>
                <a:cubicBezTo>
                  <a:pt x="1232897" y="4153052"/>
                  <a:pt x="1226109" y="4133406"/>
                  <a:pt x="1218209" y="4114108"/>
                </a:cubicBezTo>
                <a:cubicBezTo>
                  <a:pt x="1212215" y="4094404"/>
                  <a:pt x="1205128" y="4074973"/>
                  <a:pt x="1196937" y="4055898"/>
                </a:cubicBezTo>
                <a:cubicBezTo>
                  <a:pt x="1190676" y="4036479"/>
                  <a:pt x="1183335" y="4017334"/>
                  <a:pt x="1174915" y="3998551"/>
                </a:cubicBezTo>
                <a:cubicBezTo>
                  <a:pt x="1168318" y="3979164"/>
                  <a:pt x="1160640" y="3960063"/>
                  <a:pt x="1151871" y="3941344"/>
                </a:cubicBezTo>
                <a:cubicBezTo>
                  <a:pt x="1145057" y="3922332"/>
                  <a:pt x="1137190" y="3903612"/>
                  <a:pt x="1128268" y="3885273"/>
                </a:cubicBezTo>
                <a:cubicBezTo>
                  <a:pt x="1121232" y="3866553"/>
                  <a:pt x="1113168" y="3848126"/>
                  <a:pt x="1104081" y="3830085"/>
                </a:cubicBezTo>
                <a:cubicBezTo>
                  <a:pt x="1096791" y="3811461"/>
                  <a:pt x="1088466" y="3793153"/>
                  <a:pt x="1079125" y="3775234"/>
                </a:cubicBezTo>
                <a:cubicBezTo>
                  <a:pt x="1071531" y="3756590"/>
                  <a:pt x="1062901" y="3738264"/>
                  <a:pt x="1053224" y="3720357"/>
                </a:cubicBezTo>
                <a:cubicBezTo>
                  <a:pt x="1045553" y="3702285"/>
                  <a:pt x="1036898" y="3684531"/>
                  <a:pt x="1027252" y="3667176"/>
                </a:cubicBezTo>
                <a:cubicBezTo>
                  <a:pt x="1019321" y="3649091"/>
                  <a:pt x="1010393" y="3631343"/>
                  <a:pt x="1000474" y="3614007"/>
                </a:cubicBezTo>
                <a:cubicBezTo>
                  <a:pt x="992365" y="3596145"/>
                  <a:pt x="983285" y="3578612"/>
                  <a:pt x="973220" y="3561499"/>
                </a:cubicBezTo>
                <a:cubicBezTo>
                  <a:pt x="964978" y="3543910"/>
                  <a:pt x="955783" y="3526650"/>
                  <a:pt x="945629" y="3509817"/>
                </a:cubicBezTo>
                <a:cubicBezTo>
                  <a:pt x="937070" y="3492049"/>
                  <a:pt x="927525" y="3474644"/>
                  <a:pt x="916997" y="3457670"/>
                </a:cubicBezTo>
                <a:cubicBezTo>
                  <a:pt x="908482" y="3440538"/>
                  <a:pt x="899039" y="3423755"/>
                  <a:pt x="888676" y="3407391"/>
                </a:cubicBezTo>
                <a:cubicBezTo>
                  <a:pt x="879894" y="3390132"/>
                  <a:pt x="870166" y="3373235"/>
                  <a:pt x="859498" y="3356769"/>
                </a:cubicBezTo>
                <a:cubicBezTo>
                  <a:pt x="850621" y="3339776"/>
                  <a:pt x="840823" y="3323139"/>
                  <a:pt x="830097" y="3306928"/>
                </a:cubicBezTo>
                <a:cubicBezTo>
                  <a:pt x="820947" y="3289821"/>
                  <a:pt x="810863" y="3273089"/>
                  <a:pt x="799827" y="3256801"/>
                </a:cubicBezTo>
                <a:cubicBezTo>
                  <a:pt x="790677" y="3240126"/>
                  <a:pt x="780631" y="3223813"/>
                  <a:pt x="769671" y="3207944"/>
                </a:cubicBezTo>
                <a:cubicBezTo>
                  <a:pt x="760343" y="3191288"/>
                  <a:pt x="750100" y="3175013"/>
                  <a:pt x="738950" y="3159176"/>
                </a:cubicBezTo>
                <a:cubicBezTo>
                  <a:pt x="729552" y="3142755"/>
                  <a:pt x="719265" y="3126702"/>
                  <a:pt x="708082" y="3111094"/>
                </a:cubicBezTo>
                <a:cubicBezTo>
                  <a:pt x="698475" y="3094628"/>
                  <a:pt x="687965" y="3078544"/>
                  <a:pt x="676554" y="3062916"/>
                </a:cubicBezTo>
                <a:cubicBezTo>
                  <a:pt x="666928" y="3046755"/>
                  <a:pt x="656425" y="3030976"/>
                  <a:pt x="645046" y="3015640"/>
                </a:cubicBezTo>
                <a:cubicBezTo>
                  <a:pt x="635216" y="2999423"/>
                  <a:pt x="624491" y="2983592"/>
                  <a:pt x="612880" y="2968225"/>
                </a:cubicBezTo>
                <a:cubicBezTo>
                  <a:pt x="602999" y="2952229"/>
                  <a:pt x="592247" y="2936627"/>
                  <a:pt x="580622" y="2921476"/>
                </a:cubicBezTo>
                <a:cubicBezTo>
                  <a:pt x="570652" y="2905620"/>
                  <a:pt x="559820" y="2890145"/>
                  <a:pt x="548122" y="2875128"/>
                </a:cubicBezTo>
                <a:cubicBezTo>
                  <a:pt x="538041" y="2859354"/>
                  <a:pt x="527101" y="2843968"/>
                  <a:pt x="515299" y="2829046"/>
                </a:cubicBezTo>
                <a:cubicBezTo>
                  <a:pt x="505142" y="2813399"/>
                  <a:pt x="494134" y="2798153"/>
                  <a:pt x="482271" y="2783358"/>
                </a:cubicBezTo>
                <a:cubicBezTo>
                  <a:pt x="471997" y="2767775"/>
                  <a:pt x="460870" y="2752585"/>
                  <a:pt x="448890" y="2737860"/>
                </a:cubicBezTo>
                <a:cubicBezTo>
                  <a:pt x="438528" y="2722379"/>
                  <a:pt x="427319" y="2707297"/>
                  <a:pt x="415261" y="2692680"/>
                </a:cubicBezTo>
                <a:cubicBezTo>
                  <a:pt x="404819" y="2677306"/>
                  <a:pt x="393529" y="2662339"/>
                  <a:pt x="381403" y="2647829"/>
                </a:cubicBezTo>
                <a:cubicBezTo>
                  <a:pt x="370881" y="2632558"/>
                  <a:pt x="359529" y="2617686"/>
                  <a:pt x="347334" y="2603284"/>
                </a:cubicBezTo>
                <a:cubicBezTo>
                  <a:pt x="336723" y="2588089"/>
                  <a:pt x="325281" y="2573306"/>
                  <a:pt x="313004" y="2558987"/>
                </a:cubicBezTo>
                <a:cubicBezTo>
                  <a:pt x="302292" y="2543855"/>
                  <a:pt x="290749" y="2529129"/>
                  <a:pt x="278371" y="2514880"/>
                </a:cubicBezTo>
                <a:cubicBezTo>
                  <a:pt x="267709" y="2500021"/>
                  <a:pt x="256239" y="2485562"/>
                  <a:pt x="243960" y="2471566"/>
                </a:cubicBezTo>
                <a:cubicBezTo>
                  <a:pt x="233156" y="2456663"/>
                  <a:pt x="221536" y="2442178"/>
                  <a:pt x="209097" y="2428158"/>
                </a:cubicBezTo>
                <a:cubicBezTo>
                  <a:pt x="198107" y="2413178"/>
                  <a:pt x="186280" y="2398630"/>
                  <a:pt x="173627" y="2384558"/>
                </a:cubicBezTo>
                <a:cubicBezTo>
                  <a:pt x="162666" y="2369826"/>
                  <a:pt x="150898" y="2355507"/>
                  <a:pt x="138317" y="2341664"/>
                </a:cubicBezTo>
                <a:cubicBezTo>
                  <a:pt x="127359" y="2327104"/>
                  <a:pt x="115602" y="2312956"/>
                  <a:pt x="103051" y="2299272"/>
                </a:cubicBezTo>
                <a:cubicBezTo>
                  <a:pt x="91882" y="2284571"/>
                  <a:pt x="79905" y="2270290"/>
                  <a:pt x="67103" y="2256498"/>
                </a:cubicBezTo>
                <a:cubicBezTo>
                  <a:pt x="56023" y="2242103"/>
                  <a:pt x="44148" y="2228120"/>
                  <a:pt x="31490" y="2214601"/>
                </a:cubicBezTo>
                <a:cubicBezTo>
                  <a:pt x="21612" y="2201882"/>
                  <a:pt x="11116" y="2189486"/>
                  <a:pt x="0" y="2177453"/>
                </a:cubicBezTo>
                <a:lnTo>
                  <a:pt x="0" y="793750"/>
                </a:lnTo>
                <a:cubicBezTo>
                  <a:pt x="0" y="355374"/>
                  <a:pt x="355374" y="0"/>
                  <a:pt x="793750" y="0"/>
                </a:cubicBezTo>
                <a:close/>
              </a:path>
            </a:pathLst>
          </a:custGeom>
          <a:blipFill>
            <a:blip r:embed="rId3">
              <a:alphaModFix amt="60000"/>
            </a:blip>
            <a:stretch>
              <a:fillRect/>
            </a:stretch>
          </a:blipFill>
        </p:spPr>
        <p:txBody>
          <a:bodyPr wrap="square">
            <a:noAutofit/>
          </a:bodyPr>
          <a:lstStyle>
            <a:lvl1pPr marL="0" indent="0">
              <a:buNone/>
              <a:defRPr/>
            </a:lvl1pPr>
          </a:lstStyle>
          <a:p>
            <a:endParaRPr lang="en-US" dirty="0"/>
          </a:p>
        </p:txBody>
      </p:sp>
      <p:sp>
        <p:nvSpPr>
          <p:cNvPr id="7" name="Date Placeholder 3">
            <a:extLst>
              <a:ext uri="{FF2B5EF4-FFF2-40B4-BE49-F238E27FC236}">
                <a16:creationId xmlns:a16="http://schemas.microsoft.com/office/drawing/2014/main" id="{BB015F80-268D-2A64-9385-BACC3FDA67CE}"/>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a:defRPr sz="800" b="0" i="0" cap="all" spc="100" baseline="0">
                <a:solidFill>
                  <a:schemeClr val="tx2"/>
                </a:solidFill>
                <a:latin typeface="+mn-lt"/>
                <a:ea typeface="Dotum" panose="020B0600000101010101" pitchFamily="34" charset="-127"/>
              </a:defRPr>
            </a:lvl1pPr>
          </a:lstStyle>
          <a:p>
            <a:fld id="{1544B5C7-2359-4719-BFA3-202738A0F7F8}" type="datetime4">
              <a:rPr lang="en-US" smtClean="0"/>
              <a:t>October 2, 2026</a:t>
            </a:fld>
            <a:endParaRPr lang="en-US" dirty="0">
              <a:latin typeface="+mn-lt"/>
            </a:endParaRPr>
          </a:p>
        </p:txBody>
      </p:sp>
      <p:sp>
        <p:nvSpPr>
          <p:cNvPr id="9" name="Slide Number Placeholder 5">
            <a:extLst>
              <a:ext uri="{FF2B5EF4-FFF2-40B4-BE49-F238E27FC236}">
                <a16:creationId xmlns:a16="http://schemas.microsoft.com/office/drawing/2014/main" id="{0722247F-FC3A-B609-34B4-509E0968C024}"/>
              </a:ext>
            </a:extLst>
          </p:cNvPr>
          <p:cNvSpPr>
            <a:spLocks noGrp="1"/>
          </p:cNvSpPr>
          <p:nvPr>
            <p:ph type="sldNum" sz="quarter" idx="4"/>
          </p:nvPr>
        </p:nvSpPr>
        <p:spPr>
          <a:xfrm>
            <a:off x="11147096" y="6343955"/>
            <a:ext cx="429207" cy="365125"/>
          </a:xfrm>
          <a:prstGeom prst="rect">
            <a:avLst/>
          </a:prstGeom>
        </p:spPr>
        <p:txBody>
          <a:bodyPr vert="horz" lIns="91440" tIns="45720" rIns="91440" bIns="45720" rtlCol="0" anchor="ctr"/>
          <a:lstStyle>
            <a:lvl1pPr algn="r">
              <a:defRPr sz="800" b="0" i="0" cap="all" spc="50" baseline="0">
                <a:solidFill>
                  <a:schemeClr val="tx2"/>
                </a:solidFill>
                <a:latin typeface="+mn-lt"/>
                <a:ea typeface="Dotum" panose="020B0600000101010101" pitchFamily="34" charset="-127"/>
              </a:defRPr>
            </a:lvl1pPr>
          </a:lstStyle>
          <a:p>
            <a:fld id="{AEAA3239-9EA4-4A65-A281-97F994456D9F}" type="slidenum">
              <a:rPr lang="en-US" smtClean="0"/>
              <a:pPr/>
              <a:t>‹#›</a:t>
            </a:fld>
            <a:endParaRPr lang="en-US">
              <a:latin typeface="+mn-lt"/>
            </a:endParaRPr>
          </a:p>
        </p:txBody>
      </p:sp>
      <p:sp>
        <p:nvSpPr>
          <p:cNvPr id="4" name="Oval 3">
            <a:extLst>
              <a:ext uri="{FF2B5EF4-FFF2-40B4-BE49-F238E27FC236}">
                <a16:creationId xmlns:a16="http://schemas.microsoft.com/office/drawing/2014/main" id="{1212A8EB-51CC-C998-D142-A04269B3A7B9}"/>
              </a:ext>
            </a:extLst>
          </p:cNvPr>
          <p:cNvSpPr/>
          <p:nvPr userDrawn="1"/>
        </p:nvSpPr>
        <p:spPr>
          <a:xfrm>
            <a:off x="-486137" y="2106592"/>
            <a:ext cx="1411356" cy="141135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date</a:t>
            </a:r>
          </a:p>
        </p:txBody>
      </p:sp>
    </p:spTree>
    <p:extLst>
      <p:ext uri="{BB962C8B-B14F-4D97-AF65-F5344CB8AC3E}">
        <p14:creationId xmlns:p14="http://schemas.microsoft.com/office/powerpoint/2010/main" val="77250827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5" name="Picture 4" descr="A black and white background&#10;&#10;AI-generated content may be incorrect.">
            <a:extLst>
              <a:ext uri="{FF2B5EF4-FFF2-40B4-BE49-F238E27FC236}">
                <a16:creationId xmlns:a16="http://schemas.microsoft.com/office/drawing/2014/main" id="{AEE35199-5035-3106-0981-7465EE1A48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4507"/>
            <a:ext cx="12188952" cy="68670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1600200"/>
            <a:ext cx="9140952" cy="4572000"/>
          </a:xfrm>
          <a:prstGeom prst="rect">
            <a:avLst/>
          </a:prstGeom>
        </p:spPr>
        <p:txBody>
          <a:bodyPr vert="horz" lIns="91440" tIns="45720" rIns="91440" bIns="45720" rtlCol="0" anchor="b">
            <a:normAutofit/>
          </a:bodyPr>
          <a:lstStyle>
            <a:lvl1pPr>
              <a:defRPr lang="en-US" sz="10500" dirty="0"/>
            </a:lvl1pPr>
          </a:lstStyle>
          <a:p>
            <a:pPr lvl="0"/>
            <a:r>
              <a:rPr lang="en-US" dirty="0"/>
              <a:t>Section Header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a:lstStyle/>
          <a:p>
            <a:fld id="{8700DB2E-AD12-4EBA-AE11-5CB17157363F}" type="datetime4">
              <a:rPr lang="en-US" smtClean="0"/>
              <a:t>October 2, 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137388"/>
            <a:ext cx="429207" cy="365125"/>
          </a:xfrm>
        </p:spPr>
        <p:txBody>
          <a:bodyPr/>
          <a:lstStyle/>
          <a:p>
            <a:fld id="{AEAA3239-9EA4-4A65-A281-97F994456D9F}" type="slidenum">
              <a:rPr lang="en-US" smtClean="0"/>
              <a:t>‹#›</a:t>
            </a:fld>
            <a:endParaRPr lang="en-US"/>
          </a:p>
        </p:txBody>
      </p:sp>
      <p:sp>
        <p:nvSpPr>
          <p:cNvPr id="8" name="Footer Placeholder 4">
            <a:extLst>
              <a:ext uri="{FF2B5EF4-FFF2-40B4-BE49-F238E27FC236}">
                <a16:creationId xmlns:a16="http://schemas.microsoft.com/office/drawing/2014/main" id="{2F090A2A-D45F-576D-432E-6A35D897A744}"/>
              </a:ext>
            </a:extLst>
          </p:cNvPr>
          <p:cNvSpPr>
            <a:spLocks noGrp="1"/>
          </p:cNvSpPr>
          <p:nvPr>
            <p:ph type="ftr" sz="quarter" idx="11"/>
          </p:nvPr>
        </p:nvSpPr>
        <p:spPr>
          <a:xfrm>
            <a:off x="612647" y="6343955"/>
            <a:ext cx="2805405" cy="365125"/>
          </a:xfrm>
        </p:spPr>
        <p:txBody>
          <a:bodyPr/>
          <a:lstStyle/>
          <a:p>
            <a:r>
              <a:rPr lang="en-US"/>
              <a:t>Presentation title</a:t>
            </a:r>
          </a:p>
        </p:txBody>
      </p:sp>
    </p:spTree>
    <p:extLst>
      <p:ext uri="{BB962C8B-B14F-4D97-AF65-F5344CB8AC3E}">
        <p14:creationId xmlns:p14="http://schemas.microsoft.com/office/powerpoint/2010/main" val="243810225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8" name="Picture 7" descr="A white and purple curved object&#10;&#10;AI-generated content may be incorrect.">
            <a:extLst>
              <a:ext uri="{FF2B5EF4-FFF2-40B4-BE49-F238E27FC236}">
                <a16:creationId xmlns:a16="http://schemas.microsoft.com/office/drawing/2014/main" id="{98197D02-9C84-0893-25FC-BA00E289A4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2110" y="0"/>
            <a:ext cx="6999890" cy="6858000"/>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09601" y="685800"/>
            <a:ext cx="7312152" cy="1632162"/>
          </a:xfrm>
          <a:prstGeom prst="rect">
            <a:avLst/>
          </a:prstGeom>
        </p:spPr>
        <p:txBody>
          <a:bodyPr anchor="b">
            <a:normAutofit/>
          </a:bodyPr>
          <a:lstStyle>
            <a:lvl1pPr>
              <a:defRPr sz="72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8" y="2682029"/>
            <a:ext cx="7312152" cy="3490172"/>
          </a:xfrm>
        </p:spPr>
        <p:txBody>
          <a:bodyPr>
            <a:normAutofit/>
          </a:bodyPr>
          <a:lstStyle>
            <a:lvl1pPr marL="457200" indent="-457200">
              <a:buFont typeface="+mj-lt"/>
              <a:buAutoNum type="arabicPeriod"/>
              <a:defRPr sz="1800"/>
            </a:lvl1pPr>
            <a:lvl2pPr marL="685800" indent="-457200">
              <a:buFont typeface="+mj-lt"/>
              <a:buAutoNum type="arabicPeriod"/>
              <a:defRPr sz="1800"/>
            </a:lvl2pPr>
            <a:lvl3pPr marL="800100" indent="-342900">
              <a:buFont typeface="+mj-lt"/>
              <a:buAutoNum type="arabicPeriod"/>
              <a:defRPr sz="1800"/>
            </a:lvl3pPr>
            <a:lvl4pPr marL="1028700" indent="-342900">
              <a:buFont typeface="+mj-lt"/>
              <a:buAutoNum type="arabicPeriod"/>
              <a:defRPr sz="1800"/>
            </a:lvl4pPr>
            <a:lvl5pPr marL="1257300" indent="-342900">
              <a:buFont typeface="+mj-lt"/>
              <a:buAutoNum type="arabicPeriod"/>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Presentation title</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6E3DDFB1-CD68-4BF6-AFF2-1196102C0886}" type="datetime4">
              <a:rPr lang="en-US" smtClean="0"/>
              <a:t>October 2, 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5644039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pic>
        <p:nvPicPr>
          <p:cNvPr id="9" name="Picture 8" descr="A yellow and black background&#10;&#10;AI-generated content may be incorrect.">
            <a:extLst>
              <a:ext uri="{FF2B5EF4-FFF2-40B4-BE49-F238E27FC236}">
                <a16:creationId xmlns:a16="http://schemas.microsoft.com/office/drawing/2014/main" id="{9D42DF7F-3CB0-16FB-1779-7EB785D2B3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34226"/>
            <a:ext cx="6096000" cy="5623774"/>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665892" y="694944"/>
            <a:ext cx="5916508" cy="1632162"/>
          </a:xfrm>
          <a:prstGeom prst="rect">
            <a:avLst/>
          </a:prstGeom>
        </p:spPr>
        <p:txBody>
          <a:bodyPr anchor="b">
            <a:normAutofit/>
          </a:bodyPr>
          <a:lstStyle>
            <a:lvl1pPr>
              <a:defRPr sz="7200"/>
            </a:lvl1pPr>
          </a:lstStyle>
          <a:p>
            <a:r>
              <a:rPr lang="en-US" dirty="0"/>
              <a:t>Click to edit Master title style</a:t>
            </a:r>
          </a:p>
        </p:txBody>
      </p:sp>
      <p:sp>
        <p:nvSpPr>
          <p:cNvPr id="13" name="Picture Placeholder 12">
            <a:extLst>
              <a:ext uri="{FF2B5EF4-FFF2-40B4-BE49-F238E27FC236}">
                <a16:creationId xmlns:a16="http://schemas.microsoft.com/office/drawing/2014/main" id="{2E89EBAE-5713-FBD5-66D9-9EBA8BAB8C3D}"/>
              </a:ext>
            </a:extLst>
          </p:cNvPr>
          <p:cNvSpPr>
            <a:spLocks noGrp="1"/>
          </p:cNvSpPr>
          <p:nvPr>
            <p:ph type="pic" sz="quarter" idx="14"/>
          </p:nvPr>
        </p:nvSpPr>
        <p:spPr>
          <a:xfrm>
            <a:off x="611459" y="694944"/>
            <a:ext cx="4101084" cy="5468112"/>
          </a:xfrm>
          <a:custGeom>
            <a:avLst/>
            <a:gdLst>
              <a:gd name="csX0" fmla="*/ 791104 w 4101084"/>
              <a:gd name="csY0" fmla="*/ 0 h 5468112"/>
              <a:gd name="csX1" fmla="*/ 3309980 w 4101084"/>
              <a:gd name="csY1" fmla="*/ 0 h 5468112"/>
              <a:gd name="csX2" fmla="*/ 4101084 w 4101084"/>
              <a:gd name="csY2" fmla="*/ 791104 h 5468112"/>
              <a:gd name="csX3" fmla="*/ 4101084 w 4101084"/>
              <a:gd name="csY3" fmla="*/ 4677008 h 5468112"/>
              <a:gd name="csX4" fmla="*/ 3309980 w 4101084"/>
              <a:gd name="csY4" fmla="*/ 5468112 h 5468112"/>
              <a:gd name="csX5" fmla="*/ 1304455 w 4101084"/>
              <a:gd name="csY5" fmla="*/ 5468112 h 5468112"/>
              <a:gd name="csX6" fmla="*/ 1290797 w 4101084"/>
              <a:gd name="csY6" fmla="*/ 5418127 h 5468112"/>
              <a:gd name="csX7" fmla="*/ 1273627 w 4101084"/>
              <a:gd name="csY7" fmla="*/ 5357509 h 5468112"/>
              <a:gd name="csX8" fmla="*/ 1255160 w 4101084"/>
              <a:gd name="csY8" fmla="*/ 5296879 h 5468112"/>
              <a:gd name="csX9" fmla="*/ 1235667 w 4101084"/>
              <a:gd name="csY9" fmla="*/ 5236996 h 5468112"/>
              <a:gd name="csX10" fmla="*/ 1215332 w 4101084"/>
              <a:gd name="csY10" fmla="*/ 5178245 h 5468112"/>
              <a:gd name="csX11" fmla="*/ 1194175 w 4101084"/>
              <a:gd name="csY11" fmla="*/ 5120324 h 5468112"/>
              <a:gd name="csX12" fmla="*/ 1172208 w 4101084"/>
              <a:gd name="csY12" fmla="*/ 5063143 h 5468112"/>
              <a:gd name="csX13" fmla="*/ 1149240 w 4101084"/>
              <a:gd name="csY13" fmla="*/ 5006114 h 5468112"/>
              <a:gd name="csX14" fmla="*/ 1125710 w 4101084"/>
              <a:gd name="csY14" fmla="*/ 4950236 h 5468112"/>
              <a:gd name="csX15" fmla="*/ 1101603 w 4101084"/>
              <a:gd name="csY15" fmla="*/ 4895220 h 5468112"/>
              <a:gd name="csX16" fmla="*/ 1076769 w 4101084"/>
              <a:gd name="csY16" fmla="*/ 4840628 h 5468112"/>
              <a:gd name="csX17" fmla="*/ 1050934 w 4101084"/>
              <a:gd name="csY17" fmla="*/ 4785896 h 5468112"/>
              <a:gd name="csX18" fmla="*/ 1024999 w 4101084"/>
              <a:gd name="csY18" fmla="*/ 4732784 h 5468112"/>
              <a:gd name="csX19" fmla="*/ 998323 w 4101084"/>
              <a:gd name="csY19" fmla="*/ 4679824 h 5468112"/>
              <a:gd name="csX20" fmla="*/ 971166 w 4101084"/>
              <a:gd name="csY20" fmla="*/ 4627523 h 5468112"/>
              <a:gd name="csX21" fmla="*/ 943661 w 4101084"/>
              <a:gd name="csY21" fmla="*/ 4575994 h 5468112"/>
              <a:gd name="csX22" fmla="*/ 915143 w 4101084"/>
              <a:gd name="csY22" fmla="*/ 4524040 h 5468112"/>
              <a:gd name="csX23" fmla="*/ 886904 w 4101084"/>
              <a:gd name="csY23" fmla="*/ 4473909 h 5468112"/>
              <a:gd name="csX24" fmla="*/ 857816 w 4101084"/>
              <a:gd name="csY24" fmla="*/ 4423462 h 5468112"/>
              <a:gd name="csX25" fmla="*/ 828508 w 4101084"/>
              <a:gd name="csY25" fmla="*/ 4373781 h 5468112"/>
              <a:gd name="csX26" fmla="*/ 798344 w 4101084"/>
              <a:gd name="csY26" fmla="*/ 4323802 h 5468112"/>
              <a:gd name="csX27" fmla="*/ 768301 w 4101084"/>
              <a:gd name="csY27" fmla="*/ 4275146 h 5468112"/>
              <a:gd name="csX28" fmla="*/ 737695 w 4101084"/>
              <a:gd name="csY28" fmla="*/ 4226547 h 5468112"/>
              <a:gd name="csX29" fmla="*/ 706918 w 4101084"/>
              <a:gd name="csY29" fmla="*/ 4178619 h 5468112"/>
              <a:gd name="csX30" fmla="*/ 675495 w 4101084"/>
              <a:gd name="csY30" fmla="*/ 4130602 h 5468112"/>
              <a:gd name="csX31" fmla="*/ 644085 w 4101084"/>
              <a:gd name="csY31" fmla="*/ 4083477 h 5468112"/>
              <a:gd name="csX32" fmla="*/ 612024 w 4101084"/>
              <a:gd name="csY32" fmla="*/ 4036201 h 5468112"/>
              <a:gd name="csX33" fmla="*/ 579904 w 4101084"/>
              <a:gd name="csY33" fmla="*/ 3989665 h 5468112"/>
              <a:gd name="csX34" fmla="*/ 547537 w 4101084"/>
              <a:gd name="csY34" fmla="*/ 3943509 h 5468112"/>
              <a:gd name="csX35" fmla="*/ 514774 w 4101084"/>
              <a:gd name="csY35" fmla="*/ 3897498 h 5468112"/>
              <a:gd name="csX36" fmla="*/ 481881 w 4101084"/>
              <a:gd name="csY36" fmla="*/ 3852006 h 5468112"/>
              <a:gd name="csX37" fmla="*/ 448581 w 4101084"/>
              <a:gd name="csY37" fmla="*/ 3806616 h 5468112"/>
              <a:gd name="csX38" fmla="*/ 415077 w 4101084"/>
              <a:gd name="csY38" fmla="*/ 3761599 h 5468112"/>
              <a:gd name="csX39" fmla="*/ 381337 w 4101084"/>
              <a:gd name="csY39" fmla="*/ 3716905 h 5468112"/>
              <a:gd name="csX40" fmla="*/ 347406 w 4101084"/>
              <a:gd name="csY40" fmla="*/ 3672546 h 5468112"/>
              <a:gd name="csX41" fmla="*/ 313179 w 4101084"/>
              <a:gd name="csY41" fmla="*/ 3628377 h 5468112"/>
              <a:gd name="csX42" fmla="*/ 278641 w 4101084"/>
              <a:gd name="csY42" fmla="*/ 3584392 h 5468112"/>
              <a:gd name="csX43" fmla="*/ 244346 w 4101084"/>
              <a:gd name="csY43" fmla="*/ 3541223 h 5468112"/>
              <a:gd name="csX44" fmla="*/ 209581 w 4101084"/>
              <a:gd name="csY44" fmla="*/ 3497934 h 5468112"/>
              <a:gd name="csX45" fmla="*/ 174247 w 4101084"/>
              <a:gd name="csY45" fmla="*/ 3454505 h 5468112"/>
              <a:gd name="csX46" fmla="*/ 139055 w 4101084"/>
              <a:gd name="csY46" fmla="*/ 3411754 h 5468112"/>
              <a:gd name="csX47" fmla="*/ 103938 w 4101084"/>
              <a:gd name="csY47" fmla="*/ 3369534 h 5468112"/>
              <a:gd name="csX48" fmla="*/ 68053 w 4101084"/>
              <a:gd name="csY48" fmla="*/ 3326859 h 5468112"/>
              <a:gd name="csX49" fmla="*/ 32584 w 4101084"/>
              <a:gd name="csY49" fmla="*/ 3285108 h 5468112"/>
              <a:gd name="csX50" fmla="*/ 0 w 4101084"/>
              <a:gd name="csY50" fmla="*/ 3246806 h 5468112"/>
              <a:gd name="csX51" fmla="*/ 0 w 4101084"/>
              <a:gd name="csY51" fmla="*/ 791104 h 5468112"/>
              <a:gd name="csX52" fmla="*/ 791104 w 4101084"/>
              <a:gd name="csY52" fmla="*/ 0 h 54681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4101084" h="5468112">
                <a:moveTo>
                  <a:pt x="791104" y="0"/>
                </a:moveTo>
                <a:lnTo>
                  <a:pt x="3309980" y="0"/>
                </a:lnTo>
                <a:cubicBezTo>
                  <a:pt x="3746897" y="0"/>
                  <a:pt x="4101084" y="354189"/>
                  <a:pt x="4101084" y="791104"/>
                </a:cubicBezTo>
                <a:lnTo>
                  <a:pt x="4101084" y="4677008"/>
                </a:lnTo>
                <a:cubicBezTo>
                  <a:pt x="4101084" y="5113925"/>
                  <a:pt x="3746897" y="5468112"/>
                  <a:pt x="3309980" y="5468112"/>
                </a:cubicBezTo>
                <a:lnTo>
                  <a:pt x="1304455" y="5468112"/>
                </a:lnTo>
                <a:cubicBezTo>
                  <a:pt x="1300683" y="5451290"/>
                  <a:pt x="1296132" y="5434607"/>
                  <a:pt x="1290797" y="5418127"/>
                </a:cubicBezTo>
                <a:cubicBezTo>
                  <a:pt x="1286228" y="5397678"/>
                  <a:pt x="1280500" y="5377439"/>
                  <a:pt x="1273627" y="5357509"/>
                </a:cubicBezTo>
                <a:cubicBezTo>
                  <a:pt x="1268640" y="5337042"/>
                  <a:pt x="1262476" y="5316796"/>
                  <a:pt x="1255160" y="5296879"/>
                </a:cubicBezTo>
                <a:cubicBezTo>
                  <a:pt x="1249805" y="5276646"/>
                  <a:pt x="1243312" y="5256653"/>
                  <a:pt x="1235667" y="5236996"/>
                </a:cubicBezTo>
                <a:cubicBezTo>
                  <a:pt x="1230002" y="5217130"/>
                  <a:pt x="1223224" y="5197517"/>
                  <a:pt x="1215332" y="5178245"/>
                </a:cubicBezTo>
                <a:cubicBezTo>
                  <a:pt x="1209371" y="5158645"/>
                  <a:pt x="1202320" y="5139304"/>
                  <a:pt x="1194175" y="5120324"/>
                </a:cubicBezTo>
                <a:cubicBezTo>
                  <a:pt x="1187928" y="5100958"/>
                  <a:pt x="1180600" y="5081870"/>
                  <a:pt x="1172208" y="5063143"/>
                </a:cubicBezTo>
                <a:cubicBezTo>
                  <a:pt x="1165632" y="5043815"/>
                  <a:pt x="1157974" y="5024771"/>
                  <a:pt x="1149240" y="5006114"/>
                </a:cubicBezTo>
                <a:cubicBezTo>
                  <a:pt x="1142443" y="4987165"/>
                  <a:pt x="1134602" y="4968508"/>
                  <a:pt x="1125710" y="4950236"/>
                </a:cubicBezTo>
                <a:cubicBezTo>
                  <a:pt x="1118704" y="4931566"/>
                  <a:pt x="1110660" y="4913200"/>
                  <a:pt x="1101603" y="4895220"/>
                </a:cubicBezTo>
                <a:cubicBezTo>
                  <a:pt x="1094344" y="4876683"/>
                  <a:pt x="1086059" y="4858462"/>
                  <a:pt x="1076769" y="4840628"/>
                </a:cubicBezTo>
                <a:cubicBezTo>
                  <a:pt x="1069193" y="4822027"/>
                  <a:pt x="1060580" y="4803755"/>
                  <a:pt x="1050934" y="4785896"/>
                </a:cubicBezTo>
                <a:cubicBezTo>
                  <a:pt x="1043270" y="4767846"/>
                  <a:pt x="1034631" y="4750119"/>
                  <a:pt x="1024999" y="4732784"/>
                </a:cubicBezTo>
                <a:cubicBezTo>
                  <a:pt x="1017094" y="4714779"/>
                  <a:pt x="1008209" y="4697096"/>
                  <a:pt x="998323" y="4679824"/>
                </a:cubicBezTo>
                <a:cubicBezTo>
                  <a:pt x="990247" y="4662028"/>
                  <a:pt x="981197" y="4644567"/>
                  <a:pt x="971166" y="4627523"/>
                </a:cubicBezTo>
                <a:cubicBezTo>
                  <a:pt x="962951" y="4609986"/>
                  <a:pt x="953787" y="4592784"/>
                  <a:pt x="943661" y="4575994"/>
                </a:cubicBezTo>
                <a:cubicBezTo>
                  <a:pt x="935136" y="4558292"/>
                  <a:pt x="925630" y="4540951"/>
                  <a:pt x="915143" y="4524040"/>
                </a:cubicBezTo>
                <a:cubicBezTo>
                  <a:pt x="906650" y="4506965"/>
                  <a:pt x="897232" y="4490231"/>
                  <a:pt x="886904" y="4473909"/>
                </a:cubicBezTo>
                <a:cubicBezTo>
                  <a:pt x="878151" y="4456714"/>
                  <a:pt x="868455" y="4439873"/>
                  <a:pt x="857816" y="4423462"/>
                </a:cubicBezTo>
                <a:cubicBezTo>
                  <a:pt x="848969" y="4406520"/>
                  <a:pt x="839197" y="4389932"/>
                  <a:pt x="828508" y="4373781"/>
                </a:cubicBezTo>
                <a:cubicBezTo>
                  <a:pt x="819388" y="4356725"/>
                  <a:pt x="809344" y="4340042"/>
                  <a:pt x="798344" y="4323802"/>
                </a:cubicBezTo>
                <a:cubicBezTo>
                  <a:pt x="789231" y="4307202"/>
                  <a:pt x="779219" y="4290955"/>
                  <a:pt x="768301" y="4275146"/>
                </a:cubicBezTo>
                <a:cubicBezTo>
                  <a:pt x="759004" y="4258552"/>
                  <a:pt x="748802" y="4242331"/>
                  <a:pt x="737695" y="4226547"/>
                </a:cubicBezTo>
                <a:cubicBezTo>
                  <a:pt x="728322" y="4210181"/>
                  <a:pt x="718063" y="4194181"/>
                  <a:pt x="706918" y="4178619"/>
                </a:cubicBezTo>
                <a:cubicBezTo>
                  <a:pt x="697343" y="4162208"/>
                  <a:pt x="686875" y="4146177"/>
                  <a:pt x="675495" y="4130602"/>
                </a:cubicBezTo>
                <a:cubicBezTo>
                  <a:pt x="665901" y="4114495"/>
                  <a:pt x="655427" y="4098761"/>
                  <a:pt x="644085" y="4083477"/>
                </a:cubicBezTo>
                <a:cubicBezTo>
                  <a:pt x="634282" y="4067307"/>
                  <a:pt x="623600" y="4051523"/>
                  <a:pt x="612024" y="4036201"/>
                </a:cubicBezTo>
                <a:cubicBezTo>
                  <a:pt x="602185" y="4020284"/>
                  <a:pt x="591478" y="4004747"/>
                  <a:pt x="579904" y="3989665"/>
                </a:cubicBezTo>
                <a:cubicBezTo>
                  <a:pt x="569976" y="3973868"/>
                  <a:pt x="559185" y="3958464"/>
                  <a:pt x="547537" y="3943509"/>
                </a:cubicBezTo>
                <a:cubicBezTo>
                  <a:pt x="537476" y="3927756"/>
                  <a:pt x="526556" y="3912396"/>
                  <a:pt x="514774" y="3897498"/>
                </a:cubicBezTo>
                <a:cubicBezTo>
                  <a:pt x="504659" y="3881923"/>
                  <a:pt x="493695" y="3866734"/>
                  <a:pt x="481881" y="3852006"/>
                </a:cubicBezTo>
                <a:cubicBezTo>
                  <a:pt x="471633" y="3836457"/>
                  <a:pt x="460532" y="3821306"/>
                  <a:pt x="448581" y="3806616"/>
                </a:cubicBezTo>
                <a:cubicBezTo>
                  <a:pt x="438257" y="3791193"/>
                  <a:pt x="427089" y="3776168"/>
                  <a:pt x="415077" y="3761599"/>
                </a:cubicBezTo>
                <a:cubicBezTo>
                  <a:pt x="404669" y="3746284"/>
                  <a:pt x="393421" y="3731360"/>
                  <a:pt x="381337" y="3716905"/>
                </a:cubicBezTo>
                <a:cubicBezTo>
                  <a:pt x="370859" y="3701697"/>
                  <a:pt x="359549" y="3686887"/>
                  <a:pt x="347406" y="3672546"/>
                </a:cubicBezTo>
                <a:cubicBezTo>
                  <a:pt x="336827" y="3657395"/>
                  <a:pt x="325420" y="3642649"/>
                  <a:pt x="313179" y="3628377"/>
                </a:cubicBezTo>
                <a:cubicBezTo>
                  <a:pt x="302497" y="3613283"/>
                  <a:pt x="290984" y="3598606"/>
                  <a:pt x="278641" y="3584392"/>
                </a:cubicBezTo>
                <a:cubicBezTo>
                  <a:pt x="268016" y="3569582"/>
                  <a:pt x="256584" y="3555172"/>
                  <a:pt x="244346" y="3541223"/>
                </a:cubicBezTo>
                <a:cubicBezTo>
                  <a:pt x="233572" y="3526369"/>
                  <a:pt x="221986" y="3511914"/>
                  <a:pt x="209581" y="3497934"/>
                </a:cubicBezTo>
                <a:cubicBezTo>
                  <a:pt x="198632" y="3483017"/>
                  <a:pt x="186851" y="3468524"/>
                  <a:pt x="174247" y="3454505"/>
                </a:cubicBezTo>
                <a:cubicBezTo>
                  <a:pt x="163323" y="3439822"/>
                  <a:pt x="151595" y="3425551"/>
                  <a:pt x="139055" y="3411754"/>
                </a:cubicBezTo>
                <a:cubicBezTo>
                  <a:pt x="128142" y="3397254"/>
                  <a:pt x="116435" y="3383160"/>
                  <a:pt x="103938" y="3369534"/>
                </a:cubicBezTo>
                <a:cubicBezTo>
                  <a:pt x="92792" y="3354864"/>
                  <a:pt x="80831" y="3340624"/>
                  <a:pt x="68053" y="3326859"/>
                </a:cubicBezTo>
                <a:cubicBezTo>
                  <a:pt x="57014" y="3312512"/>
                  <a:pt x="45194" y="3298575"/>
                  <a:pt x="32584" y="3285108"/>
                </a:cubicBezTo>
                <a:cubicBezTo>
                  <a:pt x="22385" y="3271975"/>
                  <a:pt x="11522" y="3259197"/>
                  <a:pt x="0" y="3246806"/>
                </a:cubicBezTo>
                <a:lnTo>
                  <a:pt x="0" y="791104"/>
                </a:lnTo>
                <a:cubicBezTo>
                  <a:pt x="0" y="354189"/>
                  <a:pt x="354189" y="0"/>
                  <a:pt x="791104" y="0"/>
                </a:cubicBezTo>
                <a:close/>
              </a:path>
            </a:pathLst>
          </a:custGeom>
          <a:blipFill>
            <a:blip r:embed="rId3">
              <a:alphaModFix amt="60000"/>
            </a:blip>
            <a:stretch>
              <a:fillRect/>
            </a:stretch>
          </a:blipFill>
        </p:spPr>
        <p:txBody>
          <a:bodyPr wrap="square">
            <a:noAutofit/>
          </a:bodyPr>
          <a:lstStyle>
            <a:lvl1pPr marL="0" indent="0">
              <a:buNone/>
              <a:defRPr/>
            </a:lvl1pPr>
          </a:lstStyle>
          <a:p>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65893" y="2682029"/>
            <a:ext cx="5916508" cy="3481027"/>
          </a:xfrm>
        </p:spPr>
        <p:txBody>
          <a:bodyPr>
            <a:normAutofit/>
          </a:bodyPr>
          <a:lstStyle>
            <a:lvl1pPr marL="457200" indent="-457200">
              <a:buFont typeface="+mj-lt"/>
              <a:buAutoNum type="arabicPeriod"/>
              <a:defRPr sz="2000"/>
            </a:lvl1pPr>
            <a:lvl2pPr marL="571500" indent="-342900">
              <a:buFont typeface="+mj-lt"/>
              <a:buAutoNum type="arabicPeriod"/>
              <a:defRPr sz="2000"/>
            </a:lvl2pPr>
            <a:lvl3pPr marL="800100" indent="-342900">
              <a:buFont typeface="+mj-lt"/>
              <a:buAutoNum type="arabicPeriod"/>
              <a:defRPr sz="2000"/>
            </a:lvl3pPr>
            <a:lvl4pPr marL="1028700" indent="-342900">
              <a:buFont typeface="+mj-lt"/>
              <a:buAutoNum type="arabicPeriod"/>
              <a:defRPr sz="2000"/>
            </a:lvl4pPr>
            <a:lvl5pPr>
              <a:buFont typeface="+mj-lt"/>
              <a:buAutoNum type="arabicPeriod"/>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5665892" y="6343955"/>
            <a:ext cx="2985400" cy="365125"/>
          </a:xfrm>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535886" y="6343955"/>
            <a:ext cx="1553108" cy="365125"/>
          </a:xfrm>
        </p:spPr>
        <p:txBody>
          <a:bodyPr/>
          <a:lstStyle/>
          <a:p>
            <a:fld id="{3E9F6EA7-4AA0-48FB-8DBF-9FAA6EEF27E3}" type="datetime4">
              <a:rPr lang="en-US" smtClean="0"/>
              <a:t>October 2, 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147096" y="6343955"/>
            <a:ext cx="429207"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304968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pic>
        <p:nvPicPr>
          <p:cNvPr id="7" name="Picture 6" descr="A close up of a yellow light&#10;&#10;AI-generated content may be incorrect.">
            <a:extLst>
              <a:ext uri="{FF2B5EF4-FFF2-40B4-BE49-F238E27FC236}">
                <a16:creationId xmlns:a16="http://schemas.microsoft.com/office/drawing/2014/main" id="{9524883F-88D8-077E-D07D-C463D35BF4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096000" y="143972"/>
            <a:ext cx="6096000" cy="6714028"/>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790911" y="2133600"/>
            <a:ext cx="6623436" cy="1070776"/>
          </a:xfrm>
          <a:prstGeom prst="rect">
            <a:avLst/>
          </a:prstGeom>
        </p:spPr>
        <p:txBody>
          <a:bodyPr anchor="b">
            <a:normAutofit/>
          </a:bodyPr>
          <a:lstStyle>
            <a:lvl1pPr algn="ct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260993" y="3335364"/>
            <a:ext cx="5670014" cy="164426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2">
            <a:extLst>
              <a:ext uri="{FF2B5EF4-FFF2-40B4-BE49-F238E27FC236}">
                <a16:creationId xmlns:a16="http://schemas.microsoft.com/office/drawing/2014/main" id="{C7B0D43C-9845-4E90-4B6E-6D00B97EDD83}"/>
              </a:ext>
            </a:extLst>
          </p:cNvPr>
          <p:cNvSpPr>
            <a:spLocks noGrp="1"/>
          </p:cNvSpPr>
          <p:nvPr>
            <p:ph type="dt" sz="half" idx="10"/>
          </p:nvPr>
        </p:nvSpPr>
        <p:spPr>
          <a:xfrm>
            <a:off x="8893929" y="194458"/>
            <a:ext cx="2202644" cy="365125"/>
          </a:xfrm>
        </p:spPr>
        <p:txBody>
          <a:bodyPr/>
          <a:lstStyle>
            <a:lvl1pPr>
              <a:defRPr>
                <a:solidFill>
                  <a:schemeClr val="tx2"/>
                </a:solidFill>
              </a:defRPr>
            </a:lvl1pPr>
          </a:lstStyle>
          <a:p>
            <a:fld id="{1202744E-47BE-4E6B-8CAB-78E66C4C635F}" type="datetime4">
              <a:rPr lang="en-US" smtClean="0"/>
              <a:t>October 2, 2026</a:t>
            </a:fld>
            <a:endParaRPr lang="en-US" dirty="0"/>
          </a:p>
        </p:txBody>
      </p:sp>
      <p:sp>
        <p:nvSpPr>
          <p:cNvPr id="11" name="Slide Number Placeholder 4">
            <a:extLst>
              <a:ext uri="{FF2B5EF4-FFF2-40B4-BE49-F238E27FC236}">
                <a16:creationId xmlns:a16="http://schemas.microsoft.com/office/drawing/2014/main" id="{BF4EDC9C-BE23-2E4D-A1FE-EFDEC08F2EEE}"/>
              </a:ext>
            </a:extLst>
          </p:cNvPr>
          <p:cNvSpPr>
            <a:spLocks noGrp="1"/>
          </p:cNvSpPr>
          <p:nvPr>
            <p:ph type="sldNum" sz="quarter" idx="12"/>
          </p:nvPr>
        </p:nvSpPr>
        <p:spPr>
          <a:xfrm>
            <a:off x="11147096" y="194458"/>
            <a:ext cx="429207" cy="365125"/>
          </a:xfrm>
        </p:spPr>
        <p:txBody>
          <a:bodyPr/>
          <a:lstStyle>
            <a:lvl1pPr>
              <a:defRPr>
                <a:solidFill>
                  <a:schemeClr val="tx2"/>
                </a:solidFill>
              </a:defRPr>
            </a:lvl1pPr>
          </a:lstStyle>
          <a:p>
            <a:fld id="{AEAA3239-9EA4-4A65-A281-97F994456D9F}" type="slidenum">
              <a:rPr lang="en-US" smtClean="0"/>
              <a:pPr/>
              <a:t>‹#›</a:t>
            </a:fld>
            <a:endParaRPr lang="en-US"/>
          </a:p>
        </p:txBody>
      </p:sp>
      <p:sp>
        <p:nvSpPr>
          <p:cNvPr id="16" name="Footer Placeholder 3">
            <a:extLst>
              <a:ext uri="{FF2B5EF4-FFF2-40B4-BE49-F238E27FC236}">
                <a16:creationId xmlns:a16="http://schemas.microsoft.com/office/drawing/2014/main" id="{0EE553AB-ED63-F29A-968C-349A835BA01D}"/>
              </a:ext>
            </a:extLst>
          </p:cNvPr>
          <p:cNvSpPr>
            <a:spLocks noGrp="1"/>
          </p:cNvSpPr>
          <p:nvPr>
            <p:ph type="ftr" sz="quarter" idx="11"/>
          </p:nvPr>
        </p:nvSpPr>
        <p:spPr>
          <a:xfrm>
            <a:off x="612647" y="6343955"/>
            <a:ext cx="2805405" cy="365125"/>
          </a:xfrm>
        </p:spPr>
        <p:txBody>
          <a:bodyPr/>
          <a:lstStyle/>
          <a:p>
            <a:r>
              <a:rPr lang="en-US"/>
              <a:t>Presentation title</a:t>
            </a:r>
          </a:p>
        </p:txBody>
      </p:sp>
    </p:spTree>
    <p:extLst>
      <p:ext uri="{BB962C8B-B14F-4D97-AF65-F5344CB8AC3E}">
        <p14:creationId xmlns:p14="http://schemas.microsoft.com/office/powerpoint/2010/main" val="1227382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pic>
        <p:nvPicPr>
          <p:cNvPr id="10" name="Picture 9" descr="A white swirly object on a black background&#10;&#10;AI-generated content may be incorrect.">
            <a:extLst>
              <a:ext uri="{FF2B5EF4-FFF2-40B4-BE49-F238E27FC236}">
                <a16:creationId xmlns:a16="http://schemas.microsoft.com/office/drawing/2014/main" id="{478AED03-A1CA-72DB-9F08-F229DCBAE9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12800"/>
            <a:ext cx="6223000" cy="60452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231539"/>
            <a:ext cx="3646258" cy="3657600"/>
          </a:xfrm>
          <a:prstGeom prst="rect">
            <a:avLst/>
          </a:prstGeom>
        </p:spPr>
        <p:txBody>
          <a:bodyPr anchor="t">
            <a:normAutofit/>
          </a:bodyPr>
          <a:lstStyle>
            <a:lvl1pPr>
              <a:defRPr sz="3200"/>
            </a:lvl1pPr>
          </a:lstStyle>
          <a:p>
            <a:r>
              <a:rPr lang="en-US"/>
              <a:t>Click to edit Master title style</a:t>
            </a:r>
            <a:endParaRPr lang="en-US" dirty="0"/>
          </a:p>
        </p:txBody>
      </p:sp>
      <p:sp>
        <p:nvSpPr>
          <p:cNvPr id="16" name="Footer Placeholder 3">
            <a:extLst>
              <a:ext uri="{FF2B5EF4-FFF2-40B4-BE49-F238E27FC236}">
                <a16:creationId xmlns:a16="http://schemas.microsoft.com/office/drawing/2014/main" id="{41D79670-A7A0-D14A-5929-457CEA2A9947}"/>
              </a:ext>
            </a:extLst>
          </p:cNvPr>
          <p:cNvSpPr>
            <a:spLocks noGrp="1"/>
          </p:cNvSpPr>
          <p:nvPr>
            <p:ph type="ftr" sz="quarter" idx="11"/>
          </p:nvPr>
        </p:nvSpPr>
        <p:spPr>
          <a:xfrm>
            <a:off x="612647" y="194458"/>
            <a:ext cx="2805405" cy="365125"/>
          </a:xfrm>
        </p:spPr>
        <p:txBody>
          <a:bodyPr/>
          <a:lstStyle>
            <a:lvl1pPr>
              <a:defRPr>
                <a:solidFill>
                  <a:schemeClr val="tx2"/>
                </a:solidFill>
              </a:defRPr>
            </a:lvl1pPr>
          </a:lstStyle>
          <a:p>
            <a:r>
              <a:rPr lang="en-US"/>
              <a:t>Presentation title</a:t>
            </a:r>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170259" y="1231539"/>
            <a:ext cx="4572000" cy="365760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5487BEE-E6B7-4CF0-85D5-EDDD9C8A615B}" type="datetime4">
              <a:rPr lang="en-US" smtClean="0"/>
              <a:t>October 2,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7384119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pic>
        <p:nvPicPr>
          <p:cNvPr id="5" name="Picture 4" descr="A white and purple object with a black background&#10;&#10;AI-generated content may be incorrect.">
            <a:extLst>
              <a:ext uri="{FF2B5EF4-FFF2-40B4-BE49-F238E27FC236}">
                <a16:creationId xmlns:a16="http://schemas.microsoft.com/office/drawing/2014/main" id="{EF43BA67-4554-84CE-0DC2-51C711312D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27400"/>
            <a:ext cx="6997700" cy="35306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9" y="1231539"/>
            <a:ext cx="3652522" cy="3657600"/>
          </a:xfrm>
          <a:prstGeom prst="rect">
            <a:avLst/>
          </a:prstGeom>
        </p:spPr>
        <p:txBody>
          <a:bodyPr anchor="t">
            <a:normAutofit/>
          </a:bodyPr>
          <a:lstStyle>
            <a:lvl1pPr>
              <a:defRPr sz="3200"/>
            </a:lvl1p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33FC8B23-ED3A-7070-7162-2D97380501A1}"/>
              </a:ext>
            </a:extLst>
          </p:cNvPr>
          <p:cNvSpPr>
            <a:spLocks noGrp="1"/>
          </p:cNvSpPr>
          <p:nvPr>
            <p:ph type="ftr" sz="quarter" idx="11"/>
          </p:nvPr>
        </p:nvSpPr>
        <p:spPr>
          <a:xfrm>
            <a:off x="612647" y="194458"/>
            <a:ext cx="2805405" cy="365125"/>
          </a:xfrm>
        </p:spPr>
        <p:txBody>
          <a:bodyPr/>
          <a:lstStyle>
            <a:lvl1pPr>
              <a:defRPr>
                <a:solidFill>
                  <a:schemeClr val="tx2"/>
                </a:solidFill>
              </a:defRPr>
            </a:lvl1pPr>
          </a:lstStyle>
          <a:p>
            <a:r>
              <a:rPr lang="en-US"/>
              <a:t>Presentation title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81599" y="1231972"/>
            <a:ext cx="6400800" cy="365760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518E06F-84AA-4628-A08C-B316CE1A6BCE}" type="datetime4">
              <a:rPr lang="en-US" smtClean="0"/>
              <a:t>October 2,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37215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1231540"/>
            <a:ext cx="3652523" cy="4572000"/>
          </a:xfrm>
          <a:prstGeom prst="rect">
            <a:avLst/>
          </a:prstGeom>
        </p:spPr>
        <p:txBody>
          <a:bodyPr anchor="t">
            <a:normAutofit/>
          </a:bodyPr>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722312" y="1231539"/>
            <a:ext cx="6853991" cy="457200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07741F6-B2F6-48CB-B714-B31610ACE68C}" type="datetime4">
              <a:rPr lang="en-US" smtClean="0"/>
              <a:t>October 2,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0997352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5" y="707549"/>
            <a:ext cx="3652523" cy="2721451"/>
          </a:xfrm>
          <a:prstGeom prst="rect">
            <a:avLst/>
          </a:prstGeo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722312" y="685800"/>
            <a:ext cx="6854727" cy="5483646"/>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65EE0DE-2E4B-4ACF-8459-AFA0AC272932}" type="datetime4">
              <a:rPr lang="en-US" smtClean="0"/>
              <a:t>October 2,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1631300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pic>
        <p:nvPicPr>
          <p:cNvPr id="7" name="Picture 6" descr="A close up of a yellow light&#10;&#10;AI-generated content may be incorrect.">
            <a:extLst>
              <a:ext uri="{FF2B5EF4-FFF2-40B4-BE49-F238E27FC236}">
                <a16:creationId xmlns:a16="http://schemas.microsoft.com/office/drawing/2014/main" id="{68CAA6C1-F87D-EBF5-51F0-80F020CEB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3972"/>
            <a:ext cx="6096000" cy="6714028"/>
          </a:xfrm>
          <a:prstGeom prst="rect">
            <a:avLst/>
          </a:prstGeom>
        </p:spPr>
      </p:pic>
      <p:sp>
        <p:nvSpPr>
          <p:cNvPr id="2" name="Title 1">
            <a:extLst>
              <a:ext uri="{FF2B5EF4-FFF2-40B4-BE49-F238E27FC236}">
                <a16:creationId xmlns:a16="http://schemas.microsoft.com/office/drawing/2014/main" id="{865DEC68-FA83-6361-3431-4469F4BA1F6F}"/>
              </a:ext>
            </a:extLst>
          </p:cNvPr>
          <p:cNvSpPr>
            <a:spLocks noGrp="1"/>
          </p:cNvSpPr>
          <p:nvPr>
            <p:ph type="title"/>
          </p:nvPr>
        </p:nvSpPr>
        <p:spPr>
          <a:xfrm>
            <a:off x="8845296" y="923794"/>
            <a:ext cx="2743200" cy="1828800"/>
          </a:xfrm>
          <a:prstGeom prst="rect">
            <a:avLst/>
          </a:prstGeom>
        </p:spPr>
        <p:txBody>
          <a:bodyPr anchor="b"/>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608DBB4D-5325-D758-BBC3-63DF11E14C9C}"/>
              </a:ext>
            </a:extLst>
          </p:cNvPr>
          <p:cNvSpPr>
            <a:spLocks noGrp="1"/>
          </p:cNvSpPr>
          <p:nvPr>
            <p:ph type="ftr" sz="quarter" idx="11"/>
          </p:nvPr>
        </p:nvSpPr>
        <p:spPr>
          <a:xfrm>
            <a:off x="612647" y="194458"/>
            <a:ext cx="2805405" cy="365125"/>
          </a:xfrm>
        </p:spPr>
        <p:txBody>
          <a:bodyPr/>
          <a:lstStyle>
            <a:lvl1pPr>
              <a:defRPr>
                <a:solidFill>
                  <a:schemeClr val="tx2"/>
                </a:solidFill>
              </a:defRPr>
            </a:lvl1pPr>
          </a:lstStyle>
          <a:p>
            <a:r>
              <a:rPr lang="en-US"/>
              <a:t>Presentation title</a:t>
            </a:r>
            <a:endParaRPr lang="en-US" dirty="0"/>
          </a:p>
        </p:txBody>
      </p:sp>
      <p:sp>
        <p:nvSpPr>
          <p:cNvPr id="13" name="Picture Placeholder 12">
            <a:extLst>
              <a:ext uri="{FF2B5EF4-FFF2-40B4-BE49-F238E27FC236}">
                <a16:creationId xmlns:a16="http://schemas.microsoft.com/office/drawing/2014/main" id="{39AB7EA7-6B03-5E78-9A8C-E34E88FEA8B3}"/>
              </a:ext>
            </a:extLst>
          </p:cNvPr>
          <p:cNvSpPr>
            <a:spLocks noGrp="1"/>
          </p:cNvSpPr>
          <p:nvPr>
            <p:ph type="pic" sz="quarter" idx="13"/>
          </p:nvPr>
        </p:nvSpPr>
        <p:spPr>
          <a:xfrm>
            <a:off x="609600" y="685800"/>
            <a:ext cx="7313814" cy="5486400"/>
          </a:xfrm>
          <a:custGeom>
            <a:avLst/>
            <a:gdLst>
              <a:gd name="csX0" fmla="*/ 792364 w 7313814"/>
              <a:gd name="csY0" fmla="*/ 0 h 5486400"/>
              <a:gd name="csX1" fmla="*/ 6520064 w 7313814"/>
              <a:gd name="csY1" fmla="*/ 0 h 5486400"/>
              <a:gd name="csX2" fmla="*/ 7313814 w 7313814"/>
              <a:gd name="csY2" fmla="*/ 793750 h 5486400"/>
              <a:gd name="csX3" fmla="*/ 7313814 w 7313814"/>
              <a:gd name="csY3" fmla="*/ 4692650 h 5486400"/>
              <a:gd name="csX4" fmla="*/ 6520064 w 7313814"/>
              <a:gd name="csY4" fmla="*/ 5486400 h 5486400"/>
              <a:gd name="csX5" fmla="*/ 2814572 w 7313814"/>
              <a:gd name="csY5" fmla="*/ 5486400 h 5486400"/>
              <a:gd name="csX6" fmla="*/ 2775704 w 7313814"/>
              <a:gd name="csY6" fmla="*/ 5460949 h 5486400"/>
              <a:gd name="csX7" fmla="*/ 2729451 w 7313814"/>
              <a:gd name="csY7" fmla="*/ 5430457 h 5486400"/>
              <a:gd name="csX8" fmla="*/ 2683051 w 7313814"/>
              <a:gd name="csY8" fmla="*/ 5400225 h 5486400"/>
              <a:gd name="csX9" fmla="*/ 2636410 w 7313814"/>
              <a:gd name="csY9" fmla="*/ 5370189 h 5486400"/>
              <a:gd name="csX10" fmla="*/ 2589547 w 7313814"/>
              <a:gd name="csY10" fmla="*/ 5340350 h 5486400"/>
              <a:gd name="csX11" fmla="*/ 2542608 w 7313814"/>
              <a:gd name="csY11" fmla="*/ 5310823 h 5486400"/>
              <a:gd name="csX12" fmla="*/ 2495701 w 7313814"/>
              <a:gd name="csY12" fmla="*/ 5281645 h 5486400"/>
              <a:gd name="csX13" fmla="*/ 2448755 w 7313814"/>
              <a:gd name="csY13" fmla="*/ 5252752 h 5486400"/>
              <a:gd name="csX14" fmla="*/ 2401454 w 7313814"/>
              <a:gd name="csY14" fmla="*/ 5223974 h 5486400"/>
              <a:gd name="csX15" fmla="*/ 2353912 w 7313814"/>
              <a:gd name="csY15" fmla="*/ 5195380 h 5486400"/>
              <a:gd name="csX16" fmla="*/ 2306763 w 7313814"/>
              <a:gd name="csY16" fmla="*/ 5167332 h 5486400"/>
              <a:gd name="csX17" fmla="*/ 2258732 w 7313814"/>
              <a:gd name="csY17" fmla="*/ 5139087 h 5486400"/>
              <a:gd name="csX18" fmla="*/ 2211437 w 7313814"/>
              <a:gd name="csY18" fmla="*/ 5111572 h 5486400"/>
              <a:gd name="csX19" fmla="*/ 2163062 w 7313814"/>
              <a:gd name="csY19" fmla="*/ 5083753 h 5486400"/>
              <a:gd name="csX20" fmla="*/ 2115215 w 7313814"/>
              <a:gd name="csY20" fmla="*/ 5056569 h 5486400"/>
              <a:gd name="csX21" fmla="*/ 2067387 w 7313814"/>
              <a:gd name="csY21" fmla="*/ 5029670 h 5486400"/>
              <a:gd name="csX22" fmla="*/ 2019063 w 7313814"/>
              <a:gd name="csY22" fmla="*/ 5002791 h 5486400"/>
              <a:gd name="csX23" fmla="*/ 1970664 w 7313814"/>
              <a:gd name="csY23" fmla="*/ 4976184 h 5486400"/>
              <a:gd name="csX24" fmla="*/ 1922169 w 7313814"/>
              <a:gd name="csY24" fmla="*/ 4949838 h 5486400"/>
              <a:gd name="csX25" fmla="*/ 1873560 w 7313814"/>
              <a:gd name="csY25" fmla="*/ 4923727 h 5486400"/>
              <a:gd name="csX26" fmla="*/ 1825122 w 7313814"/>
              <a:gd name="csY26" fmla="*/ 4897990 h 5486400"/>
              <a:gd name="csX27" fmla="*/ 1776328 w 7313814"/>
              <a:gd name="csY27" fmla="*/ 4872342 h 5486400"/>
              <a:gd name="csX28" fmla="*/ 1727154 w 7313814"/>
              <a:gd name="csY28" fmla="*/ 4846809 h 5486400"/>
              <a:gd name="csX29" fmla="*/ 1678284 w 7313814"/>
              <a:gd name="csY29" fmla="*/ 4821720 h 5486400"/>
              <a:gd name="csX30" fmla="*/ 1629066 w 7313814"/>
              <a:gd name="csY30" fmla="*/ 4796746 h 5486400"/>
              <a:gd name="csX31" fmla="*/ 1580151 w 7313814"/>
              <a:gd name="csY31" fmla="*/ 4772184 h 5486400"/>
              <a:gd name="csX32" fmla="*/ 1530469 w 7313814"/>
              <a:gd name="csY32" fmla="*/ 4747540 h 5486400"/>
              <a:gd name="csX33" fmla="*/ 1481237 w 7313814"/>
              <a:gd name="csY33" fmla="*/ 4723397 h 5486400"/>
              <a:gd name="csX34" fmla="*/ 1431904 w 7313814"/>
              <a:gd name="csY34" fmla="*/ 4699464 h 5486400"/>
              <a:gd name="csX35" fmla="*/ 1382031 w 7313814"/>
              <a:gd name="csY35" fmla="*/ 4675563 h 5486400"/>
              <a:gd name="csX36" fmla="*/ 1360943 w 7313814"/>
              <a:gd name="csY36" fmla="*/ 4664831 h 5486400"/>
              <a:gd name="csX37" fmla="*/ 1351215 w 7313814"/>
              <a:gd name="csY37" fmla="*/ 4609065 h 5486400"/>
              <a:gd name="csX38" fmla="*/ 1338896 w 7313814"/>
              <a:gd name="csY38" fmla="*/ 4544422 h 5486400"/>
              <a:gd name="csX39" fmla="*/ 1325097 w 7313814"/>
              <a:gd name="csY39" fmla="*/ 4480173 h 5486400"/>
              <a:gd name="csX40" fmla="*/ 1310105 w 7313814"/>
              <a:gd name="csY40" fmla="*/ 4417333 h 5486400"/>
              <a:gd name="csX41" fmla="*/ 1293754 w 7313814"/>
              <a:gd name="csY41" fmla="*/ 4354760 h 5486400"/>
              <a:gd name="csX42" fmla="*/ 1276526 w 7313814"/>
              <a:gd name="csY42" fmla="*/ 4293946 h 5486400"/>
              <a:gd name="csX43" fmla="*/ 1257997 w 7313814"/>
              <a:gd name="csY43" fmla="*/ 4233088 h 5486400"/>
              <a:gd name="csX44" fmla="*/ 1238439 w 7313814"/>
              <a:gd name="csY44" fmla="*/ 4173023 h 5486400"/>
              <a:gd name="csX45" fmla="*/ 1218043 w 7313814"/>
              <a:gd name="csY45" fmla="*/ 4114083 h 5486400"/>
              <a:gd name="csX46" fmla="*/ 1196789 w 7313814"/>
              <a:gd name="csY46" fmla="*/ 4055917 h 5486400"/>
              <a:gd name="csX47" fmla="*/ 1174767 w 7313814"/>
              <a:gd name="csY47" fmla="*/ 3998576 h 5486400"/>
              <a:gd name="csX48" fmla="*/ 1151723 w 7313814"/>
              <a:gd name="csY48" fmla="*/ 3941369 h 5486400"/>
              <a:gd name="csX49" fmla="*/ 1128101 w 7313814"/>
              <a:gd name="csY49" fmla="*/ 3885273 h 5486400"/>
              <a:gd name="csX50" fmla="*/ 1103908 w 7313814"/>
              <a:gd name="csY50" fmla="*/ 3830060 h 5486400"/>
              <a:gd name="csX51" fmla="*/ 1078997 w 7313814"/>
              <a:gd name="csY51" fmla="*/ 3775285 h 5486400"/>
              <a:gd name="csX52" fmla="*/ 1053082 w 7313814"/>
              <a:gd name="csY52" fmla="*/ 3720383 h 5486400"/>
              <a:gd name="csX53" fmla="*/ 1027060 w 7313814"/>
              <a:gd name="csY53" fmla="*/ 3667106 h 5486400"/>
              <a:gd name="csX54" fmla="*/ 1000314 w 7313814"/>
              <a:gd name="csY54" fmla="*/ 3614014 h 5486400"/>
              <a:gd name="csX55" fmla="*/ 973060 w 7313814"/>
              <a:gd name="csY55" fmla="*/ 3561506 h 5486400"/>
              <a:gd name="csX56" fmla="*/ 945463 w 7313814"/>
              <a:gd name="csY56" fmla="*/ 3509804 h 5486400"/>
              <a:gd name="csX57" fmla="*/ 916849 w 7313814"/>
              <a:gd name="csY57" fmla="*/ 3457696 h 5486400"/>
              <a:gd name="csX58" fmla="*/ 888528 w 7313814"/>
              <a:gd name="csY58" fmla="*/ 3407404 h 5486400"/>
              <a:gd name="csX59" fmla="*/ 859337 w 7313814"/>
              <a:gd name="csY59" fmla="*/ 3356782 h 5486400"/>
              <a:gd name="csX60" fmla="*/ 829937 w 7313814"/>
              <a:gd name="csY60" fmla="*/ 3306934 h 5486400"/>
              <a:gd name="csX61" fmla="*/ 799667 w 7313814"/>
              <a:gd name="csY61" fmla="*/ 3256801 h 5486400"/>
              <a:gd name="csX62" fmla="*/ 769523 w 7313814"/>
              <a:gd name="csY62" fmla="*/ 3207969 h 5486400"/>
              <a:gd name="csX63" fmla="*/ 738789 w 7313814"/>
              <a:gd name="csY63" fmla="*/ 3159182 h 5486400"/>
              <a:gd name="csX64" fmla="*/ 707903 w 7313814"/>
              <a:gd name="csY64" fmla="*/ 3111068 h 5486400"/>
              <a:gd name="csX65" fmla="*/ 676381 w 7313814"/>
              <a:gd name="csY65" fmla="*/ 3062897 h 5486400"/>
              <a:gd name="csX66" fmla="*/ 644879 w 7313814"/>
              <a:gd name="csY66" fmla="*/ 3015634 h 5486400"/>
              <a:gd name="csX67" fmla="*/ 612716 w 7313814"/>
              <a:gd name="csY67" fmla="*/ 2968219 h 5486400"/>
              <a:gd name="csX68" fmla="*/ 580464 w 7313814"/>
              <a:gd name="csY68" fmla="*/ 2921483 h 5486400"/>
              <a:gd name="csX69" fmla="*/ 547988 w 7313814"/>
              <a:gd name="csY69" fmla="*/ 2875166 h 5486400"/>
              <a:gd name="csX70" fmla="*/ 515110 w 7313814"/>
              <a:gd name="csY70" fmla="*/ 2829001 h 5486400"/>
              <a:gd name="csX71" fmla="*/ 482107 w 7313814"/>
              <a:gd name="csY71" fmla="*/ 2783358 h 5486400"/>
              <a:gd name="csX72" fmla="*/ 448695 w 7313814"/>
              <a:gd name="csY72" fmla="*/ 2737809 h 5486400"/>
              <a:gd name="csX73" fmla="*/ 415079 w 7313814"/>
              <a:gd name="csY73" fmla="*/ 2692648 h 5486400"/>
              <a:gd name="csX74" fmla="*/ 381226 w 7313814"/>
              <a:gd name="csY74" fmla="*/ 2647804 h 5486400"/>
              <a:gd name="csX75" fmla="*/ 347194 w 7313814"/>
              <a:gd name="csY75" fmla="*/ 2603316 h 5486400"/>
              <a:gd name="csX76" fmla="*/ 312877 w 7313814"/>
              <a:gd name="csY76" fmla="*/ 2559031 h 5486400"/>
              <a:gd name="csX77" fmla="*/ 278243 w 7313814"/>
              <a:gd name="csY77" fmla="*/ 2514918 h 5486400"/>
              <a:gd name="csX78" fmla="*/ 243833 w 7313814"/>
              <a:gd name="csY78" fmla="*/ 2471604 h 5486400"/>
              <a:gd name="csX79" fmla="*/ 208945 w 7313814"/>
              <a:gd name="csY79" fmla="*/ 2428164 h 5486400"/>
              <a:gd name="csX80" fmla="*/ 173487 w 7313814"/>
              <a:gd name="csY80" fmla="*/ 2384571 h 5486400"/>
              <a:gd name="csX81" fmla="*/ 138159 w 7313814"/>
              <a:gd name="csY81" fmla="*/ 2341664 h 5486400"/>
              <a:gd name="csX82" fmla="*/ 102918 w 7313814"/>
              <a:gd name="csY82" fmla="*/ 2299297 h 5486400"/>
              <a:gd name="csX83" fmla="*/ 66920 w 7313814"/>
              <a:gd name="csY83" fmla="*/ 2256479 h 5486400"/>
              <a:gd name="csX84" fmla="*/ 31344 w 7313814"/>
              <a:gd name="csY84" fmla="*/ 2214613 h 5486400"/>
              <a:gd name="csX85" fmla="*/ 0 w 7313814"/>
              <a:gd name="csY85" fmla="*/ 2177756 h 5486400"/>
              <a:gd name="csX86" fmla="*/ 0 w 7313814"/>
              <a:gd name="csY86" fmla="*/ 780002 h 5486400"/>
              <a:gd name="csX87" fmla="*/ 14740 w 7313814"/>
              <a:gd name="csY87" fmla="*/ 633782 h 5486400"/>
              <a:gd name="csX88" fmla="*/ 792364 w 7313814"/>
              <a:gd name="csY88" fmla="*/ 0 h 5486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Lst>
            <a:rect l="l" t="t" r="r" b="b"/>
            <a:pathLst>
              <a:path w="7313814" h="5486400">
                <a:moveTo>
                  <a:pt x="792364" y="0"/>
                </a:moveTo>
                <a:lnTo>
                  <a:pt x="6520064" y="0"/>
                </a:lnTo>
                <a:cubicBezTo>
                  <a:pt x="6958468" y="0"/>
                  <a:pt x="7313814" y="355374"/>
                  <a:pt x="7313814" y="793750"/>
                </a:cubicBezTo>
                <a:lnTo>
                  <a:pt x="7313814" y="4692650"/>
                </a:lnTo>
                <a:cubicBezTo>
                  <a:pt x="7313814" y="5131029"/>
                  <a:pt x="6958468" y="5486400"/>
                  <a:pt x="6520064" y="5486400"/>
                </a:cubicBezTo>
                <a:lnTo>
                  <a:pt x="2814572" y="5486400"/>
                </a:lnTo>
                <a:cubicBezTo>
                  <a:pt x="2801898" y="5477326"/>
                  <a:pt x="2788925" y="5468849"/>
                  <a:pt x="2775704" y="5460949"/>
                </a:cubicBezTo>
                <a:cubicBezTo>
                  <a:pt x="2760686" y="5449951"/>
                  <a:pt x="2745243" y="5439785"/>
                  <a:pt x="2729451" y="5430457"/>
                </a:cubicBezTo>
                <a:cubicBezTo>
                  <a:pt x="2714376" y="5419547"/>
                  <a:pt x="2698894" y="5409463"/>
                  <a:pt x="2683051" y="5400225"/>
                </a:cubicBezTo>
                <a:cubicBezTo>
                  <a:pt x="2667900" y="5389366"/>
                  <a:pt x="2652330" y="5379365"/>
                  <a:pt x="2636410" y="5370189"/>
                </a:cubicBezTo>
                <a:cubicBezTo>
                  <a:pt x="2621183" y="5359400"/>
                  <a:pt x="2605543" y="5349450"/>
                  <a:pt x="2589547" y="5340350"/>
                </a:cubicBezTo>
                <a:cubicBezTo>
                  <a:pt x="2574295" y="5329663"/>
                  <a:pt x="2558623" y="5319821"/>
                  <a:pt x="2542608" y="5310823"/>
                </a:cubicBezTo>
                <a:cubicBezTo>
                  <a:pt x="2527356" y="5300256"/>
                  <a:pt x="2511696" y="5290535"/>
                  <a:pt x="2495701" y="5281645"/>
                </a:cubicBezTo>
                <a:cubicBezTo>
                  <a:pt x="2480429" y="5271180"/>
                  <a:pt x="2464757" y="5261547"/>
                  <a:pt x="2448755" y="5252752"/>
                </a:cubicBezTo>
                <a:cubicBezTo>
                  <a:pt x="2433369" y="5242312"/>
                  <a:pt x="2417577" y="5232724"/>
                  <a:pt x="2401454" y="5223974"/>
                </a:cubicBezTo>
                <a:cubicBezTo>
                  <a:pt x="2385985" y="5213592"/>
                  <a:pt x="2370117" y="5204067"/>
                  <a:pt x="2353912" y="5195380"/>
                </a:cubicBezTo>
                <a:cubicBezTo>
                  <a:pt x="2338564" y="5185201"/>
                  <a:pt x="2322828" y="5175853"/>
                  <a:pt x="2306763" y="5167332"/>
                </a:cubicBezTo>
                <a:cubicBezTo>
                  <a:pt x="2291129" y="5157058"/>
                  <a:pt x="2275096" y="5147647"/>
                  <a:pt x="2258732" y="5139087"/>
                </a:cubicBezTo>
                <a:cubicBezTo>
                  <a:pt x="2243326" y="5129086"/>
                  <a:pt x="2227540" y="5119916"/>
                  <a:pt x="2211437" y="5111572"/>
                </a:cubicBezTo>
                <a:cubicBezTo>
                  <a:pt x="2195682" y="5101438"/>
                  <a:pt x="2179541" y="5092160"/>
                  <a:pt x="2163062" y="5083753"/>
                </a:cubicBezTo>
                <a:cubicBezTo>
                  <a:pt x="2147473" y="5073853"/>
                  <a:pt x="2131503" y="5064786"/>
                  <a:pt x="2115215" y="5056569"/>
                </a:cubicBezTo>
                <a:cubicBezTo>
                  <a:pt x="2099626" y="5046764"/>
                  <a:pt x="2083662" y="5037804"/>
                  <a:pt x="2067387" y="5029670"/>
                </a:cubicBezTo>
                <a:cubicBezTo>
                  <a:pt x="2051633" y="5019866"/>
                  <a:pt x="2035503" y="5010899"/>
                  <a:pt x="2019063" y="5002791"/>
                </a:cubicBezTo>
                <a:cubicBezTo>
                  <a:pt x="2003277" y="4993075"/>
                  <a:pt x="1987123" y="4984204"/>
                  <a:pt x="1970664" y="4976184"/>
                </a:cubicBezTo>
                <a:cubicBezTo>
                  <a:pt x="1954846" y="4966558"/>
                  <a:pt x="1938660" y="4957776"/>
                  <a:pt x="1922169" y="4949838"/>
                </a:cubicBezTo>
                <a:cubicBezTo>
                  <a:pt x="1906313" y="4940287"/>
                  <a:pt x="1890089" y="4931582"/>
                  <a:pt x="1873560" y="4923727"/>
                </a:cubicBezTo>
                <a:cubicBezTo>
                  <a:pt x="1857748" y="4914303"/>
                  <a:pt x="1841581" y="4905731"/>
                  <a:pt x="1825122" y="4897990"/>
                </a:cubicBezTo>
                <a:cubicBezTo>
                  <a:pt x="1809196" y="4888592"/>
                  <a:pt x="1792908" y="4880045"/>
                  <a:pt x="1776328" y="4872342"/>
                </a:cubicBezTo>
                <a:cubicBezTo>
                  <a:pt x="1760276" y="4862970"/>
                  <a:pt x="1743861" y="4854467"/>
                  <a:pt x="1727154" y="4846809"/>
                </a:cubicBezTo>
                <a:cubicBezTo>
                  <a:pt x="1711196" y="4837602"/>
                  <a:pt x="1694883" y="4829239"/>
                  <a:pt x="1678284" y="4821720"/>
                </a:cubicBezTo>
                <a:cubicBezTo>
                  <a:pt x="1662206" y="4812544"/>
                  <a:pt x="1645779" y="4804213"/>
                  <a:pt x="1629066" y="4796746"/>
                </a:cubicBezTo>
                <a:cubicBezTo>
                  <a:pt x="1613082" y="4787716"/>
                  <a:pt x="1596757" y="4779531"/>
                  <a:pt x="1580151" y="4772184"/>
                </a:cubicBezTo>
                <a:cubicBezTo>
                  <a:pt x="1563921" y="4763110"/>
                  <a:pt x="1547341" y="4754887"/>
                  <a:pt x="1530469" y="4747540"/>
                </a:cubicBezTo>
                <a:cubicBezTo>
                  <a:pt x="1514378" y="4738643"/>
                  <a:pt x="1497951" y="4730598"/>
                  <a:pt x="1481237" y="4723397"/>
                </a:cubicBezTo>
                <a:cubicBezTo>
                  <a:pt x="1465115" y="4714571"/>
                  <a:pt x="1448643" y="4706595"/>
                  <a:pt x="1431904" y="4699464"/>
                </a:cubicBezTo>
                <a:cubicBezTo>
                  <a:pt x="1415598" y="4690637"/>
                  <a:pt x="1398954" y="4682668"/>
                  <a:pt x="1382031" y="4675563"/>
                </a:cubicBezTo>
                <a:cubicBezTo>
                  <a:pt x="1375059" y="4671829"/>
                  <a:pt x="1368036" y="4668247"/>
                  <a:pt x="1360943" y="4664831"/>
                </a:cubicBezTo>
                <a:cubicBezTo>
                  <a:pt x="1358632" y="4646124"/>
                  <a:pt x="1355393" y="4627512"/>
                  <a:pt x="1351215" y="4609065"/>
                </a:cubicBezTo>
                <a:cubicBezTo>
                  <a:pt x="1348370" y="4587342"/>
                  <a:pt x="1344262" y="4565758"/>
                  <a:pt x="1338896" y="4544422"/>
                </a:cubicBezTo>
                <a:cubicBezTo>
                  <a:pt x="1335549" y="4522813"/>
                  <a:pt x="1330952" y="4501356"/>
                  <a:pt x="1325097" y="4480173"/>
                </a:cubicBezTo>
                <a:cubicBezTo>
                  <a:pt x="1321313" y="4459015"/>
                  <a:pt x="1316315" y="4438028"/>
                  <a:pt x="1310105" y="4417333"/>
                </a:cubicBezTo>
                <a:cubicBezTo>
                  <a:pt x="1305863" y="4396238"/>
                  <a:pt x="1300415" y="4375347"/>
                  <a:pt x="1293754" y="4354760"/>
                </a:cubicBezTo>
                <a:cubicBezTo>
                  <a:pt x="1289169" y="4334250"/>
                  <a:pt x="1283422" y="4313943"/>
                  <a:pt x="1276526" y="4293946"/>
                </a:cubicBezTo>
                <a:cubicBezTo>
                  <a:pt x="1271522" y="4273398"/>
                  <a:pt x="1265337" y="4253078"/>
                  <a:pt x="1257997" y="4233088"/>
                </a:cubicBezTo>
                <a:cubicBezTo>
                  <a:pt x="1252625" y="4212793"/>
                  <a:pt x="1246110" y="4192734"/>
                  <a:pt x="1238439" y="4173023"/>
                </a:cubicBezTo>
                <a:cubicBezTo>
                  <a:pt x="1232756" y="4153091"/>
                  <a:pt x="1225961" y="4133412"/>
                  <a:pt x="1218043" y="4114083"/>
                </a:cubicBezTo>
                <a:cubicBezTo>
                  <a:pt x="1212055" y="4094397"/>
                  <a:pt x="1204974" y="4074979"/>
                  <a:pt x="1196789" y="4055917"/>
                </a:cubicBezTo>
                <a:cubicBezTo>
                  <a:pt x="1190528" y="4036498"/>
                  <a:pt x="1183181" y="4017353"/>
                  <a:pt x="1174767" y="3998576"/>
                </a:cubicBezTo>
                <a:cubicBezTo>
                  <a:pt x="1168170" y="3979189"/>
                  <a:pt x="1160486" y="3960089"/>
                  <a:pt x="1151723" y="3941369"/>
                </a:cubicBezTo>
                <a:cubicBezTo>
                  <a:pt x="1144903" y="3922344"/>
                  <a:pt x="1137029" y="3903618"/>
                  <a:pt x="1128101" y="3885273"/>
                </a:cubicBezTo>
                <a:cubicBezTo>
                  <a:pt x="1121066" y="3866540"/>
                  <a:pt x="1113001" y="3848106"/>
                  <a:pt x="1103908" y="3830060"/>
                </a:cubicBezTo>
                <a:cubicBezTo>
                  <a:pt x="1096631" y="3811467"/>
                  <a:pt x="1088318" y="3793179"/>
                  <a:pt x="1078997" y="3775285"/>
                </a:cubicBezTo>
                <a:cubicBezTo>
                  <a:pt x="1071396" y="3756628"/>
                  <a:pt x="1062760" y="3738302"/>
                  <a:pt x="1053082" y="3720383"/>
                </a:cubicBezTo>
                <a:cubicBezTo>
                  <a:pt x="1045392" y="3702279"/>
                  <a:pt x="1036725" y="3684492"/>
                  <a:pt x="1027060" y="3667106"/>
                </a:cubicBezTo>
                <a:cubicBezTo>
                  <a:pt x="1019135" y="3649053"/>
                  <a:pt x="1010220" y="3631324"/>
                  <a:pt x="1000314" y="3614014"/>
                </a:cubicBezTo>
                <a:cubicBezTo>
                  <a:pt x="992205" y="3596151"/>
                  <a:pt x="983124" y="3578619"/>
                  <a:pt x="973060" y="3561506"/>
                </a:cubicBezTo>
                <a:cubicBezTo>
                  <a:pt x="964817" y="3543910"/>
                  <a:pt x="955623" y="3526644"/>
                  <a:pt x="945463" y="3509804"/>
                </a:cubicBezTo>
                <a:cubicBezTo>
                  <a:pt x="936909" y="3492049"/>
                  <a:pt x="927371" y="3474657"/>
                  <a:pt x="916849" y="3457696"/>
                </a:cubicBezTo>
                <a:cubicBezTo>
                  <a:pt x="908334" y="3440563"/>
                  <a:pt x="898892" y="3423774"/>
                  <a:pt x="888528" y="3407404"/>
                </a:cubicBezTo>
                <a:cubicBezTo>
                  <a:pt x="879746" y="3390144"/>
                  <a:pt x="870006" y="3373247"/>
                  <a:pt x="859337" y="3356782"/>
                </a:cubicBezTo>
                <a:cubicBezTo>
                  <a:pt x="850460" y="3339783"/>
                  <a:pt x="840662" y="3323146"/>
                  <a:pt x="829937" y="3306934"/>
                </a:cubicBezTo>
                <a:cubicBezTo>
                  <a:pt x="820787" y="3289827"/>
                  <a:pt x="810703" y="3273089"/>
                  <a:pt x="799667" y="3256801"/>
                </a:cubicBezTo>
                <a:cubicBezTo>
                  <a:pt x="790523" y="3240138"/>
                  <a:pt x="780477" y="3223838"/>
                  <a:pt x="769523" y="3207969"/>
                </a:cubicBezTo>
                <a:cubicBezTo>
                  <a:pt x="760195" y="3191313"/>
                  <a:pt x="749946" y="3175026"/>
                  <a:pt x="738789" y="3159182"/>
                </a:cubicBezTo>
                <a:cubicBezTo>
                  <a:pt x="729385" y="3142748"/>
                  <a:pt x="719091" y="3126683"/>
                  <a:pt x="707903" y="3111068"/>
                </a:cubicBezTo>
                <a:cubicBezTo>
                  <a:pt x="698295" y="3094603"/>
                  <a:pt x="687792" y="3078525"/>
                  <a:pt x="676381" y="3062897"/>
                </a:cubicBezTo>
                <a:cubicBezTo>
                  <a:pt x="666761" y="3046743"/>
                  <a:pt x="656258" y="3030969"/>
                  <a:pt x="644879" y="3015634"/>
                </a:cubicBezTo>
                <a:cubicBezTo>
                  <a:pt x="635049" y="2999416"/>
                  <a:pt x="624328" y="2983586"/>
                  <a:pt x="612716" y="2968219"/>
                </a:cubicBezTo>
                <a:cubicBezTo>
                  <a:pt x="602836" y="2952229"/>
                  <a:pt x="592087" y="2936627"/>
                  <a:pt x="580464" y="2921483"/>
                </a:cubicBezTo>
                <a:cubicBezTo>
                  <a:pt x="570501" y="2905633"/>
                  <a:pt x="559677" y="2890171"/>
                  <a:pt x="547988" y="2875166"/>
                </a:cubicBezTo>
                <a:cubicBezTo>
                  <a:pt x="537892" y="2859361"/>
                  <a:pt x="526935" y="2843949"/>
                  <a:pt x="515110" y="2829001"/>
                </a:cubicBezTo>
                <a:cubicBezTo>
                  <a:pt x="504960" y="2813374"/>
                  <a:pt x="493960" y="2798140"/>
                  <a:pt x="482107" y="2783358"/>
                </a:cubicBezTo>
                <a:cubicBezTo>
                  <a:pt x="471822" y="2767756"/>
                  <a:pt x="460689" y="2752554"/>
                  <a:pt x="448695" y="2737809"/>
                </a:cubicBezTo>
                <a:cubicBezTo>
                  <a:pt x="438335" y="2722334"/>
                  <a:pt x="427132" y="2707259"/>
                  <a:pt x="415079" y="2692648"/>
                </a:cubicBezTo>
                <a:cubicBezTo>
                  <a:pt x="404636" y="2677274"/>
                  <a:pt x="393352" y="2662307"/>
                  <a:pt x="381226" y="2647804"/>
                </a:cubicBezTo>
                <a:cubicBezTo>
                  <a:pt x="370716" y="2632551"/>
                  <a:pt x="359373" y="2617699"/>
                  <a:pt x="347194" y="2603316"/>
                </a:cubicBezTo>
                <a:cubicBezTo>
                  <a:pt x="336588" y="2588127"/>
                  <a:pt x="325149" y="2573344"/>
                  <a:pt x="312877" y="2559031"/>
                </a:cubicBezTo>
                <a:cubicBezTo>
                  <a:pt x="302165" y="2543899"/>
                  <a:pt x="290621" y="2529173"/>
                  <a:pt x="278243" y="2514918"/>
                </a:cubicBezTo>
                <a:cubicBezTo>
                  <a:pt x="267583" y="2500059"/>
                  <a:pt x="256110" y="2485600"/>
                  <a:pt x="243833" y="2471604"/>
                </a:cubicBezTo>
                <a:cubicBezTo>
                  <a:pt x="233022" y="2456695"/>
                  <a:pt x="221394" y="2442191"/>
                  <a:pt x="208945" y="2428164"/>
                </a:cubicBezTo>
                <a:cubicBezTo>
                  <a:pt x="197958" y="2413191"/>
                  <a:pt x="186135" y="2398643"/>
                  <a:pt x="173487" y="2384571"/>
                </a:cubicBezTo>
                <a:cubicBezTo>
                  <a:pt x="162521" y="2369839"/>
                  <a:pt x="150746" y="2355514"/>
                  <a:pt x="138159" y="2341664"/>
                </a:cubicBezTo>
                <a:cubicBezTo>
                  <a:pt x="127208" y="2327110"/>
                  <a:pt x="115460" y="2312969"/>
                  <a:pt x="102918" y="2299297"/>
                </a:cubicBezTo>
                <a:cubicBezTo>
                  <a:pt x="91735" y="2284578"/>
                  <a:pt x="79738" y="2270284"/>
                  <a:pt x="66920" y="2256479"/>
                </a:cubicBezTo>
                <a:cubicBezTo>
                  <a:pt x="55849" y="2242090"/>
                  <a:pt x="43990" y="2228120"/>
                  <a:pt x="31344" y="2214613"/>
                </a:cubicBezTo>
                <a:lnTo>
                  <a:pt x="0" y="2177756"/>
                </a:lnTo>
                <a:lnTo>
                  <a:pt x="0" y="780002"/>
                </a:lnTo>
                <a:lnTo>
                  <a:pt x="14740" y="633782"/>
                </a:lnTo>
                <a:cubicBezTo>
                  <a:pt x="88755" y="272083"/>
                  <a:pt x="408785" y="0"/>
                  <a:pt x="792364" y="0"/>
                </a:cubicBezTo>
                <a:close/>
              </a:path>
            </a:pathLst>
          </a:custGeom>
          <a:blipFill>
            <a:blip r:embed="rId3">
              <a:alphaModFix amt="60000"/>
            </a:blip>
            <a:stretch>
              <a:fillRect/>
            </a:stretch>
          </a:blipFill>
        </p:spPr>
        <p:txBody>
          <a:bodyPr wrap="square">
            <a:noAutofit/>
          </a:bodyPr>
          <a:lstStyle>
            <a:lvl1pPr marL="0" indent="0">
              <a:buNone/>
              <a:defRPr/>
            </a:lvl1pPr>
          </a:lstStyle>
          <a:p>
            <a:endParaRPr lang="en-US" dirty="0"/>
          </a:p>
        </p:txBody>
      </p:sp>
      <p:sp>
        <p:nvSpPr>
          <p:cNvPr id="4" name="Content Placeholder 7">
            <a:extLst>
              <a:ext uri="{FF2B5EF4-FFF2-40B4-BE49-F238E27FC236}">
                <a16:creationId xmlns:a16="http://schemas.microsoft.com/office/drawing/2014/main" id="{F932FD7A-D828-2966-7CB5-2486F3C5536F}"/>
              </a:ext>
            </a:extLst>
          </p:cNvPr>
          <p:cNvSpPr>
            <a:spLocks noGrp="1"/>
          </p:cNvSpPr>
          <p:nvPr>
            <p:ph sz="quarter" idx="14"/>
          </p:nvPr>
        </p:nvSpPr>
        <p:spPr>
          <a:xfrm>
            <a:off x="8847677" y="3011335"/>
            <a:ext cx="2743200" cy="27432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3">
            <a:extLst>
              <a:ext uri="{FF2B5EF4-FFF2-40B4-BE49-F238E27FC236}">
                <a16:creationId xmlns:a16="http://schemas.microsoft.com/office/drawing/2014/main" id="{719E775C-651D-12E2-B133-FF742E1CA561}"/>
              </a:ext>
            </a:extLst>
          </p:cNvPr>
          <p:cNvSpPr>
            <a:spLocks noGrp="1"/>
          </p:cNvSpPr>
          <p:nvPr>
            <p:ph type="dt" sz="half" idx="10"/>
          </p:nvPr>
        </p:nvSpPr>
        <p:spPr>
          <a:xfrm>
            <a:off x="8893929" y="6343955"/>
            <a:ext cx="2202644" cy="365125"/>
          </a:xfrm>
        </p:spPr>
        <p:txBody>
          <a:bodyPr/>
          <a:lstStyle/>
          <a:p>
            <a:fld id="{D63228E4-68D5-4C77-91C8-65406615FD58}" type="datetime4">
              <a:rPr lang="en-US" smtClean="0"/>
              <a:t>October 2, 2026</a:t>
            </a:fld>
            <a:endParaRPr lang="en-US"/>
          </a:p>
        </p:txBody>
      </p:sp>
      <p:sp>
        <p:nvSpPr>
          <p:cNvPr id="12" name="Slide Number Placeholder 6">
            <a:extLst>
              <a:ext uri="{FF2B5EF4-FFF2-40B4-BE49-F238E27FC236}">
                <a16:creationId xmlns:a16="http://schemas.microsoft.com/office/drawing/2014/main" id="{8DB8EDE7-B06F-2F85-2085-F6B7ECCAD4E3}"/>
              </a:ext>
            </a:extLst>
          </p:cNvPr>
          <p:cNvSpPr>
            <a:spLocks noGrp="1"/>
          </p:cNvSpPr>
          <p:nvPr>
            <p:ph type="sldNum" sz="quarter" idx="12"/>
          </p:nvPr>
        </p:nvSpPr>
        <p:spPr>
          <a:xfrm>
            <a:off x="11154578" y="6343955"/>
            <a:ext cx="429207"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4451851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pic>
        <p:nvPicPr>
          <p:cNvPr id="12" name="Picture 11" descr="A close up of a yellow light&#10;&#10;AI-generated content may be incorrect.">
            <a:extLst>
              <a:ext uri="{FF2B5EF4-FFF2-40B4-BE49-F238E27FC236}">
                <a16:creationId xmlns:a16="http://schemas.microsoft.com/office/drawing/2014/main" id="{D2AFB9AC-006D-0C78-867C-88D7AC302A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096000" y="143972"/>
            <a:ext cx="6096000" cy="6714028"/>
          </a:xfrm>
          <a:prstGeom prst="rect">
            <a:avLst/>
          </a:prstGeom>
        </p:spPr>
      </p:pic>
      <p:sp>
        <p:nvSpPr>
          <p:cNvPr id="7" name="Title 1">
            <a:extLst>
              <a:ext uri="{FF2B5EF4-FFF2-40B4-BE49-F238E27FC236}">
                <a16:creationId xmlns:a16="http://schemas.microsoft.com/office/drawing/2014/main" id="{642E5E09-8923-7A31-D3E9-E48E894C7E97}"/>
              </a:ext>
            </a:extLst>
          </p:cNvPr>
          <p:cNvSpPr>
            <a:spLocks noGrp="1"/>
          </p:cNvSpPr>
          <p:nvPr>
            <p:ph type="title"/>
          </p:nvPr>
        </p:nvSpPr>
        <p:spPr>
          <a:xfrm>
            <a:off x="612566" y="923794"/>
            <a:ext cx="2743200" cy="1828800"/>
          </a:xfrm>
          <a:prstGeom prst="rect">
            <a:avLst/>
          </a:prstGeom>
        </p:spPr>
        <p:txBody>
          <a:bodyPr anchor="b"/>
          <a:lstStyle/>
          <a:p>
            <a:r>
              <a:rPr lang="en-US"/>
              <a:t>Click to edit Master title style</a:t>
            </a:r>
            <a:endParaRPr lang="en-US" dirty="0"/>
          </a:p>
        </p:txBody>
      </p:sp>
      <p:sp>
        <p:nvSpPr>
          <p:cNvPr id="6" name="Content Placeholder 7">
            <a:extLst>
              <a:ext uri="{FF2B5EF4-FFF2-40B4-BE49-F238E27FC236}">
                <a16:creationId xmlns:a16="http://schemas.microsoft.com/office/drawing/2014/main" id="{72600664-9792-936A-19A2-E0E3C5B1A295}"/>
              </a:ext>
            </a:extLst>
          </p:cNvPr>
          <p:cNvSpPr>
            <a:spLocks noGrp="1"/>
          </p:cNvSpPr>
          <p:nvPr>
            <p:ph sz="quarter" idx="14"/>
          </p:nvPr>
        </p:nvSpPr>
        <p:spPr>
          <a:xfrm>
            <a:off x="614947" y="3011335"/>
            <a:ext cx="2743200" cy="27432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3">
            <a:extLst>
              <a:ext uri="{FF2B5EF4-FFF2-40B4-BE49-F238E27FC236}">
                <a16:creationId xmlns:a16="http://schemas.microsoft.com/office/drawing/2014/main" id="{43EF940A-F25D-BAD4-8085-912BC7F1FAB5}"/>
              </a:ext>
            </a:extLst>
          </p:cNvPr>
          <p:cNvSpPr>
            <a:spLocks noGrp="1"/>
          </p:cNvSpPr>
          <p:nvPr>
            <p:ph type="ftr" sz="quarter" idx="11"/>
          </p:nvPr>
        </p:nvSpPr>
        <p:spPr>
          <a:xfrm>
            <a:off x="612647" y="6339864"/>
            <a:ext cx="2736109" cy="365125"/>
          </a:xfrm>
        </p:spPr>
        <p:txBody>
          <a:bodyPr/>
          <a:lstStyle>
            <a:lvl1pPr>
              <a:defRPr>
                <a:solidFill>
                  <a:schemeClr val="tx2"/>
                </a:solidFill>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C79842DE-D059-24A7-D45A-DED7DDE22A19}"/>
              </a:ext>
            </a:extLst>
          </p:cNvPr>
          <p:cNvSpPr>
            <a:spLocks noGrp="1"/>
          </p:cNvSpPr>
          <p:nvPr>
            <p:ph type="dt" sz="half" idx="10"/>
          </p:nvPr>
        </p:nvSpPr>
        <p:spPr>
          <a:xfrm>
            <a:off x="8893929" y="194457"/>
            <a:ext cx="2202644" cy="365125"/>
          </a:xfrm>
        </p:spPr>
        <p:txBody>
          <a:bodyPr/>
          <a:lstStyle/>
          <a:p>
            <a:fld id="{AFD9D492-433B-4A8D-8C40-F371FB0484AE}" type="datetime4">
              <a:rPr lang="en-US" smtClean="0"/>
              <a:t>October 2, 2026</a:t>
            </a:fld>
            <a:endParaRPr lang="en-US"/>
          </a:p>
        </p:txBody>
      </p:sp>
      <p:sp>
        <p:nvSpPr>
          <p:cNvPr id="3" name="Slide Number Placeholder 6">
            <a:extLst>
              <a:ext uri="{FF2B5EF4-FFF2-40B4-BE49-F238E27FC236}">
                <a16:creationId xmlns:a16="http://schemas.microsoft.com/office/drawing/2014/main" id="{A4E47343-3624-700F-4FDC-47BE64A7270B}"/>
              </a:ext>
            </a:extLst>
          </p:cNvPr>
          <p:cNvSpPr>
            <a:spLocks noGrp="1"/>
          </p:cNvSpPr>
          <p:nvPr>
            <p:ph type="sldNum" sz="quarter" idx="12"/>
          </p:nvPr>
        </p:nvSpPr>
        <p:spPr>
          <a:xfrm>
            <a:off x="11154578" y="194456"/>
            <a:ext cx="429207" cy="365125"/>
          </a:xfrm>
        </p:spPr>
        <p:txBody>
          <a:bodyPr/>
          <a:lstStyle/>
          <a:p>
            <a:fld id="{AEAA3239-9EA4-4A65-A281-97F994456D9F}" type="slidenum">
              <a:rPr lang="en-US" smtClean="0"/>
              <a:t>‹#›</a:t>
            </a:fld>
            <a:endParaRPr lang="en-US"/>
          </a:p>
        </p:txBody>
      </p:sp>
      <p:sp>
        <p:nvSpPr>
          <p:cNvPr id="5" name="Picture Placeholder 12">
            <a:extLst>
              <a:ext uri="{FF2B5EF4-FFF2-40B4-BE49-F238E27FC236}">
                <a16:creationId xmlns:a16="http://schemas.microsoft.com/office/drawing/2014/main" id="{57AD9D46-DECB-862E-B94F-E347AE3BFBBF}"/>
              </a:ext>
            </a:extLst>
          </p:cNvPr>
          <p:cNvSpPr>
            <a:spLocks noGrp="1"/>
          </p:cNvSpPr>
          <p:nvPr>
            <p:ph type="pic" sz="quarter" idx="13"/>
          </p:nvPr>
        </p:nvSpPr>
        <p:spPr>
          <a:xfrm flipH="1">
            <a:off x="4269971" y="685800"/>
            <a:ext cx="7313814" cy="5486400"/>
          </a:xfrm>
          <a:custGeom>
            <a:avLst/>
            <a:gdLst>
              <a:gd name="csX0" fmla="*/ 792364 w 7313814"/>
              <a:gd name="csY0" fmla="*/ 0 h 5486400"/>
              <a:gd name="csX1" fmla="*/ 6520064 w 7313814"/>
              <a:gd name="csY1" fmla="*/ 0 h 5486400"/>
              <a:gd name="csX2" fmla="*/ 7313814 w 7313814"/>
              <a:gd name="csY2" fmla="*/ 793750 h 5486400"/>
              <a:gd name="csX3" fmla="*/ 7313814 w 7313814"/>
              <a:gd name="csY3" fmla="*/ 4692650 h 5486400"/>
              <a:gd name="csX4" fmla="*/ 6520064 w 7313814"/>
              <a:gd name="csY4" fmla="*/ 5486400 h 5486400"/>
              <a:gd name="csX5" fmla="*/ 2814572 w 7313814"/>
              <a:gd name="csY5" fmla="*/ 5486400 h 5486400"/>
              <a:gd name="csX6" fmla="*/ 2775704 w 7313814"/>
              <a:gd name="csY6" fmla="*/ 5460949 h 5486400"/>
              <a:gd name="csX7" fmla="*/ 2729451 w 7313814"/>
              <a:gd name="csY7" fmla="*/ 5430457 h 5486400"/>
              <a:gd name="csX8" fmla="*/ 2683051 w 7313814"/>
              <a:gd name="csY8" fmla="*/ 5400225 h 5486400"/>
              <a:gd name="csX9" fmla="*/ 2636410 w 7313814"/>
              <a:gd name="csY9" fmla="*/ 5370189 h 5486400"/>
              <a:gd name="csX10" fmla="*/ 2589547 w 7313814"/>
              <a:gd name="csY10" fmla="*/ 5340350 h 5486400"/>
              <a:gd name="csX11" fmla="*/ 2542608 w 7313814"/>
              <a:gd name="csY11" fmla="*/ 5310823 h 5486400"/>
              <a:gd name="csX12" fmla="*/ 2495701 w 7313814"/>
              <a:gd name="csY12" fmla="*/ 5281645 h 5486400"/>
              <a:gd name="csX13" fmla="*/ 2448755 w 7313814"/>
              <a:gd name="csY13" fmla="*/ 5252752 h 5486400"/>
              <a:gd name="csX14" fmla="*/ 2401454 w 7313814"/>
              <a:gd name="csY14" fmla="*/ 5223974 h 5486400"/>
              <a:gd name="csX15" fmla="*/ 2353912 w 7313814"/>
              <a:gd name="csY15" fmla="*/ 5195380 h 5486400"/>
              <a:gd name="csX16" fmla="*/ 2306763 w 7313814"/>
              <a:gd name="csY16" fmla="*/ 5167332 h 5486400"/>
              <a:gd name="csX17" fmla="*/ 2258732 w 7313814"/>
              <a:gd name="csY17" fmla="*/ 5139087 h 5486400"/>
              <a:gd name="csX18" fmla="*/ 2211437 w 7313814"/>
              <a:gd name="csY18" fmla="*/ 5111572 h 5486400"/>
              <a:gd name="csX19" fmla="*/ 2163062 w 7313814"/>
              <a:gd name="csY19" fmla="*/ 5083753 h 5486400"/>
              <a:gd name="csX20" fmla="*/ 2115215 w 7313814"/>
              <a:gd name="csY20" fmla="*/ 5056569 h 5486400"/>
              <a:gd name="csX21" fmla="*/ 2067387 w 7313814"/>
              <a:gd name="csY21" fmla="*/ 5029670 h 5486400"/>
              <a:gd name="csX22" fmla="*/ 2019063 w 7313814"/>
              <a:gd name="csY22" fmla="*/ 5002791 h 5486400"/>
              <a:gd name="csX23" fmla="*/ 1970664 w 7313814"/>
              <a:gd name="csY23" fmla="*/ 4976184 h 5486400"/>
              <a:gd name="csX24" fmla="*/ 1922169 w 7313814"/>
              <a:gd name="csY24" fmla="*/ 4949838 h 5486400"/>
              <a:gd name="csX25" fmla="*/ 1873560 w 7313814"/>
              <a:gd name="csY25" fmla="*/ 4923727 h 5486400"/>
              <a:gd name="csX26" fmla="*/ 1825122 w 7313814"/>
              <a:gd name="csY26" fmla="*/ 4897990 h 5486400"/>
              <a:gd name="csX27" fmla="*/ 1776328 w 7313814"/>
              <a:gd name="csY27" fmla="*/ 4872342 h 5486400"/>
              <a:gd name="csX28" fmla="*/ 1727154 w 7313814"/>
              <a:gd name="csY28" fmla="*/ 4846809 h 5486400"/>
              <a:gd name="csX29" fmla="*/ 1678284 w 7313814"/>
              <a:gd name="csY29" fmla="*/ 4821720 h 5486400"/>
              <a:gd name="csX30" fmla="*/ 1629066 w 7313814"/>
              <a:gd name="csY30" fmla="*/ 4796746 h 5486400"/>
              <a:gd name="csX31" fmla="*/ 1580151 w 7313814"/>
              <a:gd name="csY31" fmla="*/ 4772184 h 5486400"/>
              <a:gd name="csX32" fmla="*/ 1530469 w 7313814"/>
              <a:gd name="csY32" fmla="*/ 4747540 h 5486400"/>
              <a:gd name="csX33" fmla="*/ 1481237 w 7313814"/>
              <a:gd name="csY33" fmla="*/ 4723397 h 5486400"/>
              <a:gd name="csX34" fmla="*/ 1431904 w 7313814"/>
              <a:gd name="csY34" fmla="*/ 4699464 h 5486400"/>
              <a:gd name="csX35" fmla="*/ 1382031 w 7313814"/>
              <a:gd name="csY35" fmla="*/ 4675563 h 5486400"/>
              <a:gd name="csX36" fmla="*/ 1360943 w 7313814"/>
              <a:gd name="csY36" fmla="*/ 4664831 h 5486400"/>
              <a:gd name="csX37" fmla="*/ 1351215 w 7313814"/>
              <a:gd name="csY37" fmla="*/ 4609065 h 5486400"/>
              <a:gd name="csX38" fmla="*/ 1338896 w 7313814"/>
              <a:gd name="csY38" fmla="*/ 4544422 h 5486400"/>
              <a:gd name="csX39" fmla="*/ 1325097 w 7313814"/>
              <a:gd name="csY39" fmla="*/ 4480173 h 5486400"/>
              <a:gd name="csX40" fmla="*/ 1310105 w 7313814"/>
              <a:gd name="csY40" fmla="*/ 4417333 h 5486400"/>
              <a:gd name="csX41" fmla="*/ 1293754 w 7313814"/>
              <a:gd name="csY41" fmla="*/ 4354760 h 5486400"/>
              <a:gd name="csX42" fmla="*/ 1276526 w 7313814"/>
              <a:gd name="csY42" fmla="*/ 4293946 h 5486400"/>
              <a:gd name="csX43" fmla="*/ 1257997 w 7313814"/>
              <a:gd name="csY43" fmla="*/ 4233088 h 5486400"/>
              <a:gd name="csX44" fmla="*/ 1238439 w 7313814"/>
              <a:gd name="csY44" fmla="*/ 4173023 h 5486400"/>
              <a:gd name="csX45" fmla="*/ 1218043 w 7313814"/>
              <a:gd name="csY45" fmla="*/ 4114083 h 5486400"/>
              <a:gd name="csX46" fmla="*/ 1196789 w 7313814"/>
              <a:gd name="csY46" fmla="*/ 4055917 h 5486400"/>
              <a:gd name="csX47" fmla="*/ 1174767 w 7313814"/>
              <a:gd name="csY47" fmla="*/ 3998576 h 5486400"/>
              <a:gd name="csX48" fmla="*/ 1151723 w 7313814"/>
              <a:gd name="csY48" fmla="*/ 3941369 h 5486400"/>
              <a:gd name="csX49" fmla="*/ 1128101 w 7313814"/>
              <a:gd name="csY49" fmla="*/ 3885273 h 5486400"/>
              <a:gd name="csX50" fmla="*/ 1103908 w 7313814"/>
              <a:gd name="csY50" fmla="*/ 3830060 h 5486400"/>
              <a:gd name="csX51" fmla="*/ 1078997 w 7313814"/>
              <a:gd name="csY51" fmla="*/ 3775285 h 5486400"/>
              <a:gd name="csX52" fmla="*/ 1053082 w 7313814"/>
              <a:gd name="csY52" fmla="*/ 3720383 h 5486400"/>
              <a:gd name="csX53" fmla="*/ 1027060 w 7313814"/>
              <a:gd name="csY53" fmla="*/ 3667106 h 5486400"/>
              <a:gd name="csX54" fmla="*/ 1000314 w 7313814"/>
              <a:gd name="csY54" fmla="*/ 3614014 h 5486400"/>
              <a:gd name="csX55" fmla="*/ 973060 w 7313814"/>
              <a:gd name="csY55" fmla="*/ 3561506 h 5486400"/>
              <a:gd name="csX56" fmla="*/ 945463 w 7313814"/>
              <a:gd name="csY56" fmla="*/ 3509804 h 5486400"/>
              <a:gd name="csX57" fmla="*/ 916849 w 7313814"/>
              <a:gd name="csY57" fmla="*/ 3457696 h 5486400"/>
              <a:gd name="csX58" fmla="*/ 888528 w 7313814"/>
              <a:gd name="csY58" fmla="*/ 3407404 h 5486400"/>
              <a:gd name="csX59" fmla="*/ 859337 w 7313814"/>
              <a:gd name="csY59" fmla="*/ 3356782 h 5486400"/>
              <a:gd name="csX60" fmla="*/ 829937 w 7313814"/>
              <a:gd name="csY60" fmla="*/ 3306934 h 5486400"/>
              <a:gd name="csX61" fmla="*/ 799667 w 7313814"/>
              <a:gd name="csY61" fmla="*/ 3256801 h 5486400"/>
              <a:gd name="csX62" fmla="*/ 769523 w 7313814"/>
              <a:gd name="csY62" fmla="*/ 3207969 h 5486400"/>
              <a:gd name="csX63" fmla="*/ 738789 w 7313814"/>
              <a:gd name="csY63" fmla="*/ 3159182 h 5486400"/>
              <a:gd name="csX64" fmla="*/ 707903 w 7313814"/>
              <a:gd name="csY64" fmla="*/ 3111068 h 5486400"/>
              <a:gd name="csX65" fmla="*/ 676381 w 7313814"/>
              <a:gd name="csY65" fmla="*/ 3062897 h 5486400"/>
              <a:gd name="csX66" fmla="*/ 644879 w 7313814"/>
              <a:gd name="csY66" fmla="*/ 3015634 h 5486400"/>
              <a:gd name="csX67" fmla="*/ 612716 w 7313814"/>
              <a:gd name="csY67" fmla="*/ 2968219 h 5486400"/>
              <a:gd name="csX68" fmla="*/ 580464 w 7313814"/>
              <a:gd name="csY68" fmla="*/ 2921483 h 5486400"/>
              <a:gd name="csX69" fmla="*/ 547988 w 7313814"/>
              <a:gd name="csY69" fmla="*/ 2875166 h 5486400"/>
              <a:gd name="csX70" fmla="*/ 515110 w 7313814"/>
              <a:gd name="csY70" fmla="*/ 2829001 h 5486400"/>
              <a:gd name="csX71" fmla="*/ 482107 w 7313814"/>
              <a:gd name="csY71" fmla="*/ 2783358 h 5486400"/>
              <a:gd name="csX72" fmla="*/ 448695 w 7313814"/>
              <a:gd name="csY72" fmla="*/ 2737809 h 5486400"/>
              <a:gd name="csX73" fmla="*/ 415079 w 7313814"/>
              <a:gd name="csY73" fmla="*/ 2692648 h 5486400"/>
              <a:gd name="csX74" fmla="*/ 381226 w 7313814"/>
              <a:gd name="csY74" fmla="*/ 2647804 h 5486400"/>
              <a:gd name="csX75" fmla="*/ 347194 w 7313814"/>
              <a:gd name="csY75" fmla="*/ 2603316 h 5486400"/>
              <a:gd name="csX76" fmla="*/ 312877 w 7313814"/>
              <a:gd name="csY76" fmla="*/ 2559031 h 5486400"/>
              <a:gd name="csX77" fmla="*/ 278243 w 7313814"/>
              <a:gd name="csY77" fmla="*/ 2514918 h 5486400"/>
              <a:gd name="csX78" fmla="*/ 243833 w 7313814"/>
              <a:gd name="csY78" fmla="*/ 2471604 h 5486400"/>
              <a:gd name="csX79" fmla="*/ 208945 w 7313814"/>
              <a:gd name="csY79" fmla="*/ 2428164 h 5486400"/>
              <a:gd name="csX80" fmla="*/ 173487 w 7313814"/>
              <a:gd name="csY80" fmla="*/ 2384571 h 5486400"/>
              <a:gd name="csX81" fmla="*/ 138159 w 7313814"/>
              <a:gd name="csY81" fmla="*/ 2341664 h 5486400"/>
              <a:gd name="csX82" fmla="*/ 102918 w 7313814"/>
              <a:gd name="csY82" fmla="*/ 2299297 h 5486400"/>
              <a:gd name="csX83" fmla="*/ 66920 w 7313814"/>
              <a:gd name="csY83" fmla="*/ 2256479 h 5486400"/>
              <a:gd name="csX84" fmla="*/ 31344 w 7313814"/>
              <a:gd name="csY84" fmla="*/ 2214613 h 5486400"/>
              <a:gd name="csX85" fmla="*/ 0 w 7313814"/>
              <a:gd name="csY85" fmla="*/ 2177756 h 5486400"/>
              <a:gd name="csX86" fmla="*/ 0 w 7313814"/>
              <a:gd name="csY86" fmla="*/ 780002 h 5486400"/>
              <a:gd name="csX87" fmla="*/ 14740 w 7313814"/>
              <a:gd name="csY87" fmla="*/ 633782 h 5486400"/>
              <a:gd name="csX88" fmla="*/ 792364 w 7313814"/>
              <a:gd name="csY88" fmla="*/ 0 h 5486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Lst>
            <a:rect l="l" t="t" r="r" b="b"/>
            <a:pathLst>
              <a:path w="7313814" h="5486400">
                <a:moveTo>
                  <a:pt x="792364" y="0"/>
                </a:moveTo>
                <a:lnTo>
                  <a:pt x="6520064" y="0"/>
                </a:lnTo>
                <a:cubicBezTo>
                  <a:pt x="6958468" y="0"/>
                  <a:pt x="7313814" y="355374"/>
                  <a:pt x="7313814" y="793750"/>
                </a:cubicBezTo>
                <a:lnTo>
                  <a:pt x="7313814" y="4692650"/>
                </a:lnTo>
                <a:cubicBezTo>
                  <a:pt x="7313814" y="5131029"/>
                  <a:pt x="6958468" y="5486400"/>
                  <a:pt x="6520064" y="5486400"/>
                </a:cubicBezTo>
                <a:lnTo>
                  <a:pt x="2814572" y="5486400"/>
                </a:lnTo>
                <a:cubicBezTo>
                  <a:pt x="2801898" y="5477326"/>
                  <a:pt x="2788925" y="5468849"/>
                  <a:pt x="2775704" y="5460949"/>
                </a:cubicBezTo>
                <a:cubicBezTo>
                  <a:pt x="2760686" y="5449951"/>
                  <a:pt x="2745243" y="5439785"/>
                  <a:pt x="2729451" y="5430457"/>
                </a:cubicBezTo>
                <a:cubicBezTo>
                  <a:pt x="2714376" y="5419547"/>
                  <a:pt x="2698894" y="5409463"/>
                  <a:pt x="2683051" y="5400225"/>
                </a:cubicBezTo>
                <a:cubicBezTo>
                  <a:pt x="2667900" y="5389366"/>
                  <a:pt x="2652330" y="5379365"/>
                  <a:pt x="2636410" y="5370189"/>
                </a:cubicBezTo>
                <a:cubicBezTo>
                  <a:pt x="2621183" y="5359400"/>
                  <a:pt x="2605543" y="5349450"/>
                  <a:pt x="2589547" y="5340350"/>
                </a:cubicBezTo>
                <a:cubicBezTo>
                  <a:pt x="2574295" y="5329663"/>
                  <a:pt x="2558623" y="5319821"/>
                  <a:pt x="2542608" y="5310823"/>
                </a:cubicBezTo>
                <a:cubicBezTo>
                  <a:pt x="2527356" y="5300256"/>
                  <a:pt x="2511696" y="5290535"/>
                  <a:pt x="2495701" y="5281645"/>
                </a:cubicBezTo>
                <a:cubicBezTo>
                  <a:pt x="2480429" y="5271180"/>
                  <a:pt x="2464757" y="5261547"/>
                  <a:pt x="2448755" y="5252752"/>
                </a:cubicBezTo>
                <a:cubicBezTo>
                  <a:pt x="2433369" y="5242312"/>
                  <a:pt x="2417577" y="5232724"/>
                  <a:pt x="2401454" y="5223974"/>
                </a:cubicBezTo>
                <a:cubicBezTo>
                  <a:pt x="2385985" y="5213592"/>
                  <a:pt x="2370117" y="5204067"/>
                  <a:pt x="2353912" y="5195380"/>
                </a:cubicBezTo>
                <a:cubicBezTo>
                  <a:pt x="2338564" y="5185201"/>
                  <a:pt x="2322828" y="5175853"/>
                  <a:pt x="2306763" y="5167332"/>
                </a:cubicBezTo>
                <a:cubicBezTo>
                  <a:pt x="2291129" y="5157058"/>
                  <a:pt x="2275096" y="5147647"/>
                  <a:pt x="2258732" y="5139087"/>
                </a:cubicBezTo>
                <a:cubicBezTo>
                  <a:pt x="2243326" y="5129086"/>
                  <a:pt x="2227540" y="5119916"/>
                  <a:pt x="2211437" y="5111572"/>
                </a:cubicBezTo>
                <a:cubicBezTo>
                  <a:pt x="2195682" y="5101438"/>
                  <a:pt x="2179541" y="5092160"/>
                  <a:pt x="2163062" y="5083753"/>
                </a:cubicBezTo>
                <a:cubicBezTo>
                  <a:pt x="2147473" y="5073853"/>
                  <a:pt x="2131503" y="5064786"/>
                  <a:pt x="2115215" y="5056569"/>
                </a:cubicBezTo>
                <a:cubicBezTo>
                  <a:pt x="2099626" y="5046764"/>
                  <a:pt x="2083662" y="5037804"/>
                  <a:pt x="2067387" y="5029670"/>
                </a:cubicBezTo>
                <a:cubicBezTo>
                  <a:pt x="2051633" y="5019866"/>
                  <a:pt x="2035503" y="5010899"/>
                  <a:pt x="2019063" y="5002791"/>
                </a:cubicBezTo>
                <a:cubicBezTo>
                  <a:pt x="2003277" y="4993075"/>
                  <a:pt x="1987123" y="4984204"/>
                  <a:pt x="1970664" y="4976184"/>
                </a:cubicBezTo>
                <a:cubicBezTo>
                  <a:pt x="1954846" y="4966558"/>
                  <a:pt x="1938660" y="4957776"/>
                  <a:pt x="1922169" y="4949838"/>
                </a:cubicBezTo>
                <a:cubicBezTo>
                  <a:pt x="1906313" y="4940287"/>
                  <a:pt x="1890089" y="4931582"/>
                  <a:pt x="1873560" y="4923727"/>
                </a:cubicBezTo>
                <a:cubicBezTo>
                  <a:pt x="1857748" y="4914303"/>
                  <a:pt x="1841581" y="4905731"/>
                  <a:pt x="1825122" y="4897990"/>
                </a:cubicBezTo>
                <a:cubicBezTo>
                  <a:pt x="1809196" y="4888592"/>
                  <a:pt x="1792908" y="4880045"/>
                  <a:pt x="1776328" y="4872342"/>
                </a:cubicBezTo>
                <a:cubicBezTo>
                  <a:pt x="1760276" y="4862970"/>
                  <a:pt x="1743861" y="4854467"/>
                  <a:pt x="1727154" y="4846809"/>
                </a:cubicBezTo>
                <a:cubicBezTo>
                  <a:pt x="1711196" y="4837602"/>
                  <a:pt x="1694883" y="4829239"/>
                  <a:pt x="1678284" y="4821720"/>
                </a:cubicBezTo>
                <a:cubicBezTo>
                  <a:pt x="1662206" y="4812544"/>
                  <a:pt x="1645779" y="4804213"/>
                  <a:pt x="1629066" y="4796746"/>
                </a:cubicBezTo>
                <a:cubicBezTo>
                  <a:pt x="1613082" y="4787716"/>
                  <a:pt x="1596757" y="4779531"/>
                  <a:pt x="1580151" y="4772184"/>
                </a:cubicBezTo>
                <a:cubicBezTo>
                  <a:pt x="1563921" y="4763110"/>
                  <a:pt x="1547341" y="4754887"/>
                  <a:pt x="1530469" y="4747540"/>
                </a:cubicBezTo>
                <a:cubicBezTo>
                  <a:pt x="1514378" y="4738643"/>
                  <a:pt x="1497951" y="4730598"/>
                  <a:pt x="1481237" y="4723397"/>
                </a:cubicBezTo>
                <a:cubicBezTo>
                  <a:pt x="1465115" y="4714571"/>
                  <a:pt x="1448643" y="4706595"/>
                  <a:pt x="1431904" y="4699464"/>
                </a:cubicBezTo>
                <a:cubicBezTo>
                  <a:pt x="1415598" y="4690637"/>
                  <a:pt x="1398954" y="4682668"/>
                  <a:pt x="1382031" y="4675563"/>
                </a:cubicBezTo>
                <a:cubicBezTo>
                  <a:pt x="1375059" y="4671829"/>
                  <a:pt x="1368036" y="4668247"/>
                  <a:pt x="1360943" y="4664831"/>
                </a:cubicBezTo>
                <a:cubicBezTo>
                  <a:pt x="1358632" y="4646124"/>
                  <a:pt x="1355393" y="4627512"/>
                  <a:pt x="1351215" y="4609065"/>
                </a:cubicBezTo>
                <a:cubicBezTo>
                  <a:pt x="1348370" y="4587342"/>
                  <a:pt x="1344262" y="4565758"/>
                  <a:pt x="1338896" y="4544422"/>
                </a:cubicBezTo>
                <a:cubicBezTo>
                  <a:pt x="1335549" y="4522813"/>
                  <a:pt x="1330952" y="4501356"/>
                  <a:pt x="1325097" y="4480173"/>
                </a:cubicBezTo>
                <a:cubicBezTo>
                  <a:pt x="1321313" y="4459015"/>
                  <a:pt x="1316315" y="4438028"/>
                  <a:pt x="1310105" y="4417333"/>
                </a:cubicBezTo>
                <a:cubicBezTo>
                  <a:pt x="1305863" y="4396238"/>
                  <a:pt x="1300415" y="4375347"/>
                  <a:pt x="1293754" y="4354760"/>
                </a:cubicBezTo>
                <a:cubicBezTo>
                  <a:pt x="1289169" y="4334250"/>
                  <a:pt x="1283422" y="4313943"/>
                  <a:pt x="1276526" y="4293946"/>
                </a:cubicBezTo>
                <a:cubicBezTo>
                  <a:pt x="1271522" y="4273398"/>
                  <a:pt x="1265337" y="4253078"/>
                  <a:pt x="1257997" y="4233088"/>
                </a:cubicBezTo>
                <a:cubicBezTo>
                  <a:pt x="1252625" y="4212793"/>
                  <a:pt x="1246110" y="4192734"/>
                  <a:pt x="1238439" y="4173023"/>
                </a:cubicBezTo>
                <a:cubicBezTo>
                  <a:pt x="1232756" y="4153091"/>
                  <a:pt x="1225961" y="4133412"/>
                  <a:pt x="1218043" y="4114083"/>
                </a:cubicBezTo>
                <a:cubicBezTo>
                  <a:pt x="1212055" y="4094397"/>
                  <a:pt x="1204974" y="4074979"/>
                  <a:pt x="1196789" y="4055917"/>
                </a:cubicBezTo>
                <a:cubicBezTo>
                  <a:pt x="1190528" y="4036498"/>
                  <a:pt x="1183181" y="4017353"/>
                  <a:pt x="1174767" y="3998576"/>
                </a:cubicBezTo>
                <a:cubicBezTo>
                  <a:pt x="1168170" y="3979189"/>
                  <a:pt x="1160486" y="3960089"/>
                  <a:pt x="1151723" y="3941369"/>
                </a:cubicBezTo>
                <a:cubicBezTo>
                  <a:pt x="1144903" y="3922344"/>
                  <a:pt x="1137029" y="3903618"/>
                  <a:pt x="1128101" y="3885273"/>
                </a:cubicBezTo>
                <a:cubicBezTo>
                  <a:pt x="1121066" y="3866540"/>
                  <a:pt x="1113001" y="3848106"/>
                  <a:pt x="1103908" y="3830060"/>
                </a:cubicBezTo>
                <a:cubicBezTo>
                  <a:pt x="1096631" y="3811467"/>
                  <a:pt x="1088318" y="3793179"/>
                  <a:pt x="1078997" y="3775285"/>
                </a:cubicBezTo>
                <a:cubicBezTo>
                  <a:pt x="1071396" y="3756628"/>
                  <a:pt x="1062760" y="3738302"/>
                  <a:pt x="1053082" y="3720383"/>
                </a:cubicBezTo>
                <a:cubicBezTo>
                  <a:pt x="1045392" y="3702279"/>
                  <a:pt x="1036725" y="3684492"/>
                  <a:pt x="1027060" y="3667106"/>
                </a:cubicBezTo>
                <a:cubicBezTo>
                  <a:pt x="1019135" y="3649053"/>
                  <a:pt x="1010220" y="3631324"/>
                  <a:pt x="1000314" y="3614014"/>
                </a:cubicBezTo>
                <a:cubicBezTo>
                  <a:pt x="992205" y="3596151"/>
                  <a:pt x="983124" y="3578619"/>
                  <a:pt x="973060" y="3561506"/>
                </a:cubicBezTo>
                <a:cubicBezTo>
                  <a:pt x="964817" y="3543910"/>
                  <a:pt x="955623" y="3526644"/>
                  <a:pt x="945463" y="3509804"/>
                </a:cubicBezTo>
                <a:cubicBezTo>
                  <a:pt x="936909" y="3492049"/>
                  <a:pt x="927371" y="3474657"/>
                  <a:pt x="916849" y="3457696"/>
                </a:cubicBezTo>
                <a:cubicBezTo>
                  <a:pt x="908334" y="3440563"/>
                  <a:pt x="898892" y="3423774"/>
                  <a:pt x="888528" y="3407404"/>
                </a:cubicBezTo>
                <a:cubicBezTo>
                  <a:pt x="879746" y="3390144"/>
                  <a:pt x="870006" y="3373247"/>
                  <a:pt x="859337" y="3356782"/>
                </a:cubicBezTo>
                <a:cubicBezTo>
                  <a:pt x="850460" y="3339783"/>
                  <a:pt x="840662" y="3323146"/>
                  <a:pt x="829937" y="3306934"/>
                </a:cubicBezTo>
                <a:cubicBezTo>
                  <a:pt x="820787" y="3289827"/>
                  <a:pt x="810703" y="3273089"/>
                  <a:pt x="799667" y="3256801"/>
                </a:cubicBezTo>
                <a:cubicBezTo>
                  <a:pt x="790523" y="3240138"/>
                  <a:pt x="780477" y="3223838"/>
                  <a:pt x="769523" y="3207969"/>
                </a:cubicBezTo>
                <a:cubicBezTo>
                  <a:pt x="760195" y="3191313"/>
                  <a:pt x="749946" y="3175026"/>
                  <a:pt x="738789" y="3159182"/>
                </a:cubicBezTo>
                <a:cubicBezTo>
                  <a:pt x="729385" y="3142748"/>
                  <a:pt x="719091" y="3126683"/>
                  <a:pt x="707903" y="3111068"/>
                </a:cubicBezTo>
                <a:cubicBezTo>
                  <a:pt x="698295" y="3094603"/>
                  <a:pt x="687792" y="3078525"/>
                  <a:pt x="676381" y="3062897"/>
                </a:cubicBezTo>
                <a:cubicBezTo>
                  <a:pt x="666761" y="3046743"/>
                  <a:pt x="656258" y="3030969"/>
                  <a:pt x="644879" y="3015634"/>
                </a:cubicBezTo>
                <a:cubicBezTo>
                  <a:pt x="635049" y="2999416"/>
                  <a:pt x="624328" y="2983586"/>
                  <a:pt x="612716" y="2968219"/>
                </a:cubicBezTo>
                <a:cubicBezTo>
                  <a:pt x="602836" y="2952229"/>
                  <a:pt x="592087" y="2936627"/>
                  <a:pt x="580464" y="2921483"/>
                </a:cubicBezTo>
                <a:cubicBezTo>
                  <a:pt x="570501" y="2905633"/>
                  <a:pt x="559677" y="2890171"/>
                  <a:pt x="547988" y="2875166"/>
                </a:cubicBezTo>
                <a:cubicBezTo>
                  <a:pt x="537892" y="2859361"/>
                  <a:pt x="526935" y="2843949"/>
                  <a:pt x="515110" y="2829001"/>
                </a:cubicBezTo>
                <a:cubicBezTo>
                  <a:pt x="504960" y="2813374"/>
                  <a:pt x="493960" y="2798140"/>
                  <a:pt x="482107" y="2783358"/>
                </a:cubicBezTo>
                <a:cubicBezTo>
                  <a:pt x="471822" y="2767756"/>
                  <a:pt x="460689" y="2752554"/>
                  <a:pt x="448695" y="2737809"/>
                </a:cubicBezTo>
                <a:cubicBezTo>
                  <a:pt x="438335" y="2722334"/>
                  <a:pt x="427132" y="2707259"/>
                  <a:pt x="415079" y="2692648"/>
                </a:cubicBezTo>
                <a:cubicBezTo>
                  <a:pt x="404636" y="2677274"/>
                  <a:pt x="393352" y="2662307"/>
                  <a:pt x="381226" y="2647804"/>
                </a:cubicBezTo>
                <a:cubicBezTo>
                  <a:pt x="370716" y="2632551"/>
                  <a:pt x="359373" y="2617699"/>
                  <a:pt x="347194" y="2603316"/>
                </a:cubicBezTo>
                <a:cubicBezTo>
                  <a:pt x="336588" y="2588127"/>
                  <a:pt x="325149" y="2573344"/>
                  <a:pt x="312877" y="2559031"/>
                </a:cubicBezTo>
                <a:cubicBezTo>
                  <a:pt x="302165" y="2543899"/>
                  <a:pt x="290621" y="2529173"/>
                  <a:pt x="278243" y="2514918"/>
                </a:cubicBezTo>
                <a:cubicBezTo>
                  <a:pt x="267583" y="2500059"/>
                  <a:pt x="256110" y="2485600"/>
                  <a:pt x="243833" y="2471604"/>
                </a:cubicBezTo>
                <a:cubicBezTo>
                  <a:pt x="233022" y="2456695"/>
                  <a:pt x="221394" y="2442191"/>
                  <a:pt x="208945" y="2428164"/>
                </a:cubicBezTo>
                <a:cubicBezTo>
                  <a:pt x="197958" y="2413191"/>
                  <a:pt x="186135" y="2398643"/>
                  <a:pt x="173487" y="2384571"/>
                </a:cubicBezTo>
                <a:cubicBezTo>
                  <a:pt x="162521" y="2369839"/>
                  <a:pt x="150746" y="2355514"/>
                  <a:pt x="138159" y="2341664"/>
                </a:cubicBezTo>
                <a:cubicBezTo>
                  <a:pt x="127208" y="2327110"/>
                  <a:pt x="115460" y="2312969"/>
                  <a:pt x="102918" y="2299297"/>
                </a:cubicBezTo>
                <a:cubicBezTo>
                  <a:pt x="91735" y="2284578"/>
                  <a:pt x="79738" y="2270284"/>
                  <a:pt x="66920" y="2256479"/>
                </a:cubicBezTo>
                <a:cubicBezTo>
                  <a:pt x="55849" y="2242090"/>
                  <a:pt x="43990" y="2228120"/>
                  <a:pt x="31344" y="2214613"/>
                </a:cubicBezTo>
                <a:lnTo>
                  <a:pt x="0" y="2177756"/>
                </a:lnTo>
                <a:lnTo>
                  <a:pt x="0" y="780002"/>
                </a:lnTo>
                <a:lnTo>
                  <a:pt x="14740" y="633782"/>
                </a:lnTo>
                <a:cubicBezTo>
                  <a:pt x="88755" y="272083"/>
                  <a:pt x="408785" y="0"/>
                  <a:pt x="792364" y="0"/>
                </a:cubicBezTo>
                <a:close/>
              </a:path>
            </a:pathLst>
          </a:custGeom>
          <a:blipFill dpi="0" rotWithShape="0">
            <a:blip r:embed="rId3">
              <a:alphaModFix amt="60000"/>
            </a:blip>
            <a:srcRect/>
            <a:stretch>
              <a:fillRect/>
            </a:stretch>
          </a:blipFill>
        </p:spPr>
        <p:txBody>
          <a:bodyPr wrap="square">
            <a:noAutofit/>
          </a:bodyPr>
          <a:lstStyle>
            <a:lvl1pPr marL="0" indent="0">
              <a:buNone/>
              <a:defRPr/>
            </a:lvl1pPr>
          </a:lstStyle>
          <a:p>
            <a:endParaRPr lang="en-US" dirty="0"/>
          </a:p>
        </p:txBody>
      </p:sp>
    </p:spTree>
    <p:extLst>
      <p:ext uri="{BB962C8B-B14F-4D97-AF65-F5344CB8AC3E}">
        <p14:creationId xmlns:p14="http://schemas.microsoft.com/office/powerpoint/2010/main" val="8209881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pic>
        <p:nvPicPr>
          <p:cNvPr id="9" name="Picture 8" descr="A white spiral on a black background&#10;&#10;AI-generated content may be incorrect.">
            <a:extLst>
              <a:ext uri="{FF2B5EF4-FFF2-40B4-BE49-F238E27FC236}">
                <a16:creationId xmlns:a16="http://schemas.microsoft.com/office/drawing/2014/main" id="{79BE7267-496E-20B9-90FE-64EA89A4A8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5925" y="0"/>
            <a:ext cx="2886075" cy="6858000"/>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5012268"/>
            <a:ext cx="4019522" cy="1143000"/>
          </a:xfrm>
          <a:prstGeom prst="rect">
            <a:avLst/>
          </a:prstGeom>
        </p:spPr>
        <p:txBody>
          <a:bodyPr anchor="t">
            <a:normAutofit/>
          </a:bodyPr>
          <a:lstStyle>
            <a:lvl1pPr>
              <a:defRPr sz="28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8B6B8C85-5037-23C0-6A1D-4D016789B8F7}"/>
              </a:ext>
            </a:extLst>
          </p:cNvPr>
          <p:cNvSpPr>
            <a:spLocks noGrp="1"/>
          </p:cNvSpPr>
          <p:nvPr>
            <p:ph type="pic" sz="quarter" idx="13"/>
          </p:nvPr>
        </p:nvSpPr>
        <p:spPr>
          <a:xfrm>
            <a:off x="612647" y="685802"/>
            <a:ext cx="10963657" cy="3654843"/>
          </a:xfrm>
          <a:custGeom>
            <a:avLst/>
            <a:gdLst>
              <a:gd name="csX0" fmla="*/ 792234 w 10963657"/>
              <a:gd name="csY0" fmla="*/ 0 h 3654843"/>
              <a:gd name="csX1" fmla="*/ 8903747 w 10963657"/>
              <a:gd name="csY1" fmla="*/ 0 h 3654843"/>
              <a:gd name="csX2" fmla="*/ 8917579 w 10963657"/>
              <a:gd name="csY2" fmla="*/ 44879 h 3654843"/>
              <a:gd name="csX3" fmla="*/ 8939533 w 10963657"/>
              <a:gd name="csY3" fmla="*/ 108592 h 3654843"/>
              <a:gd name="csX4" fmla="*/ 8965612 w 10963657"/>
              <a:gd name="csY4" fmla="*/ 172471 h 3654843"/>
              <a:gd name="csX5" fmla="*/ 8996957 w 10963657"/>
              <a:gd name="csY5" fmla="*/ 237565 h 3654843"/>
              <a:gd name="csX6" fmla="*/ 9034267 w 10963657"/>
              <a:gd name="csY6" fmla="*/ 303094 h 3654843"/>
              <a:gd name="csX7" fmla="*/ 9078430 w 10963657"/>
              <a:gd name="csY7" fmla="*/ 368665 h 3654843"/>
              <a:gd name="csX8" fmla="*/ 9130143 w 10963657"/>
              <a:gd name="csY8" fmla="*/ 433041 h 3654843"/>
              <a:gd name="csX9" fmla="*/ 9189026 w 10963657"/>
              <a:gd name="csY9" fmla="*/ 494125 h 3654843"/>
              <a:gd name="csX10" fmla="*/ 9255144 w 10963657"/>
              <a:gd name="csY10" fmla="*/ 550910 h 3654843"/>
              <a:gd name="csX11" fmla="*/ 9325703 w 10963657"/>
              <a:gd name="csY11" fmla="*/ 600631 h 3654843"/>
              <a:gd name="csX12" fmla="*/ 9327035 w 10963657"/>
              <a:gd name="csY12" fmla="*/ 601381 h 3654843"/>
              <a:gd name="csX13" fmla="*/ 9360792 w 10963657"/>
              <a:gd name="csY13" fmla="*/ 622790 h 3654843"/>
              <a:gd name="csX14" fmla="*/ 9403241 w 10963657"/>
              <a:gd name="csY14" fmla="*/ 644558 h 3654843"/>
              <a:gd name="csX15" fmla="*/ 9480526 w 10963657"/>
              <a:gd name="csY15" fmla="*/ 679279 h 3654843"/>
              <a:gd name="csX16" fmla="*/ 9557430 w 10963657"/>
              <a:gd name="csY16" fmla="*/ 705967 h 3654843"/>
              <a:gd name="csX17" fmla="*/ 9632494 w 10963657"/>
              <a:gd name="csY17" fmla="*/ 725390 h 3654843"/>
              <a:gd name="csX18" fmla="*/ 9705591 w 10963657"/>
              <a:gd name="csY18" fmla="*/ 738683 h 3654843"/>
              <a:gd name="csX19" fmla="*/ 9775579 w 10963657"/>
              <a:gd name="csY19" fmla="*/ 746722 h 3654843"/>
              <a:gd name="csX20" fmla="*/ 9842711 w 10963657"/>
              <a:gd name="csY20" fmla="*/ 750491 h 3654843"/>
              <a:gd name="csX21" fmla="*/ 9906797 w 10963657"/>
              <a:gd name="csY21" fmla="*/ 750796 h 3654843"/>
              <a:gd name="csX22" fmla="*/ 9968600 w 10963657"/>
              <a:gd name="csY22" fmla="*/ 748296 h 3654843"/>
              <a:gd name="csX23" fmla="*/ 10027674 w 10963657"/>
              <a:gd name="csY23" fmla="*/ 743518 h 3654843"/>
              <a:gd name="csX24" fmla="*/ 10084717 w 10963657"/>
              <a:gd name="csY24" fmla="*/ 736855 h 3654843"/>
              <a:gd name="csX25" fmla="*/ 10139413 w 10963657"/>
              <a:gd name="csY25" fmla="*/ 728721 h 3654843"/>
              <a:gd name="csX26" fmla="*/ 10192967 w 10963657"/>
              <a:gd name="csY26" fmla="*/ 719209 h 3654843"/>
              <a:gd name="csX27" fmla="*/ 10244363 w 10963657"/>
              <a:gd name="csY27" fmla="*/ 708746 h 3654843"/>
              <a:gd name="csX28" fmla="*/ 10294554 w 10963657"/>
              <a:gd name="csY28" fmla="*/ 697369 h 3654843"/>
              <a:gd name="csX29" fmla="*/ 10343603 w 10963657"/>
              <a:gd name="csY29" fmla="*/ 685212 h 3654843"/>
              <a:gd name="csX30" fmla="*/ 10391382 w 10963657"/>
              <a:gd name="csY30" fmla="*/ 672464 h 3654843"/>
              <a:gd name="csX31" fmla="*/ 10438400 w 10963657"/>
              <a:gd name="csY31" fmla="*/ 659107 h 3654843"/>
              <a:gd name="csX32" fmla="*/ 10484276 w 10963657"/>
              <a:gd name="csY32" fmla="*/ 645357 h 3654843"/>
              <a:gd name="csX33" fmla="*/ 10529453 w 10963657"/>
              <a:gd name="csY33" fmla="*/ 631186 h 3654843"/>
              <a:gd name="csX34" fmla="*/ 10573807 w 10963657"/>
              <a:gd name="csY34" fmla="*/ 616686 h 3654843"/>
              <a:gd name="csX35" fmla="*/ 10617652 w 10963657"/>
              <a:gd name="csY35" fmla="*/ 601852 h 3654843"/>
              <a:gd name="csX36" fmla="*/ 10660673 w 10963657"/>
              <a:gd name="csY36" fmla="*/ 586856 h 3654843"/>
              <a:gd name="csX37" fmla="*/ 10703376 w 10963657"/>
              <a:gd name="csY37" fmla="*/ 571551 h 3654843"/>
              <a:gd name="csX38" fmla="*/ 10745318 w 10963657"/>
              <a:gd name="csY38" fmla="*/ 556196 h 3654843"/>
              <a:gd name="csX39" fmla="*/ 10787133 w 10963657"/>
              <a:gd name="csY39" fmla="*/ 540550 h 3654843"/>
              <a:gd name="csX40" fmla="*/ 10828123 w 10963657"/>
              <a:gd name="csY40" fmla="*/ 524928 h 3654843"/>
              <a:gd name="csX41" fmla="*/ 10868923 w 10963657"/>
              <a:gd name="csY41" fmla="*/ 509171 h 3654843"/>
              <a:gd name="csX42" fmla="*/ 10905662 w 10963657"/>
              <a:gd name="csY42" fmla="*/ 494962 h 3654843"/>
              <a:gd name="csX43" fmla="*/ 10963657 w 10963657"/>
              <a:gd name="csY43" fmla="*/ 793150 h 3654843"/>
              <a:gd name="csX44" fmla="*/ 10963657 w 10963657"/>
              <a:gd name="csY44" fmla="*/ 1101591 h 3654843"/>
              <a:gd name="csX45" fmla="*/ 10947540 w 10963657"/>
              <a:gd name="csY45" fmla="*/ 1114764 h 3654843"/>
              <a:gd name="csX46" fmla="*/ 10908263 w 10963657"/>
              <a:gd name="csY46" fmla="*/ 1146166 h 3654843"/>
              <a:gd name="csX47" fmla="*/ 10868860 w 10963657"/>
              <a:gd name="csY47" fmla="*/ 1178901 h 3654843"/>
              <a:gd name="csX48" fmla="*/ 10829075 w 10963657"/>
              <a:gd name="csY48" fmla="*/ 1213502 h 3654843"/>
              <a:gd name="csX49" fmla="*/ 10789545 w 10963657"/>
              <a:gd name="csY49" fmla="*/ 1249638 h 3654843"/>
              <a:gd name="csX50" fmla="*/ 10749696 w 10963657"/>
              <a:gd name="csY50" fmla="*/ 1288160 h 3654843"/>
              <a:gd name="csX51" fmla="*/ 10710166 w 10963657"/>
              <a:gd name="csY51" fmla="*/ 1328775 h 3654843"/>
              <a:gd name="csX52" fmla="*/ 10671016 w 10963657"/>
              <a:gd name="csY52" fmla="*/ 1371828 h 3654843"/>
              <a:gd name="csX53" fmla="*/ 10632056 w 10963657"/>
              <a:gd name="csY53" fmla="*/ 1418141 h 3654843"/>
              <a:gd name="csX54" fmla="*/ 10594048 w 10963657"/>
              <a:gd name="csY54" fmla="*/ 1467323 h 3654843"/>
              <a:gd name="csX55" fmla="*/ 10556992 w 10963657"/>
              <a:gd name="csY55" fmla="*/ 1520179 h 3654843"/>
              <a:gd name="csX56" fmla="*/ 10528946 w 10963657"/>
              <a:gd name="csY56" fmla="*/ 1563269 h 3654843"/>
              <a:gd name="csX57" fmla="*/ 10521205 w 10963657"/>
              <a:gd name="csY57" fmla="*/ 1577178 h 3654843"/>
              <a:gd name="csX58" fmla="*/ 10507880 w 10963657"/>
              <a:gd name="csY58" fmla="*/ 1598980 h 3654843"/>
              <a:gd name="csX59" fmla="*/ 10487766 w 10963657"/>
              <a:gd name="csY59" fmla="*/ 1637679 h 3654843"/>
              <a:gd name="csX60" fmla="*/ 10456928 w 10963657"/>
              <a:gd name="csY60" fmla="*/ 1702439 h 3654843"/>
              <a:gd name="csX61" fmla="*/ 10429897 w 10963657"/>
              <a:gd name="csY61" fmla="*/ 1770301 h 3654843"/>
              <a:gd name="csX62" fmla="*/ 10407118 w 10963657"/>
              <a:gd name="csY62" fmla="*/ 1841272 h 3654843"/>
              <a:gd name="csX63" fmla="*/ 10389161 w 10963657"/>
              <a:gd name="csY63" fmla="*/ 1914915 h 3654843"/>
              <a:gd name="csX64" fmla="*/ 10376597 w 10963657"/>
              <a:gd name="csY64" fmla="*/ 1990391 h 3654843"/>
              <a:gd name="csX65" fmla="*/ 10369618 w 10963657"/>
              <a:gd name="csY65" fmla="*/ 2066470 h 3654843"/>
              <a:gd name="csX66" fmla="*/ 10368349 w 10963657"/>
              <a:gd name="csY66" fmla="*/ 2142359 h 3654843"/>
              <a:gd name="csX67" fmla="*/ 10372409 w 10963657"/>
              <a:gd name="csY67" fmla="*/ 2216992 h 3654843"/>
              <a:gd name="csX68" fmla="*/ 10381356 w 10963657"/>
              <a:gd name="csY68" fmla="*/ 2289689 h 3654843"/>
              <a:gd name="csX69" fmla="*/ 10394618 w 10963657"/>
              <a:gd name="csY69" fmla="*/ 2359569 h 3654843"/>
              <a:gd name="csX70" fmla="*/ 10411687 w 10963657"/>
              <a:gd name="csY70" fmla="*/ 2427031 h 3654843"/>
              <a:gd name="csX71" fmla="*/ 10431611 w 10963657"/>
              <a:gd name="csY71" fmla="*/ 2490566 h 3654843"/>
              <a:gd name="csX72" fmla="*/ 10454897 w 10963657"/>
              <a:gd name="csY72" fmla="*/ 2553104 h 3654843"/>
              <a:gd name="csX73" fmla="*/ 10482436 w 10963657"/>
              <a:gd name="csY73" fmla="*/ 2616271 h 3654843"/>
              <a:gd name="csX74" fmla="*/ 10515304 w 10963657"/>
              <a:gd name="csY74" fmla="*/ 2680427 h 3654843"/>
              <a:gd name="csX75" fmla="*/ 10553947 w 10963657"/>
              <a:gd name="csY75" fmla="*/ 2744812 h 3654843"/>
              <a:gd name="csX76" fmla="*/ 10599061 w 10963657"/>
              <a:gd name="csY76" fmla="*/ 2808645 h 3654843"/>
              <a:gd name="csX77" fmla="*/ 10651028 w 10963657"/>
              <a:gd name="csY77" fmla="*/ 2870727 h 3654843"/>
              <a:gd name="csX78" fmla="*/ 10709975 w 10963657"/>
              <a:gd name="csY78" fmla="*/ 2929927 h 3654843"/>
              <a:gd name="csX79" fmla="*/ 10775077 w 10963657"/>
              <a:gd name="csY79" fmla="*/ 2984350 h 3654843"/>
              <a:gd name="csX80" fmla="*/ 10841893 w 10963657"/>
              <a:gd name="csY80" fmla="*/ 3030924 h 3654843"/>
              <a:gd name="csX81" fmla="*/ 10845192 w 10963657"/>
              <a:gd name="csY81" fmla="*/ 3032815 h 3654843"/>
              <a:gd name="csX82" fmla="*/ 10877045 w 10963657"/>
              <a:gd name="csY82" fmla="*/ 3052910 h 3654843"/>
              <a:gd name="csX83" fmla="*/ 10918986 w 10963657"/>
              <a:gd name="csY83" fmla="*/ 3074440 h 3654843"/>
              <a:gd name="csX84" fmla="*/ 10932692 w 10963657"/>
              <a:gd name="csY84" fmla="*/ 3081838 h 3654843"/>
              <a:gd name="csX85" fmla="*/ 10170505 w 10963657"/>
              <a:gd name="csY85" fmla="*/ 3654843 h 3654843"/>
              <a:gd name="csX86" fmla="*/ 792274 w 10963657"/>
              <a:gd name="csY86" fmla="*/ 3654843 h 3654843"/>
              <a:gd name="csX87" fmla="*/ 15236 w 10963657"/>
              <a:gd name="csY87" fmla="*/ 3021540 h 3654843"/>
              <a:gd name="csX88" fmla="*/ 0 w 10963657"/>
              <a:gd name="csY88" fmla="*/ 2870399 h 3654843"/>
              <a:gd name="csX89" fmla="*/ 0 w 10963657"/>
              <a:gd name="csY89" fmla="*/ 784442 h 3654843"/>
              <a:gd name="csX90" fmla="*/ 15236 w 10963657"/>
              <a:gd name="csY90" fmla="*/ 633302 h 3654843"/>
              <a:gd name="csX91" fmla="*/ 711179 w 10963657"/>
              <a:gd name="csY91" fmla="*/ 4093 h 36548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Lst>
            <a:rect l="l" t="t" r="r" b="b"/>
            <a:pathLst>
              <a:path w="10963657" h="3654843">
                <a:moveTo>
                  <a:pt x="792234" y="0"/>
                </a:moveTo>
                <a:lnTo>
                  <a:pt x="8903747" y="0"/>
                </a:lnTo>
                <a:lnTo>
                  <a:pt x="8917579" y="44879"/>
                </a:lnTo>
                <a:cubicBezTo>
                  <a:pt x="8923416" y="66587"/>
                  <a:pt x="8930713" y="87881"/>
                  <a:pt x="8939533" y="108592"/>
                </a:cubicBezTo>
                <a:cubicBezTo>
                  <a:pt x="8946703" y="130447"/>
                  <a:pt x="8955396" y="151803"/>
                  <a:pt x="8965612" y="172471"/>
                </a:cubicBezTo>
                <a:cubicBezTo>
                  <a:pt x="8974368" y="194868"/>
                  <a:pt x="8984838" y="216640"/>
                  <a:pt x="8996957" y="237565"/>
                </a:cubicBezTo>
                <a:cubicBezTo>
                  <a:pt x="9007617" y="260269"/>
                  <a:pt x="9020053" y="282193"/>
                  <a:pt x="9034267" y="303094"/>
                </a:cubicBezTo>
                <a:cubicBezTo>
                  <a:pt x="9047084" y="326013"/>
                  <a:pt x="9061805" y="347961"/>
                  <a:pt x="9078430" y="368665"/>
                </a:cubicBezTo>
                <a:cubicBezTo>
                  <a:pt x="9093658" y="391412"/>
                  <a:pt x="9110917" y="412973"/>
                  <a:pt x="9130143" y="433041"/>
                </a:cubicBezTo>
                <a:cubicBezTo>
                  <a:pt x="9147720" y="454896"/>
                  <a:pt x="9167326" y="475367"/>
                  <a:pt x="9189026" y="494125"/>
                </a:cubicBezTo>
                <a:cubicBezTo>
                  <a:pt x="9208950" y="514768"/>
                  <a:pt x="9231032" y="533806"/>
                  <a:pt x="9255144" y="550910"/>
                </a:cubicBezTo>
                <a:cubicBezTo>
                  <a:pt x="9276718" y="569271"/>
                  <a:pt x="9300258" y="585955"/>
                  <a:pt x="9325703" y="600631"/>
                </a:cubicBezTo>
                <a:cubicBezTo>
                  <a:pt x="9326147" y="600884"/>
                  <a:pt x="9326591" y="601129"/>
                  <a:pt x="9327035" y="601381"/>
                </a:cubicBezTo>
                <a:cubicBezTo>
                  <a:pt x="9337886" y="608914"/>
                  <a:pt x="9349117" y="616066"/>
                  <a:pt x="9360792" y="622790"/>
                </a:cubicBezTo>
                <a:cubicBezTo>
                  <a:pt x="9374687" y="630829"/>
                  <a:pt x="9388838" y="638079"/>
                  <a:pt x="9403241" y="644558"/>
                </a:cubicBezTo>
                <a:cubicBezTo>
                  <a:pt x="9428369" y="658638"/>
                  <a:pt x="9454257" y="670186"/>
                  <a:pt x="9480526" y="679279"/>
                </a:cubicBezTo>
                <a:cubicBezTo>
                  <a:pt x="9505716" y="690516"/>
                  <a:pt x="9531415" y="699387"/>
                  <a:pt x="9557430" y="705967"/>
                </a:cubicBezTo>
                <a:cubicBezTo>
                  <a:pt x="9582177" y="714584"/>
                  <a:pt x="9607240" y="721037"/>
                  <a:pt x="9632494" y="725390"/>
                </a:cubicBezTo>
                <a:cubicBezTo>
                  <a:pt x="9656669" y="731798"/>
                  <a:pt x="9681162" y="736202"/>
                  <a:pt x="9705591" y="738683"/>
                </a:cubicBezTo>
                <a:cubicBezTo>
                  <a:pt x="9728878" y="743131"/>
                  <a:pt x="9752228" y="745796"/>
                  <a:pt x="9775579" y="746722"/>
                </a:cubicBezTo>
                <a:cubicBezTo>
                  <a:pt x="9797977" y="749584"/>
                  <a:pt x="9820375" y="750828"/>
                  <a:pt x="9842711" y="750491"/>
                </a:cubicBezTo>
                <a:cubicBezTo>
                  <a:pt x="9864158" y="752052"/>
                  <a:pt x="9885541" y="752135"/>
                  <a:pt x="9906797" y="750796"/>
                </a:cubicBezTo>
                <a:cubicBezTo>
                  <a:pt x="9927483" y="751310"/>
                  <a:pt x="9948168" y="750466"/>
                  <a:pt x="9968600" y="748296"/>
                </a:cubicBezTo>
                <a:cubicBezTo>
                  <a:pt x="9988397" y="747928"/>
                  <a:pt x="10008131" y="746329"/>
                  <a:pt x="10027674" y="743518"/>
                </a:cubicBezTo>
                <a:cubicBezTo>
                  <a:pt x="10046837" y="742446"/>
                  <a:pt x="10065872" y="740218"/>
                  <a:pt x="10084717" y="736855"/>
                </a:cubicBezTo>
                <a:cubicBezTo>
                  <a:pt x="10103119" y="735206"/>
                  <a:pt x="10121393" y="732484"/>
                  <a:pt x="10139413" y="728721"/>
                </a:cubicBezTo>
                <a:cubicBezTo>
                  <a:pt x="10157433" y="726570"/>
                  <a:pt x="10175327" y="723384"/>
                  <a:pt x="10192967" y="719209"/>
                </a:cubicBezTo>
                <a:cubicBezTo>
                  <a:pt x="10210290" y="716665"/>
                  <a:pt x="10227421" y="713169"/>
                  <a:pt x="10244363" y="708746"/>
                </a:cubicBezTo>
                <a:cubicBezTo>
                  <a:pt x="10261305" y="705859"/>
                  <a:pt x="10278056" y="702065"/>
                  <a:pt x="10294554" y="697369"/>
                </a:cubicBezTo>
                <a:cubicBezTo>
                  <a:pt x="10311115" y="694190"/>
                  <a:pt x="10327485" y="690129"/>
                  <a:pt x="10343603" y="685212"/>
                </a:cubicBezTo>
                <a:cubicBezTo>
                  <a:pt x="10359719" y="681792"/>
                  <a:pt x="10375709" y="677540"/>
                  <a:pt x="10391382" y="672464"/>
                </a:cubicBezTo>
                <a:cubicBezTo>
                  <a:pt x="10407308" y="668822"/>
                  <a:pt x="10422981" y="664361"/>
                  <a:pt x="10438400" y="659107"/>
                </a:cubicBezTo>
                <a:cubicBezTo>
                  <a:pt x="10453882" y="655294"/>
                  <a:pt x="10469237" y="650706"/>
                  <a:pt x="10484276" y="645357"/>
                </a:cubicBezTo>
                <a:cubicBezTo>
                  <a:pt x="10499504" y="641385"/>
                  <a:pt x="10514606" y="636658"/>
                  <a:pt x="10529453" y="631186"/>
                </a:cubicBezTo>
                <a:cubicBezTo>
                  <a:pt x="10544429" y="627082"/>
                  <a:pt x="10559276" y="622245"/>
                  <a:pt x="10573807" y="616686"/>
                </a:cubicBezTo>
                <a:cubicBezTo>
                  <a:pt x="10588655" y="612457"/>
                  <a:pt x="10603312" y="607506"/>
                  <a:pt x="10617652" y="601852"/>
                </a:cubicBezTo>
                <a:cubicBezTo>
                  <a:pt x="10632183" y="597545"/>
                  <a:pt x="10646587" y="592539"/>
                  <a:pt x="10660673" y="586856"/>
                </a:cubicBezTo>
                <a:cubicBezTo>
                  <a:pt x="10675140" y="582439"/>
                  <a:pt x="10689417" y="577333"/>
                  <a:pt x="10703376" y="571551"/>
                </a:cubicBezTo>
                <a:cubicBezTo>
                  <a:pt x="10717589" y="567093"/>
                  <a:pt x="10731549" y="561970"/>
                  <a:pt x="10745318" y="556196"/>
                </a:cubicBezTo>
                <a:cubicBezTo>
                  <a:pt x="10759468" y="551641"/>
                  <a:pt x="10773428" y="546422"/>
                  <a:pt x="10787133" y="540550"/>
                </a:cubicBezTo>
                <a:cubicBezTo>
                  <a:pt x="10801029" y="535980"/>
                  <a:pt x="10814735" y="530767"/>
                  <a:pt x="10828123" y="524928"/>
                </a:cubicBezTo>
                <a:cubicBezTo>
                  <a:pt x="10841955" y="520308"/>
                  <a:pt x="10855598" y="515050"/>
                  <a:pt x="10868923" y="509171"/>
                </a:cubicBezTo>
                <a:cubicBezTo>
                  <a:pt x="10881360" y="504948"/>
                  <a:pt x="10893606" y="500207"/>
                  <a:pt x="10905662" y="494962"/>
                </a:cubicBezTo>
                <a:cubicBezTo>
                  <a:pt x="10943035" y="587018"/>
                  <a:pt x="10963657" y="687680"/>
                  <a:pt x="10963657" y="793150"/>
                </a:cubicBezTo>
                <a:lnTo>
                  <a:pt x="10963657" y="1101591"/>
                </a:lnTo>
                <a:cubicBezTo>
                  <a:pt x="10958200" y="1105855"/>
                  <a:pt x="10952870" y="1110240"/>
                  <a:pt x="10947540" y="1114764"/>
                </a:cubicBezTo>
                <a:cubicBezTo>
                  <a:pt x="10933961" y="1124472"/>
                  <a:pt x="10920827" y="1134948"/>
                  <a:pt x="10908263" y="1146166"/>
                </a:cubicBezTo>
                <a:cubicBezTo>
                  <a:pt x="10894621" y="1156300"/>
                  <a:pt x="10881423" y="1167220"/>
                  <a:pt x="10868860" y="1178901"/>
                </a:cubicBezTo>
                <a:cubicBezTo>
                  <a:pt x="10855027" y="1189618"/>
                  <a:pt x="10841702" y="1201160"/>
                  <a:pt x="10829075" y="1213502"/>
                </a:cubicBezTo>
                <a:cubicBezTo>
                  <a:pt x="10815306" y="1224714"/>
                  <a:pt x="10802108" y="1236770"/>
                  <a:pt x="10789545" y="1249638"/>
                </a:cubicBezTo>
                <a:cubicBezTo>
                  <a:pt x="10775585" y="1261598"/>
                  <a:pt x="10762260" y="1274448"/>
                  <a:pt x="10749696" y="1288160"/>
                </a:cubicBezTo>
                <a:cubicBezTo>
                  <a:pt x="10735800" y="1300793"/>
                  <a:pt x="10722602" y="1314340"/>
                  <a:pt x="10710166" y="1328775"/>
                </a:cubicBezTo>
                <a:cubicBezTo>
                  <a:pt x="10696333" y="1342189"/>
                  <a:pt x="10683325" y="1356548"/>
                  <a:pt x="10671016" y="1371828"/>
                </a:cubicBezTo>
                <a:cubicBezTo>
                  <a:pt x="10657183" y="1386269"/>
                  <a:pt x="10644175" y="1401720"/>
                  <a:pt x="10632056" y="1418141"/>
                </a:cubicBezTo>
                <a:cubicBezTo>
                  <a:pt x="10618477" y="1433509"/>
                  <a:pt x="10605787" y="1449918"/>
                  <a:pt x="10594048" y="1467323"/>
                </a:cubicBezTo>
                <a:cubicBezTo>
                  <a:pt x="10580723" y="1483865"/>
                  <a:pt x="10568286" y="1501498"/>
                  <a:pt x="10556992" y="1520179"/>
                </a:cubicBezTo>
                <a:cubicBezTo>
                  <a:pt x="10546966" y="1533878"/>
                  <a:pt x="10537639" y="1548244"/>
                  <a:pt x="10528946" y="1563269"/>
                </a:cubicBezTo>
                <a:cubicBezTo>
                  <a:pt x="10526281" y="1567882"/>
                  <a:pt x="10523680" y="1572521"/>
                  <a:pt x="10521205" y="1577178"/>
                </a:cubicBezTo>
                <a:cubicBezTo>
                  <a:pt x="10516573" y="1584285"/>
                  <a:pt x="10512131" y="1591550"/>
                  <a:pt x="10507880" y="1598980"/>
                </a:cubicBezTo>
                <a:cubicBezTo>
                  <a:pt x="10500520" y="1611690"/>
                  <a:pt x="10493857" y="1624608"/>
                  <a:pt x="10487766" y="1637679"/>
                </a:cubicBezTo>
                <a:cubicBezTo>
                  <a:pt x="10475710" y="1658784"/>
                  <a:pt x="10465494" y="1680427"/>
                  <a:pt x="10456928" y="1702439"/>
                </a:cubicBezTo>
                <a:cubicBezTo>
                  <a:pt x="10446078" y="1724628"/>
                  <a:pt x="10437068" y="1747312"/>
                  <a:pt x="10429897" y="1770301"/>
                </a:cubicBezTo>
                <a:cubicBezTo>
                  <a:pt x="10420316" y="1793594"/>
                  <a:pt x="10412766" y="1817319"/>
                  <a:pt x="10407118" y="1841272"/>
                </a:cubicBezTo>
                <a:cubicBezTo>
                  <a:pt x="10399060" y="1865536"/>
                  <a:pt x="10393095" y="1890162"/>
                  <a:pt x="10389161" y="1914915"/>
                </a:cubicBezTo>
                <a:cubicBezTo>
                  <a:pt x="10382879" y="1939890"/>
                  <a:pt x="10378692" y="1965131"/>
                  <a:pt x="10376597" y="1990391"/>
                </a:cubicBezTo>
                <a:cubicBezTo>
                  <a:pt x="10372156" y="2015677"/>
                  <a:pt x="10369872" y="2041121"/>
                  <a:pt x="10369618" y="2066470"/>
                </a:cubicBezTo>
                <a:cubicBezTo>
                  <a:pt x="10367143" y="2091807"/>
                  <a:pt x="10366763" y="2117181"/>
                  <a:pt x="10368349" y="2142359"/>
                </a:cubicBezTo>
                <a:cubicBezTo>
                  <a:pt x="10367714" y="2167385"/>
                  <a:pt x="10369110" y="2192340"/>
                  <a:pt x="10372409" y="2216992"/>
                </a:cubicBezTo>
                <a:cubicBezTo>
                  <a:pt x="10373488" y="2241465"/>
                  <a:pt x="10376534" y="2265774"/>
                  <a:pt x="10381356" y="2289689"/>
                </a:cubicBezTo>
                <a:cubicBezTo>
                  <a:pt x="10384022" y="2313299"/>
                  <a:pt x="10388463" y="2336662"/>
                  <a:pt x="10394618" y="2359569"/>
                </a:cubicBezTo>
                <a:cubicBezTo>
                  <a:pt x="10398615" y="2382443"/>
                  <a:pt x="10404326" y="2405000"/>
                  <a:pt x="10411687" y="2427031"/>
                </a:cubicBezTo>
                <a:cubicBezTo>
                  <a:pt x="10416826" y="2448630"/>
                  <a:pt x="10423489" y="2469867"/>
                  <a:pt x="10431611" y="2490566"/>
                </a:cubicBezTo>
                <a:cubicBezTo>
                  <a:pt x="10437892" y="2511905"/>
                  <a:pt x="10445633" y="2532806"/>
                  <a:pt x="10454897" y="2553104"/>
                </a:cubicBezTo>
                <a:cubicBezTo>
                  <a:pt x="10462512" y="2574754"/>
                  <a:pt x="10471712" y="2595871"/>
                  <a:pt x="10482436" y="2616271"/>
                </a:cubicBezTo>
                <a:cubicBezTo>
                  <a:pt x="10491700" y="2638384"/>
                  <a:pt x="10502677" y="2659843"/>
                  <a:pt x="10515304" y="2680427"/>
                </a:cubicBezTo>
                <a:cubicBezTo>
                  <a:pt x="10526408" y="2702775"/>
                  <a:pt x="10539289" y="2724317"/>
                  <a:pt x="10553947" y="2744812"/>
                </a:cubicBezTo>
                <a:cubicBezTo>
                  <a:pt x="10567144" y="2767160"/>
                  <a:pt x="10582183" y="2788524"/>
                  <a:pt x="10599061" y="2808645"/>
                </a:cubicBezTo>
                <a:cubicBezTo>
                  <a:pt x="10614480" y="2830606"/>
                  <a:pt x="10631802" y="2851393"/>
                  <a:pt x="10651028" y="2870727"/>
                </a:cubicBezTo>
                <a:cubicBezTo>
                  <a:pt x="10668668" y="2891932"/>
                  <a:pt x="10688401" y="2911767"/>
                  <a:pt x="10709975" y="2929927"/>
                </a:cubicBezTo>
                <a:cubicBezTo>
                  <a:pt x="10729709" y="2949706"/>
                  <a:pt x="10751473" y="2967948"/>
                  <a:pt x="10775077" y="2984350"/>
                </a:cubicBezTo>
                <a:cubicBezTo>
                  <a:pt x="10795636" y="3001470"/>
                  <a:pt x="10817908" y="3017092"/>
                  <a:pt x="10841893" y="3030924"/>
                </a:cubicBezTo>
                <a:cubicBezTo>
                  <a:pt x="10842971" y="3031565"/>
                  <a:pt x="10844113" y="3032187"/>
                  <a:pt x="10845192" y="3032815"/>
                </a:cubicBezTo>
                <a:cubicBezTo>
                  <a:pt x="10855471" y="3039865"/>
                  <a:pt x="10866068" y="3046578"/>
                  <a:pt x="10877045" y="3052910"/>
                </a:cubicBezTo>
                <a:cubicBezTo>
                  <a:pt x="10890814" y="3060855"/>
                  <a:pt x="10904837" y="3068018"/>
                  <a:pt x="10918986" y="3074440"/>
                </a:cubicBezTo>
                <a:cubicBezTo>
                  <a:pt x="10923556" y="3076991"/>
                  <a:pt x="10928124" y="3079453"/>
                  <a:pt x="10932692" y="3081838"/>
                </a:cubicBezTo>
                <a:cubicBezTo>
                  <a:pt x="10837260" y="3412780"/>
                  <a:pt x="10532182" y="3654843"/>
                  <a:pt x="10170505" y="3654843"/>
                </a:cubicBezTo>
                <a:lnTo>
                  <a:pt x="792274" y="3654843"/>
                </a:lnTo>
                <a:cubicBezTo>
                  <a:pt x="408984" y="3654843"/>
                  <a:pt x="89195" y="3382967"/>
                  <a:pt x="15236" y="3021540"/>
                </a:cubicBezTo>
                <a:lnTo>
                  <a:pt x="0" y="2870399"/>
                </a:lnTo>
                <a:lnTo>
                  <a:pt x="0" y="784442"/>
                </a:lnTo>
                <a:lnTo>
                  <a:pt x="15236" y="633302"/>
                </a:lnTo>
                <a:cubicBezTo>
                  <a:pt x="83912" y="297692"/>
                  <a:pt x="364554" y="39295"/>
                  <a:pt x="711179" y="4093"/>
                </a:cubicBezTo>
                <a:close/>
              </a:path>
            </a:pathLst>
          </a:custGeom>
          <a:blipFill>
            <a:blip r:embed="rId3">
              <a:alphaModFix amt="60000"/>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78043" y="5012267"/>
            <a:ext cx="6400800" cy="11430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Presentation title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664B3B0-1810-4865-AEBC-8C314AE869E8}" type="datetime4">
              <a:rPr lang="en-US" smtClean="0"/>
              <a:t>October 2,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3275234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pic>
        <p:nvPicPr>
          <p:cNvPr id="11" name="Picture 10" descr="A yellow curved object on a black background&#10;&#10;AI-generated content may be incorrect.">
            <a:extLst>
              <a:ext uri="{FF2B5EF4-FFF2-40B4-BE49-F238E27FC236}">
                <a16:creationId xmlns:a16="http://schemas.microsoft.com/office/drawing/2014/main" id="{8240E7FA-9934-7D1B-7A79-38722DDDE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343275" cy="6858000"/>
          </a:xfrm>
          <a:prstGeom prst="rect">
            <a:avLst/>
          </a:prstGeom>
        </p:spPr>
      </p:pic>
      <p:sp>
        <p:nvSpPr>
          <p:cNvPr id="2" name="Title 1">
            <a:extLst>
              <a:ext uri="{FF2B5EF4-FFF2-40B4-BE49-F238E27FC236}">
                <a16:creationId xmlns:a16="http://schemas.microsoft.com/office/drawing/2014/main" id="{1EE7D1B2-B9D8-3AD1-27F4-4C4D79C78839}"/>
              </a:ext>
            </a:extLst>
          </p:cNvPr>
          <p:cNvSpPr>
            <a:spLocks noGrp="1"/>
          </p:cNvSpPr>
          <p:nvPr>
            <p:ph type="title"/>
          </p:nvPr>
        </p:nvSpPr>
        <p:spPr>
          <a:xfrm>
            <a:off x="7928689" y="685799"/>
            <a:ext cx="3651503" cy="1386997"/>
          </a:xfrm>
          <a:prstGeom prst="rect">
            <a:avLst/>
          </a:prstGeom>
        </p:spPr>
        <p:txBody>
          <a:bodyPr anchor="b">
            <a:normAutofit/>
          </a:bodyPr>
          <a:lstStyle>
            <a:lvl1pPr>
              <a:defRPr sz="28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64830C48-FAC6-91D4-25D8-4C42B21ED30C}"/>
              </a:ext>
            </a:extLst>
          </p:cNvPr>
          <p:cNvSpPr>
            <a:spLocks noGrp="1"/>
          </p:cNvSpPr>
          <p:nvPr>
            <p:ph type="pic" sz="quarter" idx="13"/>
          </p:nvPr>
        </p:nvSpPr>
        <p:spPr>
          <a:xfrm>
            <a:off x="611808" y="685801"/>
            <a:ext cx="6400800" cy="5486399"/>
          </a:xfrm>
          <a:custGeom>
            <a:avLst/>
            <a:gdLst>
              <a:gd name="csX0" fmla="*/ 1033932 w 6400800"/>
              <a:gd name="csY0" fmla="*/ 4493780 h 5486399"/>
              <a:gd name="csX1" fmla="*/ 1056545 w 6400800"/>
              <a:gd name="csY1" fmla="*/ 4493856 h 5486399"/>
              <a:gd name="csX2" fmla="*/ 1077170 w 6400800"/>
              <a:gd name="csY2" fmla="*/ 4494802 h 5486399"/>
              <a:gd name="csX3" fmla="*/ 1095559 w 6400800"/>
              <a:gd name="csY3" fmla="*/ 4496485 h 5486399"/>
              <a:gd name="csX4" fmla="*/ 1111695 w 6400800"/>
              <a:gd name="csY4" fmla="*/ 4498803 h 5486399"/>
              <a:gd name="csX5" fmla="*/ 1125137 w 6400800"/>
              <a:gd name="csY5" fmla="*/ 4501508 h 5486399"/>
              <a:gd name="csX6" fmla="*/ 1136218 w 6400800"/>
              <a:gd name="csY6" fmla="*/ 4504454 h 5486399"/>
              <a:gd name="csX7" fmla="*/ 1144740 w 6400800"/>
              <a:gd name="csY7" fmla="*/ 4507331 h 5486399"/>
              <a:gd name="csX8" fmla="*/ 1150753 w 6400800"/>
              <a:gd name="csY8" fmla="*/ 4509865 h 5486399"/>
              <a:gd name="csX9" fmla="*/ 1154944 w 6400800"/>
              <a:gd name="csY9" fmla="*/ 4512004 h 5486399"/>
              <a:gd name="csX10" fmla="*/ 1158005 w 6400800"/>
              <a:gd name="csY10" fmla="*/ 4513890 h 5486399"/>
              <a:gd name="csX11" fmla="*/ 1160920 w 6400800"/>
              <a:gd name="csY11" fmla="*/ 4516018 h 5486399"/>
              <a:gd name="csX12" fmla="*/ 1164273 w 6400800"/>
              <a:gd name="csY12" fmla="*/ 4518875 h 5486399"/>
              <a:gd name="csX13" fmla="*/ 1168394 w 6400800"/>
              <a:gd name="csY13" fmla="*/ 4522996 h 5486399"/>
              <a:gd name="csX14" fmla="*/ 1173137 w 6400800"/>
              <a:gd name="csY14" fmla="*/ 4528508 h 5486399"/>
              <a:gd name="csX15" fmla="*/ 1178903 w 6400800"/>
              <a:gd name="csY15" fmla="*/ 4536230 h 5486399"/>
              <a:gd name="csX16" fmla="*/ 1185240 w 6400800"/>
              <a:gd name="csY16" fmla="*/ 4545990 h 5486399"/>
              <a:gd name="csX17" fmla="*/ 1192124 w 6400800"/>
              <a:gd name="csY17" fmla="*/ 4558137 h 5486399"/>
              <a:gd name="csX18" fmla="*/ 1199559 w 6400800"/>
              <a:gd name="csY18" fmla="*/ 4573129 h 5486399"/>
              <a:gd name="csX19" fmla="*/ 1206125 w 6400800"/>
              <a:gd name="csY19" fmla="*/ 4588312 h 5486399"/>
              <a:gd name="csX20" fmla="*/ 1211332 w 6400800"/>
              <a:gd name="csY20" fmla="*/ 4602384 h 5486399"/>
              <a:gd name="csX21" fmla="*/ 1215168 w 6400800"/>
              <a:gd name="csY21" fmla="*/ 4614913 h 5486399"/>
              <a:gd name="csX22" fmla="*/ 1217676 w 6400800"/>
              <a:gd name="csY22" fmla="*/ 4625371 h 5486399"/>
              <a:gd name="csX23" fmla="*/ 1219257 w 6400800"/>
              <a:gd name="csY23" fmla="*/ 4634629 h 5486399"/>
              <a:gd name="csX24" fmla="*/ 1219994 w 6400800"/>
              <a:gd name="csY24" fmla="*/ 4642040 h 5486399"/>
              <a:gd name="csX25" fmla="*/ 1220191 w 6400800"/>
              <a:gd name="csY25" fmla="*/ 4648967 h 5486399"/>
              <a:gd name="csX26" fmla="*/ 1219873 w 6400800"/>
              <a:gd name="csY26" fmla="*/ 4655908 h 5486399"/>
              <a:gd name="csX27" fmla="*/ 1219086 w 6400800"/>
              <a:gd name="csY27" fmla="*/ 4662512 h 5486399"/>
              <a:gd name="csX28" fmla="*/ 1217530 w 6400800"/>
              <a:gd name="csY28" fmla="*/ 4670577 h 5486399"/>
              <a:gd name="csX29" fmla="*/ 1215174 w 6400800"/>
              <a:gd name="csY29" fmla="*/ 4679454 h 5486399"/>
              <a:gd name="csX30" fmla="*/ 1211612 w 6400800"/>
              <a:gd name="csY30" fmla="*/ 4689982 h 5486399"/>
              <a:gd name="csX31" fmla="*/ 1206773 w 6400800"/>
              <a:gd name="csY31" fmla="*/ 4701780 h 5486399"/>
              <a:gd name="csX32" fmla="*/ 1200321 w 6400800"/>
              <a:gd name="csY32" fmla="*/ 4715242 h 5486399"/>
              <a:gd name="csX33" fmla="*/ 1192206 w 6400800"/>
              <a:gd name="csY33" fmla="*/ 4730089 h 5486399"/>
              <a:gd name="csX34" fmla="*/ 1182516 w 6400800"/>
              <a:gd name="csY34" fmla="*/ 4745951 h 5486399"/>
              <a:gd name="csX35" fmla="*/ 1170464 w 6400800"/>
              <a:gd name="csY35" fmla="*/ 4763820 h 5486399"/>
              <a:gd name="csX36" fmla="*/ 1156907 w 6400800"/>
              <a:gd name="csY36" fmla="*/ 4782267 h 5486399"/>
              <a:gd name="csX37" fmla="*/ 1141419 w 6400800"/>
              <a:gd name="csY37" fmla="*/ 4801825 h 5486399"/>
              <a:gd name="csX38" fmla="*/ 1124350 w 6400800"/>
              <a:gd name="csY38" fmla="*/ 4821942 h 5486399"/>
              <a:gd name="csX39" fmla="*/ 1105554 w 6400800"/>
              <a:gd name="csY39" fmla="*/ 4842839 h 5486399"/>
              <a:gd name="csX40" fmla="*/ 1085336 w 6400800"/>
              <a:gd name="csY40" fmla="*/ 4864118 h 5486399"/>
              <a:gd name="csX41" fmla="*/ 1063943 w 6400800"/>
              <a:gd name="csY41" fmla="*/ 4885562 h 5486399"/>
              <a:gd name="csX42" fmla="*/ 1041286 w 6400800"/>
              <a:gd name="csY42" fmla="*/ 4907298 h 5486399"/>
              <a:gd name="csX43" fmla="*/ 1017454 w 6400800"/>
              <a:gd name="csY43" fmla="*/ 4929269 h 5486399"/>
              <a:gd name="csX44" fmla="*/ 992569 w 6400800"/>
              <a:gd name="csY44" fmla="*/ 4951393 h 5486399"/>
              <a:gd name="csX45" fmla="*/ 966813 w 6400800"/>
              <a:gd name="csY45" fmla="*/ 4973548 h 5486399"/>
              <a:gd name="csX46" fmla="*/ 940118 w 6400800"/>
              <a:gd name="csY46" fmla="*/ 4995849 h 5486399"/>
              <a:gd name="csX47" fmla="*/ 912609 w 6400800"/>
              <a:gd name="csY47" fmla="*/ 5018220 h 5486399"/>
              <a:gd name="csX48" fmla="*/ 884472 w 6400800"/>
              <a:gd name="csY48" fmla="*/ 5040547 h 5486399"/>
              <a:gd name="csX49" fmla="*/ 855866 w 6400800"/>
              <a:gd name="csY49" fmla="*/ 5062753 h 5486399"/>
              <a:gd name="csX50" fmla="*/ 826179 w 6400800"/>
              <a:gd name="csY50" fmla="*/ 5085359 h 5486399"/>
              <a:gd name="csX51" fmla="*/ 796087 w 6400800"/>
              <a:gd name="csY51" fmla="*/ 5107876 h 5486399"/>
              <a:gd name="csX52" fmla="*/ 765569 w 6400800"/>
              <a:gd name="csY52" fmla="*/ 5130361 h 5486399"/>
              <a:gd name="csX53" fmla="*/ 734492 w 6400800"/>
              <a:gd name="csY53" fmla="*/ 5152948 h 5486399"/>
              <a:gd name="csX54" fmla="*/ 702989 w 6400800"/>
              <a:gd name="csY54" fmla="*/ 5175579 h 5486399"/>
              <a:gd name="csX55" fmla="*/ 670903 w 6400800"/>
              <a:gd name="csY55" fmla="*/ 5198401 h 5486399"/>
              <a:gd name="csX56" fmla="*/ 638785 w 6400800"/>
              <a:gd name="csY56" fmla="*/ 5221065 h 5486399"/>
              <a:gd name="csX57" fmla="*/ 605916 w 6400800"/>
              <a:gd name="csY57" fmla="*/ 5244096 h 5486399"/>
              <a:gd name="csX58" fmla="*/ 573025 w 6400800"/>
              <a:gd name="csY58" fmla="*/ 5267032 h 5486399"/>
              <a:gd name="csX59" fmla="*/ 539614 w 6400800"/>
              <a:gd name="csY59" fmla="*/ 5290248 h 5486399"/>
              <a:gd name="csX60" fmla="*/ 505953 w 6400800"/>
              <a:gd name="csY60" fmla="*/ 5313603 h 5486399"/>
              <a:gd name="csX61" fmla="*/ 472120 w 6400800"/>
              <a:gd name="csY61" fmla="*/ 5337054 h 5486399"/>
              <a:gd name="csX62" fmla="*/ 437610 w 6400800"/>
              <a:gd name="csY62" fmla="*/ 5361025 h 5486399"/>
              <a:gd name="csX63" fmla="*/ 404099 w 6400800"/>
              <a:gd name="csY63" fmla="*/ 5384323 h 5486399"/>
              <a:gd name="csX64" fmla="*/ 6176 w 6400800"/>
              <a:gd name="csY64" fmla="*/ 4792122 h 5486399"/>
              <a:gd name="csX65" fmla="*/ 44338 w 6400800"/>
              <a:gd name="csY65" fmla="*/ 4777841 h 5486399"/>
              <a:gd name="csX66" fmla="*/ 83065 w 6400800"/>
              <a:gd name="csY66" fmla="*/ 4763363 h 5486399"/>
              <a:gd name="csX67" fmla="*/ 121599 w 6400800"/>
              <a:gd name="csY67" fmla="*/ 4748955 h 5486399"/>
              <a:gd name="csX68" fmla="*/ 159711 w 6400800"/>
              <a:gd name="csY68" fmla="*/ 4734724 h 5486399"/>
              <a:gd name="csX69" fmla="*/ 197873 w 6400800"/>
              <a:gd name="csY69" fmla="*/ 4720532 h 5486399"/>
              <a:gd name="csX70" fmla="*/ 235465 w 6400800"/>
              <a:gd name="csY70" fmla="*/ 4706607 h 5486399"/>
              <a:gd name="csX71" fmla="*/ 273131 w 6400800"/>
              <a:gd name="csY71" fmla="*/ 4692770 h 5486399"/>
              <a:gd name="csX72" fmla="*/ 310511 w 6400800"/>
              <a:gd name="csY72" fmla="*/ 4679143 h 5486399"/>
              <a:gd name="csX73" fmla="*/ 347595 w 6400800"/>
              <a:gd name="csY73" fmla="*/ 4665770 h 5486399"/>
              <a:gd name="csX74" fmla="*/ 384479 w 6400800"/>
              <a:gd name="csY74" fmla="*/ 4652632 h 5486399"/>
              <a:gd name="csX75" fmla="*/ 421183 w 6400800"/>
              <a:gd name="csY75" fmla="*/ 4639760 h 5486399"/>
              <a:gd name="csX76" fmla="*/ 457491 w 6400800"/>
              <a:gd name="csY76" fmla="*/ 4627238 h 5486399"/>
              <a:gd name="csX77" fmla="*/ 493601 w 6400800"/>
              <a:gd name="csY77" fmla="*/ 4615033 h 5486399"/>
              <a:gd name="csX78" fmla="*/ 529636 w 6400800"/>
              <a:gd name="csY78" fmla="*/ 4603140 h 5486399"/>
              <a:gd name="csX79" fmla="*/ 565045 w 6400800"/>
              <a:gd name="csY79" fmla="*/ 4591735 h 5486399"/>
              <a:gd name="csX80" fmla="*/ 600466 w 6400800"/>
              <a:gd name="csY80" fmla="*/ 4580674 h 5486399"/>
              <a:gd name="csX81" fmla="*/ 635394 w 6400800"/>
              <a:gd name="csY81" fmla="*/ 4570126 h 5486399"/>
              <a:gd name="csX82" fmla="*/ 670077 w 6400800"/>
              <a:gd name="csY82" fmla="*/ 4560042 h 5486399"/>
              <a:gd name="csX83" fmla="*/ 704348 w 6400800"/>
              <a:gd name="csY83" fmla="*/ 4550498 h 5486399"/>
              <a:gd name="csX84" fmla="*/ 737997 w 6400800"/>
              <a:gd name="csY84" fmla="*/ 4541589 h 5486399"/>
              <a:gd name="csX85" fmla="*/ 771265 w 6400800"/>
              <a:gd name="csY85" fmla="*/ 4533277 h 5486399"/>
              <a:gd name="csX86" fmla="*/ 803840 w 6400800"/>
              <a:gd name="csY86" fmla="*/ 4525663 h 5486399"/>
              <a:gd name="csX87" fmla="*/ 836155 w 6400800"/>
              <a:gd name="csY87" fmla="*/ 4518685 h 5486399"/>
              <a:gd name="csX88" fmla="*/ 867397 w 6400800"/>
              <a:gd name="csY88" fmla="*/ 4512544 h 5486399"/>
              <a:gd name="csX89" fmla="*/ 897839 w 6400800"/>
              <a:gd name="csY89" fmla="*/ 4507204 h 5486399"/>
              <a:gd name="csX90" fmla="*/ 927570 w 6400800"/>
              <a:gd name="csY90" fmla="*/ 4502683 h 5486399"/>
              <a:gd name="csX91" fmla="*/ 956170 w 6400800"/>
              <a:gd name="csY91" fmla="*/ 4499063 h 5486399"/>
              <a:gd name="csX92" fmla="*/ 983520 w 6400800"/>
              <a:gd name="csY92" fmla="*/ 4496364 h 5486399"/>
              <a:gd name="csX93" fmla="*/ 1009631 w 6400800"/>
              <a:gd name="csY93" fmla="*/ 4494599 h 5486399"/>
              <a:gd name="csX94" fmla="*/ 1033932 w 6400800"/>
              <a:gd name="csY94" fmla="*/ 4493780 h 5486399"/>
              <a:gd name="csX95" fmla="*/ 793731 w 6400800"/>
              <a:gd name="csY95" fmla="*/ 0 h 5486399"/>
              <a:gd name="csX96" fmla="*/ 5607070 w 6400800"/>
              <a:gd name="csY96" fmla="*/ 0 h 5486399"/>
              <a:gd name="csX97" fmla="*/ 5688207 w 6400800"/>
              <a:gd name="csY97" fmla="*/ 4097 h 5486399"/>
              <a:gd name="csX98" fmla="*/ 6400800 w 6400800"/>
              <a:gd name="csY98" fmla="*/ 793749 h 5486399"/>
              <a:gd name="csX99" fmla="*/ 6400800 w 6400800"/>
              <a:gd name="csY99" fmla="*/ 4692649 h 5486399"/>
              <a:gd name="csX100" fmla="*/ 5607050 w 6400800"/>
              <a:gd name="csY100" fmla="*/ 5486399 h 5486399"/>
              <a:gd name="csX101" fmla="*/ 1792383 w 6400800"/>
              <a:gd name="csY101" fmla="*/ 5486399 h 5486399"/>
              <a:gd name="csX102" fmla="*/ 1795424 w 6400800"/>
              <a:gd name="csY102" fmla="*/ 5482830 h 5486399"/>
              <a:gd name="csX103" fmla="*/ 1831791 w 6400800"/>
              <a:gd name="csY103" fmla="*/ 5442445 h 5486399"/>
              <a:gd name="csX104" fmla="*/ 1867992 w 6400800"/>
              <a:gd name="csY104" fmla="*/ 5399722 h 5486399"/>
              <a:gd name="csX105" fmla="*/ 1903622 w 6400800"/>
              <a:gd name="csY105" fmla="*/ 5354764 h 5486399"/>
              <a:gd name="csX106" fmla="*/ 1938858 w 6400800"/>
              <a:gd name="csY106" fmla="*/ 5306783 h 5486399"/>
              <a:gd name="csX107" fmla="*/ 1972926 w 6400800"/>
              <a:gd name="csY107" fmla="*/ 5256263 h 5486399"/>
              <a:gd name="csX108" fmla="*/ 1996643 w 6400800"/>
              <a:gd name="csY108" fmla="*/ 5219255 h 5486399"/>
              <a:gd name="csX109" fmla="*/ 2006168 w 6400800"/>
              <a:gd name="csY109" fmla="*/ 5201913 h 5486399"/>
              <a:gd name="csX110" fmla="*/ 2017306 w 6400800"/>
              <a:gd name="csY110" fmla="*/ 5183606 h 5486399"/>
              <a:gd name="csX111" fmla="*/ 2037563 w 6400800"/>
              <a:gd name="csY111" fmla="*/ 5144433 h 5486399"/>
              <a:gd name="csX112" fmla="*/ 2066677 w 6400800"/>
              <a:gd name="csY112" fmla="*/ 5083663 h 5486399"/>
              <a:gd name="csX113" fmla="*/ 2093100 w 6400800"/>
              <a:gd name="csY113" fmla="*/ 5019173 h 5486399"/>
              <a:gd name="csX114" fmla="*/ 2115954 w 6400800"/>
              <a:gd name="csY114" fmla="*/ 4951672 h 5486399"/>
              <a:gd name="csX115" fmla="*/ 2134756 w 6400800"/>
              <a:gd name="csY115" fmla="*/ 4881022 h 5486399"/>
              <a:gd name="csX116" fmla="*/ 2148815 w 6400800"/>
              <a:gd name="csY116" fmla="*/ 4808162 h 5486399"/>
              <a:gd name="csX117" fmla="*/ 2157755 w 6400800"/>
              <a:gd name="csY117" fmla="*/ 4732921 h 5486399"/>
              <a:gd name="csX118" fmla="*/ 2161127 w 6400800"/>
              <a:gd name="csY118" fmla="*/ 4657635 h 5486399"/>
              <a:gd name="csX119" fmla="*/ 2159019 w 6400800"/>
              <a:gd name="csY119" fmla="*/ 4582299 h 5486399"/>
              <a:gd name="csX120" fmla="*/ 2151526 w 6400800"/>
              <a:gd name="csY120" fmla="*/ 4507782 h 5486399"/>
              <a:gd name="csX121" fmla="*/ 2139214 w 6400800"/>
              <a:gd name="csY121" fmla="*/ 4435849 h 5486399"/>
              <a:gd name="csX122" fmla="*/ 2122526 w 6400800"/>
              <a:gd name="csY122" fmla="*/ 4366208 h 5486399"/>
              <a:gd name="csX123" fmla="*/ 2102244 w 6400800"/>
              <a:gd name="csY123" fmla="*/ 4299984 h 5486399"/>
              <a:gd name="csX124" fmla="*/ 2078857 w 6400800"/>
              <a:gd name="csY124" fmla="*/ 4236821 h 5486399"/>
              <a:gd name="csX125" fmla="*/ 2052720 w 6400800"/>
              <a:gd name="csY125" fmla="*/ 4176388 h 5486399"/>
              <a:gd name="csX126" fmla="*/ 2023497 w 6400800"/>
              <a:gd name="csY126" fmla="*/ 4117479 h 5486399"/>
              <a:gd name="csX127" fmla="*/ 1989760 w 6400800"/>
              <a:gd name="csY127" fmla="*/ 4057922 h 5486399"/>
              <a:gd name="csX128" fmla="*/ 1951241 w 6400800"/>
              <a:gd name="csY128" fmla="*/ 3998626 h 5486399"/>
              <a:gd name="csX129" fmla="*/ 1907819 w 6400800"/>
              <a:gd name="csY129" fmla="*/ 3940435 h 5486399"/>
              <a:gd name="csX130" fmla="*/ 1858797 w 6400800"/>
              <a:gd name="csY130" fmla="*/ 3883526 h 5486399"/>
              <a:gd name="csX131" fmla="*/ 1804664 w 6400800"/>
              <a:gd name="csY131" fmla="*/ 3829386 h 5486399"/>
              <a:gd name="csX132" fmla="*/ 1745425 w 6400800"/>
              <a:gd name="csY132" fmla="*/ 3778636 h 5486399"/>
              <a:gd name="csX133" fmla="*/ 1681887 w 6400800"/>
              <a:gd name="csY133" fmla="*/ 3732377 h 5486399"/>
              <a:gd name="csX134" fmla="*/ 1638230 w 6400800"/>
              <a:gd name="csY134" fmla="*/ 3703884 h 5486399"/>
              <a:gd name="csX135" fmla="*/ 1614723 w 6400800"/>
              <a:gd name="csY135" fmla="*/ 3691178 h 5486399"/>
              <a:gd name="csX136" fmla="*/ 1602289 w 6400800"/>
              <a:gd name="csY136" fmla="*/ 3683742 h 5486399"/>
              <a:gd name="csX137" fmla="*/ 1545565 w 6400800"/>
              <a:gd name="csY137" fmla="*/ 3655840 h 5486399"/>
              <a:gd name="csX138" fmla="*/ 1475645 w 6400800"/>
              <a:gd name="csY138" fmla="*/ 3626497 h 5486399"/>
              <a:gd name="csX139" fmla="*/ 1406131 w 6400800"/>
              <a:gd name="csY139" fmla="*/ 3602976 h 5486399"/>
              <a:gd name="csX140" fmla="*/ 1337621 w 6400800"/>
              <a:gd name="csY140" fmla="*/ 3584752 h 5486399"/>
              <a:gd name="csX141" fmla="*/ 1270286 w 6400800"/>
              <a:gd name="csY141" fmla="*/ 3571207 h 5486399"/>
              <a:gd name="csX142" fmla="*/ 1204855 w 6400800"/>
              <a:gd name="csY142" fmla="*/ 3561809 h 5486399"/>
              <a:gd name="csX143" fmla="*/ 1141235 w 6400800"/>
              <a:gd name="csY143" fmla="*/ 3555961 h 5486399"/>
              <a:gd name="csX144" fmla="*/ 1079583 w 6400800"/>
              <a:gd name="csY144" fmla="*/ 3553161 h 5486399"/>
              <a:gd name="csX145" fmla="*/ 1019829 w 6400800"/>
              <a:gd name="csY145" fmla="*/ 3552926 h 5486399"/>
              <a:gd name="csX146" fmla="*/ 961701 w 6400800"/>
              <a:gd name="csY146" fmla="*/ 3554894 h 5486399"/>
              <a:gd name="csX147" fmla="*/ 905650 w 6400800"/>
              <a:gd name="csY147" fmla="*/ 3558704 h 5486399"/>
              <a:gd name="csX148" fmla="*/ 851014 w 6400800"/>
              <a:gd name="csY148" fmla="*/ 3564083 h 5486399"/>
              <a:gd name="csX149" fmla="*/ 797922 w 6400800"/>
              <a:gd name="csY149" fmla="*/ 3570801 h 5486399"/>
              <a:gd name="csX150" fmla="*/ 746157 w 6400800"/>
              <a:gd name="csY150" fmla="*/ 3578662 h 5486399"/>
              <a:gd name="csX151" fmla="*/ 695408 w 6400800"/>
              <a:gd name="csY151" fmla="*/ 3587565 h 5486399"/>
              <a:gd name="csX152" fmla="*/ 645833 w 6400800"/>
              <a:gd name="csY152" fmla="*/ 3597312 h 5486399"/>
              <a:gd name="csX153" fmla="*/ 597483 w 6400800"/>
              <a:gd name="csY153" fmla="*/ 3607745 h 5486399"/>
              <a:gd name="csX154" fmla="*/ 549871 w 6400800"/>
              <a:gd name="csY154" fmla="*/ 3618877 h 5486399"/>
              <a:gd name="csX155" fmla="*/ 503238 w 6400800"/>
              <a:gd name="csY155" fmla="*/ 3630535 h 5486399"/>
              <a:gd name="csX156" fmla="*/ 457187 w 6400800"/>
              <a:gd name="csY156" fmla="*/ 3642728 h 5486399"/>
              <a:gd name="csX157" fmla="*/ 412049 w 6400800"/>
              <a:gd name="csY157" fmla="*/ 3655300 h 5486399"/>
              <a:gd name="csX158" fmla="*/ 367630 w 6400800"/>
              <a:gd name="csY158" fmla="*/ 3668216 h 5486399"/>
              <a:gd name="csX159" fmla="*/ 323639 w 6400800"/>
              <a:gd name="csY159" fmla="*/ 3681507 h 5486399"/>
              <a:gd name="csX160" fmla="*/ 280423 w 6400800"/>
              <a:gd name="csY160" fmla="*/ 3695007 h 5486399"/>
              <a:gd name="csX161" fmla="*/ 237387 w 6400800"/>
              <a:gd name="csY161" fmla="*/ 3708850 h 5486399"/>
              <a:gd name="csX162" fmla="*/ 195157 w 6400800"/>
              <a:gd name="csY162" fmla="*/ 3722807 h 5486399"/>
              <a:gd name="csX163" fmla="*/ 153151 w 6400800"/>
              <a:gd name="csY163" fmla="*/ 3736993 h 5486399"/>
              <a:gd name="csX164" fmla="*/ 111528 w 6400800"/>
              <a:gd name="csY164" fmla="*/ 3751350 h 5486399"/>
              <a:gd name="csX165" fmla="*/ 70451 w 6400800"/>
              <a:gd name="csY165" fmla="*/ 3765752 h 5486399"/>
              <a:gd name="csX166" fmla="*/ 29679 w 6400800"/>
              <a:gd name="csY166" fmla="*/ 3780275 h 5486399"/>
              <a:gd name="csX167" fmla="*/ 0 w 6400800"/>
              <a:gd name="csY167" fmla="*/ 3790568 h 5486399"/>
              <a:gd name="csX168" fmla="*/ 0 w 6400800"/>
              <a:gd name="csY168" fmla="*/ 3073628 h 5486399"/>
              <a:gd name="csX169" fmla="*/ 38360 w 6400800"/>
              <a:gd name="csY169" fmla="*/ 3041979 h 5486399"/>
              <a:gd name="csX170" fmla="*/ 77942 w 6400800"/>
              <a:gd name="csY170" fmla="*/ 3007912 h 5486399"/>
              <a:gd name="csX171" fmla="*/ 117711 w 6400800"/>
              <a:gd name="csY171" fmla="*/ 2971907 h 5486399"/>
              <a:gd name="csX172" fmla="*/ 157212 w 6400800"/>
              <a:gd name="csY172" fmla="*/ 2934080 h 5486399"/>
              <a:gd name="csX173" fmla="*/ 196912 w 6400800"/>
              <a:gd name="csY173" fmla="*/ 2893624 h 5486399"/>
              <a:gd name="csX174" fmla="*/ 236277 w 6400800"/>
              <a:gd name="csY174" fmla="*/ 2850628 h 5486399"/>
              <a:gd name="csX175" fmla="*/ 275326 w 6400800"/>
              <a:gd name="csY175" fmla="*/ 2804508 h 5486399"/>
              <a:gd name="csX176" fmla="*/ 313680 w 6400800"/>
              <a:gd name="csY176" fmla="*/ 2754978 h 5486399"/>
              <a:gd name="csX177" fmla="*/ 350943 w 6400800"/>
              <a:gd name="csY177" fmla="*/ 2701803 h 5486399"/>
              <a:gd name="csX178" fmla="*/ 378457 w 6400800"/>
              <a:gd name="csY178" fmla="*/ 2659500 h 5486399"/>
              <a:gd name="csX179" fmla="*/ 387003 w 6400800"/>
              <a:gd name="csY179" fmla="*/ 2644025 h 5486399"/>
              <a:gd name="csX180" fmla="*/ 399269 w 6400800"/>
              <a:gd name="csY180" fmla="*/ 2623953 h 5486399"/>
              <a:gd name="csX181" fmla="*/ 420569 w 6400800"/>
              <a:gd name="csY181" fmla="*/ 2582481 h 5486399"/>
              <a:gd name="csX182" fmla="*/ 451272 w 6400800"/>
              <a:gd name="csY182" fmla="*/ 2516568 h 5486399"/>
              <a:gd name="csX183" fmla="*/ 477986 w 6400800"/>
              <a:gd name="csY183" fmla="*/ 2447092 h 5486399"/>
              <a:gd name="csX184" fmla="*/ 500013 w 6400800"/>
              <a:gd name="csY184" fmla="*/ 2374474 h 5486399"/>
              <a:gd name="csX185" fmla="*/ 516849 w 6400800"/>
              <a:gd name="csY185" fmla="*/ 2298610 h 5486399"/>
              <a:gd name="csX186" fmla="*/ 527689 w 6400800"/>
              <a:gd name="csY186" fmla="*/ 2221585 h 5486399"/>
              <a:gd name="csX187" fmla="*/ 532495 w 6400800"/>
              <a:gd name="csY187" fmla="*/ 2143962 h 5486399"/>
              <a:gd name="csX188" fmla="*/ 531341 w 6400800"/>
              <a:gd name="csY188" fmla="*/ 2067273 h 5486399"/>
              <a:gd name="csX189" fmla="*/ 524582 w 6400800"/>
              <a:gd name="csY189" fmla="*/ 1991943 h 5486399"/>
              <a:gd name="csX190" fmla="*/ 512818 w 6400800"/>
              <a:gd name="csY190" fmla="*/ 1919248 h 5486399"/>
              <a:gd name="csX191" fmla="*/ 496950 w 6400800"/>
              <a:gd name="csY191" fmla="*/ 1850230 h 5486399"/>
              <a:gd name="csX192" fmla="*/ 477378 w 6400800"/>
              <a:gd name="csY192" fmla="*/ 1783949 h 5486399"/>
              <a:gd name="csX193" fmla="*/ 454943 w 6400800"/>
              <a:gd name="csY193" fmla="*/ 1721217 h 5486399"/>
              <a:gd name="csX194" fmla="*/ 428538 w 6400800"/>
              <a:gd name="csY194" fmla="*/ 1658498 h 5486399"/>
              <a:gd name="csX195" fmla="*/ 397241 w 6400800"/>
              <a:gd name="csY195" fmla="*/ 1595068 h 5486399"/>
              <a:gd name="csX196" fmla="*/ 360226 w 6400800"/>
              <a:gd name="csY196" fmla="*/ 1531105 h 5486399"/>
              <a:gd name="csX197" fmla="*/ 316880 w 6400800"/>
              <a:gd name="csY197" fmla="*/ 1467433 h 5486399"/>
              <a:gd name="csX198" fmla="*/ 266694 w 6400800"/>
              <a:gd name="csY198" fmla="*/ 1405076 h 5486399"/>
              <a:gd name="csX199" fmla="*/ 209507 w 6400800"/>
              <a:gd name="csY199" fmla="*/ 1345374 h 5486399"/>
              <a:gd name="csX200" fmla="*/ 145771 w 6400800"/>
              <a:gd name="csY200" fmla="*/ 1289894 h 5486399"/>
              <a:gd name="csX201" fmla="*/ 76324 w 6400800"/>
              <a:gd name="csY201" fmla="*/ 1240002 h 5486399"/>
              <a:gd name="csX202" fmla="*/ 37933 w 6400800"/>
              <a:gd name="csY202" fmla="*/ 1215319 h 5486399"/>
              <a:gd name="csX203" fmla="*/ 2611 w 6400800"/>
              <a:gd name="csY203" fmla="*/ 1196847 h 5486399"/>
              <a:gd name="csX204" fmla="*/ 1445 w 6400800"/>
              <a:gd name="csY204" fmla="*/ 1196168 h 5486399"/>
              <a:gd name="csX205" fmla="*/ 0 w 6400800"/>
              <a:gd name="csY205" fmla="*/ 1195342 h 5486399"/>
              <a:gd name="csX206" fmla="*/ 0 w 6400800"/>
              <a:gd name="csY206" fmla="*/ 793749 h 5486399"/>
              <a:gd name="csX207" fmla="*/ 712594 w 6400800"/>
              <a:gd name="csY207" fmla="*/ 4097 h 5486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Lst>
            <a:rect l="l" t="t" r="r" b="b"/>
            <a:pathLst>
              <a:path w="6400800" h="5486399">
                <a:moveTo>
                  <a:pt x="1033932" y="4493780"/>
                </a:moveTo>
                <a:cubicBezTo>
                  <a:pt x="1041476" y="4493990"/>
                  <a:pt x="1049014" y="4494009"/>
                  <a:pt x="1056545" y="4493856"/>
                </a:cubicBezTo>
                <a:cubicBezTo>
                  <a:pt x="1063422" y="4494326"/>
                  <a:pt x="1070299" y="4494637"/>
                  <a:pt x="1077170" y="4494802"/>
                </a:cubicBezTo>
                <a:cubicBezTo>
                  <a:pt x="1083297" y="4495488"/>
                  <a:pt x="1089431" y="4496047"/>
                  <a:pt x="1095559" y="4496485"/>
                </a:cubicBezTo>
                <a:cubicBezTo>
                  <a:pt x="1100931" y="4497355"/>
                  <a:pt x="1106316" y="4498124"/>
                  <a:pt x="1111695" y="4498803"/>
                </a:cubicBezTo>
                <a:cubicBezTo>
                  <a:pt x="1116171" y="4499768"/>
                  <a:pt x="1120648" y="4500676"/>
                  <a:pt x="1125137" y="4501508"/>
                </a:cubicBezTo>
                <a:cubicBezTo>
                  <a:pt x="1128821" y="4502543"/>
                  <a:pt x="1132516" y="4503521"/>
                  <a:pt x="1136218" y="4504454"/>
                </a:cubicBezTo>
                <a:cubicBezTo>
                  <a:pt x="1139050" y="4505445"/>
                  <a:pt x="1141895" y="4506404"/>
                  <a:pt x="1144740" y="4507331"/>
                </a:cubicBezTo>
                <a:cubicBezTo>
                  <a:pt x="1146740" y="4508188"/>
                  <a:pt x="1148747" y="4509039"/>
                  <a:pt x="1150753" y="4509865"/>
                </a:cubicBezTo>
                <a:cubicBezTo>
                  <a:pt x="1152144" y="4510588"/>
                  <a:pt x="1153547" y="4511293"/>
                  <a:pt x="1154944" y="4512004"/>
                </a:cubicBezTo>
                <a:cubicBezTo>
                  <a:pt x="1155960" y="4512633"/>
                  <a:pt x="1156983" y="4513262"/>
                  <a:pt x="1158005" y="4513890"/>
                </a:cubicBezTo>
                <a:cubicBezTo>
                  <a:pt x="1158977" y="4514602"/>
                  <a:pt x="1159948" y="4515313"/>
                  <a:pt x="1160920" y="4516018"/>
                </a:cubicBezTo>
                <a:cubicBezTo>
                  <a:pt x="1162031" y="4516977"/>
                  <a:pt x="1163149" y="4517923"/>
                  <a:pt x="1164273" y="4518875"/>
                </a:cubicBezTo>
                <a:cubicBezTo>
                  <a:pt x="1165638" y="4520253"/>
                  <a:pt x="1167009" y="4521631"/>
                  <a:pt x="1168394" y="4522996"/>
                </a:cubicBezTo>
                <a:cubicBezTo>
                  <a:pt x="1169962" y="4524844"/>
                  <a:pt x="1171537" y="4526686"/>
                  <a:pt x="1173137" y="4528508"/>
                </a:cubicBezTo>
                <a:cubicBezTo>
                  <a:pt x="1175030" y="4531105"/>
                  <a:pt x="1176954" y="4533677"/>
                  <a:pt x="1178903" y="4536230"/>
                </a:cubicBezTo>
                <a:cubicBezTo>
                  <a:pt x="1180973" y="4539506"/>
                  <a:pt x="1183088" y="4542764"/>
                  <a:pt x="1185240" y="4545990"/>
                </a:cubicBezTo>
                <a:cubicBezTo>
                  <a:pt x="1187475" y="4550073"/>
                  <a:pt x="1189768" y="4554124"/>
                  <a:pt x="1192124" y="4558137"/>
                </a:cubicBezTo>
                <a:cubicBezTo>
                  <a:pt x="1194511" y="4563173"/>
                  <a:pt x="1196994" y="4568170"/>
                  <a:pt x="1199559" y="4573129"/>
                </a:cubicBezTo>
                <a:cubicBezTo>
                  <a:pt x="1201661" y="4578222"/>
                  <a:pt x="1203852" y="4583290"/>
                  <a:pt x="1206125" y="4588312"/>
                </a:cubicBezTo>
                <a:cubicBezTo>
                  <a:pt x="1207789" y="4593031"/>
                  <a:pt x="1209523" y="4597723"/>
                  <a:pt x="1211332" y="4602384"/>
                </a:cubicBezTo>
                <a:cubicBezTo>
                  <a:pt x="1212552" y="4606575"/>
                  <a:pt x="1213834" y="4610753"/>
                  <a:pt x="1215168" y="4614913"/>
                </a:cubicBezTo>
                <a:cubicBezTo>
                  <a:pt x="1215968" y="4618405"/>
                  <a:pt x="1216800" y="4621897"/>
                  <a:pt x="1217676" y="4625371"/>
                </a:cubicBezTo>
                <a:cubicBezTo>
                  <a:pt x="1218171" y="4628464"/>
                  <a:pt x="1218698" y="4631549"/>
                  <a:pt x="1219257" y="4634629"/>
                </a:cubicBezTo>
                <a:cubicBezTo>
                  <a:pt x="1219486" y="4637106"/>
                  <a:pt x="1219727" y="4639576"/>
                  <a:pt x="1219994" y="4642040"/>
                </a:cubicBezTo>
                <a:cubicBezTo>
                  <a:pt x="1220045" y="4644351"/>
                  <a:pt x="1220108" y="4646663"/>
                  <a:pt x="1220191" y="4648967"/>
                </a:cubicBezTo>
                <a:cubicBezTo>
                  <a:pt x="1220070" y="4651279"/>
                  <a:pt x="1219962" y="4653597"/>
                  <a:pt x="1219873" y="4655908"/>
                </a:cubicBezTo>
                <a:cubicBezTo>
                  <a:pt x="1219600" y="4658105"/>
                  <a:pt x="1219333" y="4660309"/>
                  <a:pt x="1219086" y="4662512"/>
                </a:cubicBezTo>
                <a:cubicBezTo>
                  <a:pt x="1218546" y="4665198"/>
                  <a:pt x="1218025" y="4667891"/>
                  <a:pt x="1217530" y="4670577"/>
                </a:cubicBezTo>
                <a:cubicBezTo>
                  <a:pt x="1216717" y="4673536"/>
                  <a:pt x="1215930" y="4676489"/>
                  <a:pt x="1215174" y="4679454"/>
                </a:cubicBezTo>
                <a:cubicBezTo>
                  <a:pt x="1213942" y="4682953"/>
                  <a:pt x="1212755" y="4686464"/>
                  <a:pt x="1211612" y="4689982"/>
                </a:cubicBezTo>
                <a:cubicBezTo>
                  <a:pt x="1209942" y="4693907"/>
                  <a:pt x="1208329" y="4697837"/>
                  <a:pt x="1206773" y="4701780"/>
                </a:cubicBezTo>
                <a:cubicBezTo>
                  <a:pt x="1204544" y="4706251"/>
                  <a:pt x="1202398" y="4710734"/>
                  <a:pt x="1200321" y="4715242"/>
                </a:cubicBezTo>
                <a:cubicBezTo>
                  <a:pt x="1197521" y="4720164"/>
                  <a:pt x="1194816" y="4725110"/>
                  <a:pt x="1192206" y="4730089"/>
                </a:cubicBezTo>
                <a:cubicBezTo>
                  <a:pt x="1188885" y="4735290"/>
                  <a:pt x="1185659" y="4740579"/>
                  <a:pt x="1182516" y="4745951"/>
                </a:cubicBezTo>
                <a:cubicBezTo>
                  <a:pt x="1178382" y="4751787"/>
                  <a:pt x="1174363" y="4757743"/>
                  <a:pt x="1170464" y="4763820"/>
                </a:cubicBezTo>
                <a:cubicBezTo>
                  <a:pt x="1165822" y="4769834"/>
                  <a:pt x="1161294" y="4775980"/>
                  <a:pt x="1156907" y="4782267"/>
                </a:cubicBezTo>
                <a:cubicBezTo>
                  <a:pt x="1151598" y="4788623"/>
                  <a:pt x="1146435" y="4795145"/>
                  <a:pt x="1141419" y="4801825"/>
                </a:cubicBezTo>
                <a:cubicBezTo>
                  <a:pt x="1135571" y="4808346"/>
                  <a:pt x="1129875" y="4815046"/>
                  <a:pt x="1124350" y="4821942"/>
                </a:cubicBezTo>
                <a:cubicBezTo>
                  <a:pt x="1117905" y="4828685"/>
                  <a:pt x="1111637" y="4835658"/>
                  <a:pt x="1105554" y="4842839"/>
                </a:cubicBezTo>
                <a:cubicBezTo>
                  <a:pt x="1098620" y="4849691"/>
                  <a:pt x="1091876" y="4856784"/>
                  <a:pt x="1085336" y="4864118"/>
                </a:cubicBezTo>
                <a:cubicBezTo>
                  <a:pt x="1078008" y="4871008"/>
                  <a:pt x="1070864" y="4878152"/>
                  <a:pt x="1063943" y="4885562"/>
                </a:cubicBezTo>
                <a:cubicBezTo>
                  <a:pt x="1056176" y="4892522"/>
                  <a:pt x="1048626" y="4899773"/>
                  <a:pt x="1041286" y="4907298"/>
                </a:cubicBezTo>
                <a:cubicBezTo>
                  <a:pt x="1033120" y="4914315"/>
                  <a:pt x="1025169" y="4921643"/>
                  <a:pt x="1017454" y="4929269"/>
                </a:cubicBezTo>
                <a:cubicBezTo>
                  <a:pt x="1008926" y="4936318"/>
                  <a:pt x="1000627" y="4943696"/>
                  <a:pt x="992569" y="4951393"/>
                </a:cubicBezTo>
                <a:cubicBezTo>
                  <a:pt x="983748" y="4958441"/>
                  <a:pt x="975157" y="4965826"/>
                  <a:pt x="966813" y="4973548"/>
                </a:cubicBezTo>
                <a:cubicBezTo>
                  <a:pt x="957675" y="4980622"/>
                  <a:pt x="948766" y="4988058"/>
                  <a:pt x="940118" y="4995849"/>
                </a:cubicBezTo>
                <a:cubicBezTo>
                  <a:pt x="930700" y="5002929"/>
                  <a:pt x="921525" y="5010384"/>
                  <a:pt x="912609" y="5018220"/>
                </a:cubicBezTo>
                <a:cubicBezTo>
                  <a:pt x="902983" y="5025275"/>
                  <a:pt x="893591" y="5032717"/>
                  <a:pt x="884472" y="5040547"/>
                </a:cubicBezTo>
                <a:cubicBezTo>
                  <a:pt x="874687" y="5047551"/>
                  <a:pt x="865143" y="5054961"/>
                  <a:pt x="855866" y="5062753"/>
                </a:cubicBezTo>
                <a:cubicBezTo>
                  <a:pt x="845706" y="5069865"/>
                  <a:pt x="835806" y="5077408"/>
                  <a:pt x="826179" y="5085359"/>
                </a:cubicBezTo>
                <a:cubicBezTo>
                  <a:pt x="815886" y="5092433"/>
                  <a:pt x="805847" y="5099938"/>
                  <a:pt x="796087" y="5107876"/>
                </a:cubicBezTo>
                <a:cubicBezTo>
                  <a:pt x="785654" y="5114930"/>
                  <a:pt x="775468" y="5122430"/>
                  <a:pt x="765569" y="5130361"/>
                </a:cubicBezTo>
                <a:cubicBezTo>
                  <a:pt x="754945" y="5137441"/>
                  <a:pt x="744569" y="5144972"/>
                  <a:pt x="734492" y="5152948"/>
                </a:cubicBezTo>
                <a:cubicBezTo>
                  <a:pt x="723716" y="5160035"/>
                  <a:pt x="713207" y="5167578"/>
                  <a:pt x="702989" y="5175579"/>
                </a:cubicBezTo>
                <a:cubicBezTo>
                  <a:pt x="692017" y="5182710"/>
                  <a:pt x="681304" y="5190318"/>
                  <a:pt x="670903" y="5198401"/>
                </a:cubicBezTo>
                <a:cubicBezTo>
                  <a:pt x="659917" y="5205482"/>
                  <a:pt x="649199" y="5213038"/>
                  <a:pt x="638785" y="5221065"/>
                </a:cubicBezTo>
                <a:cubicBezTo>
                  <a:pt x="627540" y="5228246"/>
                  <a:pt x="616572" y="5235923"/>
                  <a:pt x="605916" y="5244096"/>
                </a:cubicBezTo>
                <a:cubicBezTo>
                  <a:pt x="594666" y="5251246"/>
                  <a:pt x="583691" y="5258898"/>
                  <a:pt x="573025" y="5267032"/>
                </a:cubicBezTo>
                <a:cubicBezTo>
                  <a:pt x="561593" y="5274258"/>
                  <a:pt x="550445" y="5282006"/>
                  <a:pt x="539614" y="5290248"/>
                </a:cubicBezTo>
                <a:cubicBezTo>
                  <a:pt x="528095" y="5297512"/>
                  <a:pt x="516864" y="5305310"/>
                  <a:pt x="505953" y="5313603"/>
                </a:cubicBezTo>
                <a:cubicBezTo>
                  <a:pt x="494375" y="5320899"/>
                  <a:pt x="483085" y="5328722"/>
                  <a:pt x="472120" y="5337054"/>
                </a:cubicBezTo>
                <a:cubicBezTo>
                  <a:pt x="460303" y="5344502"/>
                  <a:pt x="448788" y="5352497"/>
                  <a:pt x="437610" y="5361025"/>
                </a:cubicBezTo>
                <a:cubicBezTo>
                  <a:pt x="426143" y="5368277"/>
                  <a:pt x="414962" y="5376049"/>
                  <a:pt x="404099" y="5384323"/>
                </a:cubicBezTo>
                <a:cubicBezTo>
                  <a:pt x="190257" y="5263597"/>
                  <a:pt x="37990" y="5046579"/>
                  <a:pt x="6176" y="4792122"/>
                </a:cubicBezTo>
                <a:cubicBezTo>
                  <a:pt x="19086" y="4787912"/>
                  <a:pt x="31819" y="4783150"/>
                  <a:pt x="44338" y="4777841"/>
                </a:cubicBezTo>
                <a:cubicBezTo>
                  <a:pt x="57442" y="4773586"/>
                  <a:pt x="70363" y="4768754"/>
                  <a:pt x="83065" y="4763363"/>
                </a:cubicBezTo>
                <a:cubicBezTo>
                  <a:pt x="96101" y="4759121"/>
                  <a:pt x="108960" y="4754320"/>
                  <a:pt x="121599" y="4748955"/>
                </a:cubicBezTo>
                <a:cubicBezTo>
                  <a:pt x="134492" y="4744764"/>
                  <a:pt x="147207" y="4740014"/>
                  <a:pt x="159711" y="4734724"/>
                </a:cubicBezTo>
                <a:cubicBezTo>
                  <a:pt x="172620" y="4730546"/>
                  <a:pt x="185353" y="4725809"/>
                  <a:pt x="197873" y="4720532"/>
                </a:cubicBezTo>
                <a:cubicBezTo>
                  <a:pt x="210586" y="4716430"/>
                  <a:pt x="223126" y="4711776"/>
                  <a:pt x="235465" y="4706607"/>
                </a:cubicBezTo>
                <a:cubicBezTo>
                  <a:pt x="248201" y="4702530"/>
                  <a:pt x="260768" y="4697913"/>
                  <a:pt x="273131" y="4692770"/>
                </a:cubicBezTo>
                <a:cubicBezTo>
                  <a:pt x="285767" y="4688757"/>
                  <a:pt x="298239" y="4684210"/>
                  <a:pt x="310511" y="4679143"/>
                </a:cubicBezTo>
                <a:cubicBezTo>
                  <a:pt x="323045" y="4675206"/>
                  <a:pt x="335416" y="4670742"/>
                  <a:pt x="347595" y="4665770"/>
                </a:cubicBezTo>
                <a:cubicBezTo>
                  <a:pt x="360058" y="4661903"/>
                  <a:pt x="372363" y="4657521"/>
                  <a:pt x="384479" y="4652632"/>
                </a:cubicBezTo>
                <a:cubicBezTo>
                  <a:pt x="396878" y="4648847"/>
                  <a:pt x="409124" y="4644555"/>
                  <a:pt x="421183" y="4639760"/>
                </a:cubicBezTo>
                <a:cubicBezTo>
                  <a:pt x="433444" y="4636083"/>
                  <a:pt x="445557" y="4631905"/>
                  <a:pt x="457491" y="4627238"/>
                </a:cubicBezTo>
                <a:cubicBezTo>
                  <a:pt x="469682" y="4623663"/>
                  <a:pt x="481727" y="4619586"/>
                  <a:pt x="493601" y="4615033"/>
                </a:cubicBezTo>
                <a:cubicBezTo>
                  <a:pt x="505760" y="4611553"/>
                  <a:pt x="517784" y="4607591"/>
                  <a:pt x="529636" y="4603140"/>
                </a:cubicBezTo>
                <a:cubicBezTo>
                  <a:pt x="541580" y="4599812"/>
                  <a:pt x="553390" y="4596002"/>
                  <a:pt x="565045" y="4591735"/>
                </a:cubicBezTo>
                <a:cubicBezTo>
                  <a:pt x="576988" y="4588516"/>
                  <a:pt x="588804" y="4584826"/>
                  <a:pt x="600466" y="4580674"/>
                </a:cubicBezTo>
                <a:cubicBezTo>
                  <a:pt x="612235" y="4577606"/>
                  <a:pt x="623887" y="4574095"/>
                  <a:pt x="635394" y="4570126"/>
                </a:cubicBezTo>
                <a:cubicBezTo>
                  <a:pt x="647078" y="4567205"/>
                  <a:pt x="658647" y="4563846"/>
                  <a:pt x="670077" y="4560042"/>
                </a:cubicBezTo>
                <a:cubicBezTo>
                  <a:pt x="681615" y="4557293"/>
                  <a:pt x="693052" y="4554111"/>
                  <a:pt x="704348" y="4550498"/>
                </a:cubicBezTo>
                <a:cubicBezTo>
                  <a:pt x="715670" y="4547939"/>
                  <a:pt x="726891" y="4544974"/>
                  <a:pt x="737997" y="4541589"/>
                </a:cubicBezTo>
                <a:cubicBezTo>
                  <a:pt x="749179" y="4539221"/>
                  <a:pt x="760279" y="4536452"/>
                  <a:pt x="771265" y="4533277"/>
                </a:cubicBezTo>
                <a:cubicBezTo>
                  <a:pt x="782212" y="4531124"/>
                  <a:pt x="793077" y="4528584"/>
                  <a:pt x="803840" y="4525663"/>
                </a:cubicBezTo>
                <a:cubicBezTo>
                  <a:pt x="814692" y="4523714"/>
                  <a:pt x="825468" y="4521390"/>
                  <a:pt x="836155" y="4518685"/>
                </a:cubicBezTo>
                <a:cubicBezTo>
                  <a:pt x="846639" y="4516989"/>
                  <a:pt x="857060" y="4514938"/>
                  <a:pt x="867397" y="4512544"/>
                </a:cubicBezTo>
                <a:cubicBezTo>
                  <a:pt x="877602" y="4511096"/>
                  <a:pt x="887755" y="4509312"/>
                  <a:pt x="897839" y="4507204"/>
                </a:cubicBezTo>
                <a:cubicBezTo>
                  <a:pt x="907802" y="4506010"/>
                  <a:pt x="917715" y="4504499"/>
                  <a:pt x="927570" y="4502683"/>
                </a:cubicBezTo>
                <a:cubicBezTo>
                  <a:pt x="937146" y="4501768"/>
                  <a:pt x="946683" y="4500556"/>
                  <a:pt x="956170" y="4499063"/>
                </a:cubicBezTo>
                <a:cubicBezTo>
                  <a:pt x="965321" y="4498428"/>
                  <a:pt x="974439" y="4497526"/>
                  <a:pt x="983520" y="4496364"/>
                </a:cubicBezTo>
                <a:cubicBezTo>
                  <a:pt x="992245" y="4496015"/>
                  <a:pt x="1000957" y="4495424"/>
                  <a:pt x="1009631" y="4494599"/>
                </a:cubicBezTo>
                <a:cubicBezTo>
                  <a:pt x="1017746" y="4494529"/>
                  <a:pt x="1025849" y="4494263"/>
                  <a:pt x="1033932" y="4493780"/>
                </a:cubicBezTo>
                <a:close/>
                <a:moveTo>
                  <a:pt x="793731" y="0"/>
                </a:moveTo>
                <a:lnTo>
                  <a:pt x="5607070" y="0"/>
                </a:lnTo>
                <a:lnTo>
                  <a:pt x="5688207" y="4097"/>
                </a:lnTo>
                <a:cubicBezTo>
                  <a:pt x="6088462" y="44745"/>
                  <a:pt x="6400800" y="382772"/>
                  <a:pt x="6400800" y="793749"/>
                </a:cubicBezTo>
                <a:lnTo>
                  <a:pt x="6400800" y="4692649"/>
                </a:lnTo>
                <a:cubicBezTo>
                  <a:pt x="6400800" y="5131028"/>
                  <a:pt x="6045429" y="5486399"/>
                  <a:pt x="5607050" y="5486399"/>
                </a:cubicBezTo>
                <a:lnTo>
                  <a:pt x="1792383" y="5486399"/>
                </a:lnTo>
                <a:cubicBezTo>
                  <a:pt x="1793405" y="5485218"/>
                  <a:pt x="1794415" y="5484024"/>
                  <a:pt x="1795424" y="5482830"/>
                </a:cubicBezTo>
                <a:cubicBezTo>
                  <a:pt x="1808213" y="5470188"/>
                  <a:pt x="1820361" y="5456719"/>
                  <a:pt x="1831791" y="5442445"/>
                </a:cubicBezTo>
                <a:cubicBezTo>
                  <a:pt x="1844580" y="5429065"/>
                  <a:pt x="1856677" y="5414809"/>
                  <a:pt x="1867992" y="5399722"/>
                </a:cubicBezTo>
                <a:cubicBezTo>
                  <a:pt x="1880641" y="5385619"/>
                  <a:pt x="1892554" y="5370626"/>
                  <a:pt x="1903622" y="5354764"/>
                </a:cubicBezTo>
                <a:cubicBezTo>
                  <a:pt x="1916227" y="5339702"/>
                  <a:pt x="1928000" y="5323699"/>
                  <a:pt x="1938858" y="5306783"/>
                </a:cubicBezTo>
                <a:cubicBezTo>
                  <a:pt x="1951133" y="5290895"/>
                  <a:pt x="1962525" y="5274042"/>
                  <a:pt x="1972926" y="5256263"/>
                </a:cubicBezTo>
                <a:cubicBezTo>
                  <a:pt x="1981314" y="5244407"/>
                  <a:pt x="1989239" y="5232075"/>
                  <a:pt x="1996643" y="5219255"/>
                </a:cubicBezTo>
                <a:cubicBezTo>
                  <a:pt x="1999952" y="5213514"/>
                  <a:pt x="2003120" y="5207729"/>
                  <a:pt x="2006168" y="5201913"/>
                </a:cubicBezTo>
                <a:cubicBezTo>
                  <a:pt x="2009991" y="5195925"/>
                  <a:pt x="2013712" y="5189829"/>
                  <a:pt x="2017306" y="5183606"/>
                </a:cubicBezTo>
                <a:cubicBezTo>
                  <a:pt x="2024729" y="5170741"/>
                  <a:pt x="2031473" y="5157672"/>
                  <a:pt x="2037563" y="5144433"/>
                </a:cubicBezTo>
                <a:cubicBezTo>
                  <a:pt x="2048853" y="5124608"/>
                  <a:pt x="2058543" y="5104301"/>
                  <a:pt x="2066677" y="5083663"/>
                </a:cubicBezTo>
                <a:cubicBezTo>
                  <a:pt x="2077199" y="5062569"/>
                  <a:pt x="2085994" y="5041017"/>
                  <a:pt x="2093100" y="5019173"/>
                </a:cubicBezTo>
                <a:cubicBezTo>
                  <a:pt x="2102523" y="4997024"/>
                  <a:pt x="2110124" y="4974462"/>
                  <a:pt x="2115954" y="4951672"/>
                </a:cubicBezTo>
                <a:cubicBezTo>
                  <a:pt x="2124132" y="4928412"/>
                  <a:pt x="2130381" y="4904796"/>
                  <a:pt x="2134756" y="4881022"/>
                </a:cubicBezTo>
                <a:cubicBezTo>
                  <a:pt x="2141417" y="4856943"/>
                  <a:pt x="2146084" y="4832584"/>
                  <a:pt x="2148815" y="4808162"/>
                </a:cubicBezTo>
                <a:cubicBezTo>
                  <a:pt x="2153857" y="4783194"/>
                  <a:pt x="2156816" y="4758035"/>
                  <a:pt x="2157755" y="4732921"/>
                </a:cubicBezTo>
                <a:cubicBezTo>
                  <a:pt x="2160911" y="4707826"/>
                  <a:pt x="2162016" y="4682655"/>
                  <a:pt x="2161127" y="4657635"/>
                </a:cubicBezTo>
                <a:cubicBezTo>
                  <a:pt x="2162442" y="4632413"/>
                  <a:pt x="2161724" y="4607223"/>
                  <a:pt x="2159019" y="4582299"/>
                </a:cubicBezTo>
                <a:cubicBezTo>
                  <a:pt x="2158498" y="4557242"/>
                  <a:pt x="2155977" y="4532318"/>
                  <a:pt x="2151526" y="4507782"/>
                </a:cubicBezTo>
                <a:cubicBezTo>
                  <a:pt x="2149278" y="4483493"/>
                  <a:pt x="2145151" y="4459439"/>
                  <a:pt x="2139214" y="4435849"/>
                </a:cubicBezTo>
                <a:cubicBezTo>
                  <a:pt x="2135410" y="4412240"/>
                  <a:pt x="2129835" y="4388954"/>
                  <a:pt x="2122526" y="4366208"/>
                </a:cubicBezTo>
                <a:cubicBezTo>
                  <a:pt x="2117395" y="4343679"/>
                  <a:pt x="2110613" y="4321542"/>
                  <a:pt x="2102244" y="4299984"/>
                </a:cubicBezTo>
                <a:cubicBezTo>
                  <a:pt x="2095964" y="4278432"/>
                  <a:pt x="2088153" y="4257318"/>
                  <a:pt x="2078857" y="4236821"/>
                </a:cubicBezTo>
                <a:cubicBezTo>
                  <a:pt x="2071567" y="4216139"/>
                  <a:pt x="2062848" y="4195933"/>
                  <a:pt x="2052720" y="4176388"/>
                </a:cubicBezTo>
                <a:cubicBezTo>
                  <a:pt x="2044383" y="4156150"/>
                  <a:pt x="2034629" y="4136465"/>
                  <a:pt x="2023497" y="4117479"/>
                </a:cubicBezTo>
                <a:cubicBezTo>
                  <a:pt x="2013750" y="4096911"/>
                  <a:pt x="2002485" y="4076998"/>
                  <a:pt x="1989760" y="4057922"/>
                </a:cubicBezTo>
                <a:cubicBezTo>
                  <a:pt x="1978482" y="4037316"/>
                  <a:pt x="1965623" y="4017492"/>
                  <a:pt x="1951241" y="3998626"/>
                </a:cubicBezTo>
                <a:cubicBezTo>
                  <a:pt x="1938376" y="3978268"/>
                  <a:pt x="1923885" y="3958799"/>
                  <a:pt x="1907819" y="3940435"/>
                </a:cubicBezTo>
                <a:cubicBezTo>
                  <a:pt x="1893151" y="3920343"/>
                  <a:pt x="1876787" y="3901299"/>
                  <a:pt x="1858797" y="3883526"/>
                </a:cubicBezTo>
                <a:cubicBezTo>
                  <a:pt x="1842427" y="3864228"/>
                  <a:pt x="1824368" y="3846099"/>
                  <a:pt x="1804664" y="3829386"/>
                </a:cubicBezTo>
                <a:cubicBezTo>
                  <a:pt x="1786592" y="3811085"/>
                  <a:pt x="1766830" y="3794080"/>
                  <a:pt x="1745425" y="3778636"/>
                </a:cubicBezTo>
                <a:cubicBezTo>
                  <a:pt x="1725873" y="3761733"/>
                  <a:pt x="1704670" y="3746232"/>
                  <a:pt x="1681887" y="3732377"/>
                </a:cubicBezTo>
                <a:cubicBezTo>
                  <a:pt x="1668024" y="3722204"/>
                  <a:pt x="1653470" y="3712679"/>
                  <a:pt x="1638230" y="3703884"/>
                </a:cubicBezTo>
                <a:cubicBezTo>
                  <a:pt x="1630471" y="3699401"/>
                  <a:pt x="1622628" y="3695172"/>
                  <a:pt x="1614723" y="3691178"/>
                </a:cubicBezTo>
                <a:cubicBezTo>
                  <a:pt x="1610633" y="3688651"/>
                  <a:pt x="1606487" y="3686168"/>
                  <a:pt x="1602289" y="3683742"/>
                </a:cubicBezTo>
                <a:cubicBezTo>
                  <a:pt x="1583766" y="3673049"/>
                  <a:pt x="1564812" y="3663765"/>
                  <a:pt x="1545565" y="3655840"/>
                </a:cubicBezTo>
                <a:cubicBezTo>
                  <a:pt x="1522743" y="3644029"/>
                  <a:pt x="1499368" y="3634263"/>
                  <a:pt x="1475645" y="3626497"/>
                </a:cubicBezTo>
                <a:cubicBezTo>
                  <a:pt x="1452848" y="3616737"/>
                  <a:pt x="1429614" y="3608914"/>
                  <a:pt x="1406131" y="3602976"/>
                </a:cubicBezTo>
                <a:cubicBezTo>
                  <a:pt x="1383570" y="3595103"/>
                  <a:pt x="1360672" y="3589044"/>
                  <a:pt x="1337621" y="3584752"/>
                </a:cubicBezTo>
                <a:cubicBezTo>
                  <a:pt x="1315364" y="3578542"/>
                  <a:pt x="1292860" y="3574046"/>
                  <a:pt x="1270286" y="3571207"/>
                </a:cubicBezTo>
                <a:cubicBezTo>
                  <a:pt x="1248588" y="3566502"/>
                  <a:pt x="1226725" y="3563384"/>
                  <a:pt x="1204855" y="3561809"/>
                </a:cubicBezTo>
                <a:cubicBezTo>
                  <a:pt x="1183697" y="3558393"/>
                  <a:pt x="1162437" y="3556463"/>
                  <a:pt x="1141235" y="3555961"/>
                </a:cubicBezTo>
                <a:cubicBezTo>
                  <a:pt x="1120680" y="3553662"/>
                  <a:pt x="1100087" y="3552742"/>
                  <a:pt x="1079583" y="3553161"/>
                </a:cubicBezTo>
                <a:cubicBezTo>
                  <a:pt x="1059618" y="3551808"/>
                  <a:pt x="1039660" y="3551738"/>
                  <a:pt x="1019829" y="3552926"/>
                </a:cubicBezTo>
                <a:cubicBezTo>
                  <a:pt x="1000373" y="3552380"/>
                  <a:pt x="980961" y="3553046"/>
                  <a:pt x="961701" y="3554894"/>
                </a:cubicBezTo>
                <a:cubicBezTo>
                  <a:pt x="942918" y="3555046"/>
                  <a:pt x="924198" y="3556329"/>
                  <a:pt x="905650" y="3558704"/>
                </a:cubicBezTo>
                <a:cubicBezTo>
                  <a:pt x="887317" y="3559441"/>
                  <a:pt x="869074" y="3561238"/>
                  <a:pt x="851014" y="3564083"/>
                </a:cubicBezTo>
                <a:cubicBezTo>
                  <a:pt x="833177" y="3565321"/>
                  <a:pt x="815454" y="3567569"/>
                  <a:pt x="797922" y="3570801"/>
                </a:cubicBezTo>
                <a:cubicBezTo>
                  <a:pt x="780517" y="3572465"/>
                  <a:pt x="763232" y="3575094"/>
                  <a:pt x="746157" y="3578662"/>
                </a:cubicBezTo>
                <a:cubicBezTo>
                  <a:pt x="729075" y="3580707"/>
                  <a:pt x="712134" y="3583685"/>
                  <a:pt x="695408" y="3587565"/>
                </a:cubicBezTo>
                <a:cubicBezTo>
                  <a:pt x="678707" y="3589927"/>
                  <a:pt x="662159" y="3593185"/>
                  <a:pt x="645833" y="3597312"/>
                </a:cubicBezTo>
                <a:cubicBezTo>
                  <a:pt x="629539" y="3599948"/>
                  <a:pt x="613398" y="3603427"/>
                  <a:pt x="597483" y="3607745"/>
                </a:cubicBezTo>
                <a:cubicBezTo>
                  <a:pt x="581427" y="3610635"/>
                  <a:pt x="565534" y="3614356"/>
                  <a:pt x="549871" y="3618877"/>
                </a:cubicBezTo>
                <a:cubicBezTo>
                  <a:pt x="534137" y="3621976"/>
                  <a:pt x="518572" y="3625868"/>
                  <a:pt x="503238" y="3630535"/>
                </a:cubicBezTo>
                <a:cubicBezTo>
                  <a:pt x="487694" y="3633831"/>
                  <a:pt x="472321" y="3637895"/>
                  <a:pt x="457187" y="3642728"/>
                </a:cubicBezTo>
                <a:cubicBezTo>
                  <a:pt x="441946" y="3646175"/>
                  <a:pt x="426879" y="3650367"/>
                  <a:pt x="412049" y="3655300"/>
                </a:cubicBezTo>
                <a:cubicBezTo>
                  <a:pt x="397045" y="3658882"/>
                  <a:pt x="382219" y="3663187"/>
                  <a:pt x="367630" y="3668216"/>
                </a:cubicBezTo>
                <a:cubicBezTo>
                  <a:pt x="352765" y="3671931"/>
                  <a:pt x="338082" y="3676363"/>
                  <a:pt x="323639" y="3681507"/>
                </a:cubicBezTo>
                <a:cubicBezTo>
                  <a:pt x="309033" y="3685311"/>
                  <a:pt x="294610" y="3689819"/>
                  <a:pt x="280423" y="3695007"/>
                </a:cubicBezTo>
                <a:cubicBezTo>
                  <a:pt x="265873" y="3698931"/>
                  <a:pt x="251510" y="3703554"/>
                  <a:pt x="237387" y="3708850"/>
                </a:cubicBezTo>
                <a:cubicBezTo>
                  <a:pt x="223107" y="3712831"/>
                  <a:pt x="209015" y="3717492"/>
                  <a:pt x="195157" y="3722807"/>
                </a:cubicBezTo>
                <a:cubicBezTo>
                  <a:pt x="180950" y="3726871"/>
                  <a:pt x="166931" y="3731609"/>
                  <a:pt x="153151" y="3736993"/>
                </a:cubicBezTo>
                <a:cubicBezTo>
                  <a:pt x="139070" y="3741127"/>
                  <a:pt x="125181" y="3745921"/>
                  <a:pt x="111528" y="3751350"/>
                </a:cubicBezTo>
                <a:cubicBezTo>
                  <a:pt x="97633" y="3755516"/>
                  <a:pt x="83923" y="3760317"/>
                  <a:pt x="70451" y="3765752"/>
                </a:cubicBezTo>
                <a:cubicBezTo>
                  <a:pt x="56656" y="3769969"/>
                  <a:pt x="43050" y="3774814"/>
                  <a:pt x="29679" y="3780275"/>
                </a:cubicBezTo>
                <a:cubicBezTo>
                  <a:pt x="19679" y="3783380"/>
                  <a:pt x="9780" y="3786809"/>
                  <a:pt x="0" y="3790568"/>
                </a:cubicBezTo>
                <a:lnTo>
                  <a:pt x="0" y="3073628"/>
                </a:lnTo>
                <a:cubicBezTo>
                  <a:pt x="13272" y="3063817"/>
                  <a:pt x="26080" y="3053257"/>
                  <a:pt x="38360" y="3041979"/>
                </a:cubicBezTo>
                <a:cubicBezTo>
                  <a:pt x="52101" y="3031426"/>
                  <a:pt x="65321" y="3020066"/>
                  <a:pt x="77942" y="3007912"/>
                </a:cubicBezTo>
                <a:cubicBezTo>
                  <a:pt x="91789" y="2996748"/>
                  <a:pt x="105075" y="2984740"/>
                  <a:pt x="117711" y="2971907"/>
                </a:cubicBezTo>
                <a:cubicBezTo>
                  <a:pt x="131510" y="2960160"/>
                  <a:pt x="144704" y="2947542"/>
                  <a:pt x="157212" y="2934080"/>
                </a:cubicBezTo>
                <a:cubicBezTo>
                  <a:pt x="171143" y="2921507"/>
                  <a:pt x="184407" y="2908013"/>
                  <a:pt x="196912" y="2893624"/>
                </a:cubicBezTo>
                <a:cubicBezTo>
                  <a:pt x="210793" y="2880245"/>
                  <a:pt x="223950" y="2865900"/>
                  <a:pt x="236277" y="2850628"/>
                </a:cubicBezTo>
                <a:cubicBezTo>
                  <a:pt x="250132" y="2836252"/>
                  <a:pt x="263190" y="2820872"/>
                  <a:pt x="275326" y="2804508"/>
                </a:cubicBezTo>
                <a:cubicBezTo>
                  <a:pt x="289044" y="2789053"/>
                  <a:pt x="301863" y="2772523"/>
                  <a:pt x="313680" y="2754978"/>
                </a:cubicBezTo>
                <a:cubicBezTo>
                  <a:pt x="327130" y="2738354"/>
                  <a:pt x="339595" y="2720612"/>
                  <a:pt x="350943" y="2701803"/>
                </a:cubicBezTo>
                <a:cubicBezTo>
                  <a:pt x="360747" y="2688348"/>
                  <a:pt x="369945" y="2674244"/>
                  <a:pt x="378457" y="2659500"/>
                </a:cubicBezTo>
                <a:cubicBezTo>
                  <a:pt x="381417" y="2654375"/>
                  <a:pt x="384258" y="2649213"/>
                  <a:pt x="387003" y="2644025"/>
                </a:cubicBezTo>
                <a:cubicBezTo>
                  <a:pt x="391230" y="2637472"/>
                  <a:pt x="395326" y="2630779"/>
                  <a:pt x="399269" y="2623953"/>
                </a:cubicBezTo>
                <a:cubicBezTo>
                  <a:pt x="407125" y="2610344"/>
                  <a:pt x="414213" y="2596501"/>
                  <a:pt x="420569" y="2582481"/>
                </a:cubicBezTo>
                <a:cubicBezTo>
                  <a:pt x="432653" y="2560999"/>
                  <a:pt x="442872" y="2538964"/>
                  <a:pt x="451272" y="2516568"/>
                </a:cubicBezTo>
                <a:cubicBezTo>
                  <a:pt x="462140" y="2493841"/>
                  <a:pt x="471026" y="2470619"/>
                  <a:pt x="477986" y="2447092"/>
                </a:cubicBezTo>
                <a:cubicBezTo>
                  <a:pt x="487390" y="2423248"/>
                  <a:pt x="494708" y="2398966"/>
                  <a:pt x="500013" y="2374474"/>
                </a:cubicBezTo>
                <a:cubicBezTo>
                  <a:pt x="507792" y="2349455"/>
                  <a:pt x="513388" y="2324086"/>
                  <a:pt x="516849" y="2298610"/>
                </a:cubicBezTo>
                <a:cubicBezTo>
                  <a:pt x="522643" y="2273090"/>
                  <a:pt x="526225" y="2247328"/>
                  <a:pt x="527689" y="2221585"/>
                </a:cubicBezTo>
                <a:cubicBezTo>
                  <a:pt x="531458" y="2195740"/>
                  <a:pt x="533041" y="2169781"/>
                  <a:pt x="532495" y="2143962"/>
                </a:cubicBezTo>
                <a:cubicBezTo>
                  <a:pt x="534205" y="2118308"/>
                  <a:pt x="533801" y="2092654"/>
                  <a:pt x="531341" y="2067273"/>
                </a:cubicBezTo>
                <a:cubicBezTo>
                  <a:pt x="531109" y="2041956"/>
                  <a:pt x="528831" y="2016765"/>
                  <a:pt x="524582" y="1991943"/>
                </a:cubicBezTo>
                <a:cubicBezTo>
                  <a:pt x="522556" y="1967413"/>
                  <a:pt x="518610" y="1943099"/>
                  <a:pt x="512818" y="1919248"/>
                </a:cubicBezTo>
                <a:cubicBezTo>
                  <a:pt x="509257" y="1895868"/>
                  <a:pt x="503951" y="1872792"/>
                  <a:pt x="496950" y="1850230"/>
                </a:cubicBezTo>
                <a:cubicBezTo>
                  <a:pt x="492055" y="1827700"/>
                  <a:pt x="485506" y="1805539"/>
                  <a:pt x="477378" y="1783949"/>
                </a:cubicBezTo>
                <a:cubicBezTo>
                  <a:pt x="471391" y="1762562"/>
                  <a:pt x="463893" y="1741595"/>
                  <a:pt x="454943" y="1721217"/>
                </a:cubicBezTo>
                <a:cubicBezTo>
                  <a:pt x="447672" y="1699742"/>
                  <a:pt x="438856" y="1678774"/>
                  <a:pt x="428538" y="1658498"/>
                </a:cubicBezTo>
                <a:cubicBezTo>
                  <a:pt x="419734" y="1636667"/>
                  <a:pt x="409280" y="1615458"/>
                  <a:pt x="397241" y="1595068"/>
                </a:cubicBezTo>
                <a:cubicBezTo>
                  <a:pt x="386643" y="1572907"/>
                  <a:pt x="374283" y="1551507"/>
                  <a:pt x="360226" y="1531105"/>
                </a:cubicBezTo>
                <a:cubicBezTo>
                  <a:pt x="347619" y="1508861"/>
                  <a:pt x="333149" y="1487550"/>
                  <a:pt x="316880" y="1467433"/>
                </a:cubicBezTo>
                <a:cubicBezTo>
                  <a:pt x="302080" y="1445424"/>
                  <a:pt x="285326" y="1424552"/>
                  <a:pt x="266694" y="1405076"/>
                </a:cubicBezTo>
                <a:cubicBezTo>
                  <a:pt x="249613" y="1383753"/>
                  <a:pt x="230522" y="1363751"/>
                  <a:pt x="209507" y="1345374"/>
                </a:cubicBezTo>
                <a:cubicBezTo>
                  <a:pt x="190236" y="1325269"/>
                  <a:pt x="168967" y="1306670"/>
                  <a:pt x="145771" y="1289894"/>
                </a:cubicBezTo>
                <a:cubicBezTo>
                  <a:pt x="124539" y="1271504"/>
                  <a:pt x="101363" y="1254772"/>
                  <a:pt x="76324" y="1240002"/>
                </a:cubicBezTo>
                <a:cubicBezTo>
                  <a:pt x="64052" y="1231258"/>
                  <a:pt x="51252" y="1223009"/>
                  <a:pt x="37933" y="1215319"/>
                </a:cubicBezTo>
                <a:cubicBezTo>
                  <a:pt x="26316" y="1208614"/>
                  <a:pt x="14530" y="1202460"/>
                  <a:pt x="2611" y="1196847"/>
                </a:cubicBezTo>
                <a:cubicBezTo>
                  <a:pt x="2222" y="1196625"/>
                  <a:pt x="1835" y="1196390"/>
                  <a:pt x="1445" y="1196168"/>
                </a:cubicBezTo>
                <a:cubicBezTo>
                  <a:pt x="964" y="1195888"/>
                  <a:pt x="481" y="1195622"/>
                  <a:pt x="0" y="1195342"/>
                </a:cubicBezTo>
                <a:lnTo>
                  <a:pt x="0" y="793749"/>
                </a:lnTo>
                <a:cubicBezTo>
                  <a:pt x="0" y="382772"/>
                  <a:pt x="312341" y="44745"/>
                  <a:pt x="712594" y="4097"/>
                </a:cubicBezTo>
                <a:close/>
              </a:path>
            </a:pathLst>
          </a:custGeom>
          <a:blipFill>
            <a:blip r:embed="rId3">
              <a:alphaModFix amt="60000"/>
            </a:blip>
            <a:stretch>
              <a:fillRect/>
            </a:stretch>
          </a:blipFill>
        </p:spPr>
        <p:txBody>
          <a:bodyPr wrap="square">
            <a:noAutofit/>
          </a:bodyPr>
          <a:lstStyle>
            <a:lvl1pPr marL="0" indent="0">
              <a:buNone/>
              <a:defRPr/>
            </a:lvl1pPr>
          </a:lstStyle>
          <a:p>
            <a:endParaRPr lang="en-US" dirty="0"/>
          </a:p>
        </p:txBody>
      </p:sp>
      <p:sp>
        <p:nvSpPr>
          <p:cNvPr id="5" name="Content Placeholder 7">
            <a:extLst>
              <a:ext uri="{FF2B5EF4-FFF2-40B4-BE49-F238E27FC236}">
                <a16:creationId xmlns:a16="http://schemas.microsoft.com/office/drawing/2014/main" id="{C8445A35-FB03-D828-D87E-A268F3E1E0A3}"/>
              </a:ext>
            </a:extLst>
          </p:cNvPr>
          <p:cNvSpPr>
            <a:spLocks noGrp="1"/>
          </p:cNvSpPr>
          <p:nvPr>
            <p:ph sz="quarter" idx="14"/>
          </p:nvPr>
        </p:nvSpPr>
        <p:spPr>
          <a:xfrm>
            <a:off x="7928817" y="2315569"/>
            <a:ext cx="3651375" cy="3856631"/>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8">
            <a:extLst>
              <a:ext uri="{FF2B5EF4-FFF2-40B4-BE49-F238E27FC236}">
                <a16:creationId xmlns:a16="http://schemas.microsoft.com/office/drawing/2014/main" id="{AF0EABC9-86BA-DDCF-A091-AB6C3E9C93F9}"/>
              </a:ext>
            </a:extLst>
          </p:cNvPr>
          <p:cNvSpPr>
            <a:spLocks noGrp="1"/>
          </p:cNvSpPr>
          <p:nvPr>
            <p:ph type="ftr" sz="quarter" idx="16"/>
          </p:nvPr>
        </p:nvSpPr>
        <p:spPr>
          <a:xfrm>
            <a:off x="7928690" y="6343955"/>
            <a:ext cx="1637337" cy="365125"/>
          </a:xfrm>
        </p:spPr>
        <p:txBody>
          <a:bodyPr/>
          <a:lstStyle/>
          <a:p>
            <a:r>
              <a:rPr lang="en-US"/>
              <a:t>Presentation title</a:t>
            </a:r>
            <a:endParaRPr lang="en-US" dirty="0"/>
          </a:p>
        </p:txBody>
      </p:sp>
      <p:sp>
        <p:nvSpPr>
          <p:cNvPr id="7" name="Date Placeholder 3">
            <a:extLst>
              <a:ext uri="{FF2B5EF4-FFF2-40B4-BE49-F238E27FC236}">
                <a16:creationId xmlns:a16="http://schemas.microsoft.com/office/drawing/2014/main" id="{30915B74-DE73-85C6-5754-84F12F96E928}"/>
              </a:ext>
            </a:extLst>
          </p:cNvPr>
          <p:cNvSpPr>
            <a:spLocks noGrp="1"/>
          </p:cNvSpPr>
          <p:nvPr>
            <p:ph type="dt" sz="half" idx="15"/>
          </p:nvPr>
        </p:nvSpPr>
        <p:spPr>
          <a:xfrm>
            <a:off x="9753600" y="6343955"/>
            <a:ext cx="1404759" cy="365125"/>
          </a:xfrm>
        </p:spPr>
        <p:txBody>
          <a:bodyPr/>
          <a:lstStyle/>
          <a:p>
            <a:fld id="{4D1C313A-D6A3-44AA-9DF4-5EBFAA3BEEE5}" type="datetime4">
              <a:rPr lang="en-US" smtClean="0"/>
              <a:t>October 2, 2026</a:t>
            </a:fld>
            <a:endParaRPr lang="en-US" dirty="0"/>
          </a:p>
        </p:txBody>
      </p:sp>
      <p:sp>
        <p:nvSpPr>
          <p:cNvPr id="12" name="Slide Number Placeholder 9">
            <a:extLst>
              <a:ext uri="{FF2B5EF4-FFF2-40B4-BE49-F238E27FC236}">
                <a16:creationId xmlns:a16="http://schemas.microsoft.com/office/drawing/2014/main" id="{C5C69391-C5F6-E4C0-A8D2-D378757ACC43}"/>
              </a:ext>
            </a:extLst>
          </p:cNvPr>
          <p:cNvSpPr>
            <a:spLocks noGrp="1"/>
          </p:cNvSpPr>
          <p:nvPr>
            <p:ph type="sldNum" sz="quarter" idx="17"/>
          </p:nvPr>
        </p:nvSpPr>
        <p:spPr>
          <a:xfrm>
            <a:off x="11158359" y="6343955"/>
            <a:ext cx="429207"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6563832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pic>
        <p:nvPicPr>
          <p:cNvPr id="11" name="Picture 10" descr="A yellow curved object on a black background&#10;&#10;AI-generated content may be incorrect.">
            <a:extLst>
              <a:ext uri="{FF2B5EF4-FFF2-40B4-BE49-F238E27FC236}">
                <a16:creationId xmlns:a16="http://schemas.microsoft.com/office/drawing/2014/main" id="{C8467649-CE76-DC27-DF21-3EB9BB681F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848725" y="0"/>
            <a:ext cx="3343275" cy="6858000"/>
          </a:xfrm>
          <a:prstGeom prst="rect">
            <a:avLst/>
          </a:prstGeom>
        </p:spPr>
      </p:pic>
      <p:sp>
        <p:nvSpPr>
          <p:cNvPr id="12" name="Title 1">
            <a:extLst>
              <a:ext uri="{FF2B5EF4-FFF2-40B4-BE49-F238E27FC236}">
                <a16:creationId xmlns:a16="http://schemas.microsoft.com/office/drawing/2014/main" id="{94D21C4D-6288-EBCE-A738-3111EAE87C31}"/>
              </a:ext>
            </a:extLst>
          </p:cNvPr>
          <p:cNvSpPr>
            <a:spLocks noGrp="1"/>
          </p:cNvSpPr>
          <p:nvPr>
            <p:ph type="title"/>
          </p:nvPr>
        </p:nvSpPr>
        <p:spPr>
          <a:xfrm>
            <a:off x="623070" y="685799"/>
            <a:ext cx="3651503" cy="1386997"/>
          </a:xfrm>
          <a:prstGeom prst="rect">
            <a:avLst/>
          </a:prstGeom>
        </p:spPr>
        <p:txBody>
          <a:bodyPr anchor="b">
            <a:normAutofit/>
          </a:bodyPr>
          <a:lstStyle>
            <a:lvl1pPr>
              <a:defRPr sz="28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824" y="2315569"/>
            <a:ext cx="3651375" cy="3856631"/>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615697" y="6343955"/>
            <a:ext cx="1637337" cy="365125"/>
          </a:xfrm>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2452914" y="6343955"/>
            <a:ext cx="1392452" cy="365125"/>
          </a:xfrm>
        </p:spPr>
        <p:txBody>
          <a:bodyPr/>
          <a:lstStyle/>
          <a:p>
            <a:fld id="{96F891FA-E333-47D7-840E-4CA799B33ECD}" type="datetime4">
              <a:rPr lang="en-US" smtClean="0"/>
              <a:t>October 2, 2026</a:t>
            </a:fld>
            <a:endParaRPr lang="en-US" dirty="0"/>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3845366" y="6343955"/>
            <a:ext cx="429207" cy="365125"/>
          </a:xfrm>
        </p:spPr>
        <p:txBody>
          <a:bodyPr/>
          <a:lstStyle/>
          <a:p>
            <a:fld id="{AEAA3239-9EA4-4A65-A281-97F994456D9F}" type="slidenum">
              <a:rPr lang="en-US" smtClean="0"/>
              <a:t>‹#›</a:t>
            </a:fld>
            <a:endParaRPr lang="en-US"/>
          </a:p>
        </p:txBody>
      </p:sp>
      <p:sp>
        <p:nvSpPr>
          <p:cNvPr id="2" name="Picture Placeholder 9">
            <a:extLst>
              <a:ext uri="{FF2B5EF4-FFF2-40B4-BE49-F238E27FC236}">
                <a16:creationId xmlns:a16="http://schemas.microsoft.com/office/drawing/2014/main" id="{2B564A2A-65CC-8617-EF0F-0CF144DE0C9C}"/>
              </a:ext>
            </a:extLst>
          </p:cNvPr>
          <p:cNvSpPr>
            <a:spLocks noGrp="1"/>
          </p:cNvSpPr>
          <p:nvPr>
            <p:ph type="pic" sz="quarter" idx="13"/>
          </p:nvPr>
        </p:nvSpPr>
        <p:spPr>
          <a:xfrm flipH="1">
            <a:off x="5175376" y="685801"/>
            <a:ext cx="6400800" cy="5486399"/>
          </a:xfrm>
          <a:custGeom>
            <a:avLst/>
            <a:gdLst>
              <a:gd name="csX0" fmla="*/ 1033932 w 6400800"/>
              <a:gd name="csY0" fmla="*/ 4493780 h 5486399"/>
              <a:gd name="csX1" fmla="*/ 1056545 w 6400800"/>
              <a:gd name="csY1" fmla="*/ 4493856 h 5486399"/>
              <a:gd name="csX2" fmla="*/ 1077170 w 6400800"/>
              <a:gd name="csY2" fmla="*/ 4494802 h 5486399"/>
              <a:gd name="csX3" fmla="*/ 1095559 w 6400800"/>
              <a:gd name="csY3" fmla="*/ 4496485 h 5486399"/>
              <a:gd name="csX4" fmla="*/ 1111695 w 6400800"/>
              <a:gd name="csY4" fmla="*/ 4498803 h 5486399"/>
              <a:gd name="csX5" fmla="*/ 1125137 w 6400800"/>
              <a:gd name="csY5" fmla="*/ 4501508 h 5486399"/>
              <a:gd name="csX6" fmla="*/ 1136218 w 6400800"/>
              <a:gd name="csY6" fmla="*/ 4504454 h 5486399"/>
              <a:gd name="csX7" fmla="*/ 1144740 w 6400800"/>
              <a:gd name="csY7" fmla="*/ 4507331 h 5486399"/>
              <a:gd name="csX8" fmla="*/ 1150753 w 6400800"/>
              <a:gd name="csY8" fmla="*/ 4509865 h 5486399"/>
              <a:gd name="csX9" fmla="*/ 1154944 w 6400800"/>
              <a:gd name="csY9" fmla="*/ 4512004 h 5486399"/>
              <a:gd name="csX10" fmla="*/ 1158005 w 6400800"/>
              <a:gd name="csY10" fmla="*/ 4513890 h 5486399"/>
              <a:gd name="csX11" fmla="*/ 1160920 w 6400800"/>
              <a:gd name="csY11" fmla="*/ 4516018 h 5486399"/>
              <a:gd name="csX12" fmla="*/ 1164273 w 6400800"/>
              <a:gd name="csY12" fmla="*/ 4518875 h 5486399"/>
              <a:gd name="csX13" fmla="*/ 1168394 w 6400800"/>
              <a:gd name="csY13" fmla="*/ 4522996 h 5486399"/>
              <a:gd name="csX14" fmla="*/ 1173137 w 6400800"/>
              <a:gd name="csY14" fmla="*/ 4528508 h 5486399"/>
              <a:gd name="csX15" fmla="*/ 1178903 w 6400800"/>
              <a:gd name="csY15" fmla="*/ 4536230 h 5486399"/>
              <a:gd name="csX16" fmla="*/ 1185240 w 6400800"/>
              <a:gd name="csY16" fmla="*/ 4545990 h 5486399"/>
              <a:gd name="csX17" fmla="*/ 1192124 w 6400800"/>
              <a:gd name="csY17" fmla="*/ 4558137 h 5486399"/>
              <a:gd name="csX18" fmla="*/ 1199559 w 6400800"/>
              <a:gd name="csY18" fmla="*/ 4573129 h 5486399"/>
              <a:gd name="csX19" fmla="*/ 1206125 w 6400800"/>
              <a:gd name="csY19" fmla="*/ 4588312 h 5486399"/>
              <a:gd name="csX20" fmla="*/ 1211332 w 6400800"/>
              <a:gd name="csY20" fmla="*/ 4602384 h 5486399"/>
              <a:gd name="csX21" fmla="*/ 1215168 w 6400800"/>
              <a:gd name="csY21" fmla="*/ 4614913 h 5486399"/>
              <a:gd name="csX22" fmla="*/ 1217676 w 6400800"/>
              <a:gd name="csY22" fmla="*/ 4625371 h 5486399"/>
              <a:gd name="csX23" fmla="*/ 1219257 w 6400800"/>
              <a:gd name="csY23" fmla="*/ 4634629 h 5486399"/>
              <a:gd name="csX24" fmla="*/ 1219994 w 6400800"/>
              <a:gd name="csY24" fmla="*/ 4642040 h 5486399"/>
              <a:gd name="csX25" fmla="*/ 1220191 w 6400800"/>
              <a:gd name="csY25" fmla="*/ 4648967 h 5486399"/>
              <a:gd name="csX26" fmla="*/ 1219873 w 6400800"/>
              <a:gd name="csY26" fmla="*/ 4655908 h 5486399"/>
              <a:gd name="csX27" fmla="*/ 1219086 w 6400800"/>
              <a:gd name="csY27" fmla="*/ 4662512 h 5486399"/>
              <a:gd name="csX28" fmla="*/ 1217530 w 6400800"/>
              <a:gd name="csY28" fmla="*/ 4670577 h 5486399"/>
              <a:gd name="csX29" fmla="*/ 1215174 w 6400800"/>
              <a:gd name="csY29" fmla="*/ 4679454 h 5486399"/>
              <a:gd name="csX30" fmla="*/ 1211612 w 6400800"/>
              <a:gd name="csY30" fmla="*/ 4689982 h 5486399"/>
              <a:gd name="csX31" fmla="*/ 1206773 w 6400800"/>
              <a:gd name="csY31" fmla="*/ 4701780 h 5486399"/>
              <a:gd name="csX32" fmla="*/ 1200321 w 6400800"/>
              <a:gd name="csY32" fmla="*/ 4715242 h 5486399"/>
              <a:gd name="csX33" fmla="*/ 1192206 w 6400800"/>
              <a:gd name="csY33" fmla="*/ 4730089 h 5486399"/>
              <a:gd name="csX34" fmla="*/ 1182516 w 6400800"/>
              <a:gd name="csY34" fmla="*/ 4745951 h 5486399"/>
              <a:gd name="csX35" fmla="*/ 1170464 w 6400800"/>
              <a:gd name="csY35" fmla="*/ 4763820 h 5486399"/>
              <a:gd name="csX36" fmla="*/ 1156907 w 6400800"/>
              <a:gd name="csY36" fmla="*/ 4782267 h 5486399"/>
              <a:gd name="csX37" fmla="*/ 1141419 w 6400800"/>
              <a:gd name="csY37" fmla="*/ 4801825 h 5486399"/>
              <a:gd name="csX38" fmla="*/ 1124350 w 6400800"/>
              <a:gd name="csY38" fmla="*/ 4821942 h 5486399"/>
              <a:gd name="csX39" fmla="*/ 1105554 w 6400800"/>
              <a:gd name="csY39" fmla="*/ 4842839 h 5486399"/>
              <a:gd name="csX40" fmla="*/ 1085336 w 6400800"/>
              <a:gd name="csY40" fmla="*/ 4864118 h 5486399"/>
              <a:gd name="csX41" fmla="*/ 1063943 w 6400800"/>
              <a:gd name="csY41" fmla="*/ 4885562 h 5486399"/>
              <a:gd name="csX42" fmla="*/ 1041286 w 6400800"/>
              <a:gd name="csY42" fmla="*/ 4907298 h 5486399"/>
              <a:gd name="csX43" fmla="*/ 1017454 w 6400800"/>
              <a:gd name="csY43" fmla="*/ 4929269 h 5486399"/>
              <a:gd name="csX44" fmla="*/ 992569 w 6400800"/>
              <a:gd name="csY44" fmla="*/ 4951393 h 5486399"/>
              <a:gd name="csX45" fmla="*/ 966813 w 6400800"/>
              <a:gd name="csY45" fmla="*/ 4973548 h 5486399"/>
              <a:gd name="csX46" fmla="*/ 940118 w 6400800"/>
              <a:gd name="csY46" fmla="*/ 4995849 h 5486399"/>
              <a:gd name="csX47" fmla="*/ 912609 w 6400800"/>
              <a:gd name="csY47" fmla="*/ 5018220 h 5486399"/>
              <a:gd name="csX48" fmla="*/ 884472 w 6400800"/>
              <a:gd name="csY48" fmla="*/ 5040547 h 5486399"/>
              <a:gd name="csX49" fmla="*/ 855866 w 6400800"/>
              <a:gd name="csY49" fmla="*/ 5062753 h 5486399"/>
              <a:gd name="csX50" fmla="*/ 826179 w 6400800"/>
              <a:gd name="csY50" fmla="*/ 5085359 h 5486399"/>
              <a:gd name="csX51" fmla="*/ 796087 w 6400800"/>
              <a:gd name="csY51" fmla="*/ 5107876 h 5486399"/>
              <a:gd name="csX52" fmla="*/ 765569 w 6400800"/>
              <a:gd name="csY52" fmla="*/ 5130361 h 5486399"/>
              <a:gd name="csX53" fmla="*/ 734492 w 6400800"/>
              <a:gd name="csY53" fmla="*/ 5152948 h 5486399"/>
              <a:gd name="csX54" fmla="*/ 702989 w 6400800"/>
              <a:gd name="csY54" fmla="*/ 5175579 h 5486399"/>
              <a:gd name="csX55" fmla="*/ 670903 w 6400800"/>
              <a:gd name="csY55" fmla="*/ 5198401 h 5486399"/>
              <a:gd name="csX56" fmla="*/ 638785 w 6400800"/>
              <a:gd name="csY56" fmla="*/ 5221065 h 5486399"/>
              <a:gd name="csX57" fmla="*/ 605916 w 6400800"/>
              <a:gd name="csY57" fmla="*/ 5244096 h 5486399"/>
              <a:gd name="csX58" fmla="*/ 573025 w 6400800"/>
              <a:gd name="csY58" fmla="*/ 5267032 h 5486399"/>
              <a:gd name="csX59" fmla="*/ 539614 w 6400800"/>
              <a:gd name="csY59" fmla="*/ 5290248 h 5486399"/>
              <a:gd name="csX60" fmla="*/ 505953 w 6400800"/>
              <a:gd name="csY60" fmla="*/ 5313603 h 5486399"/>
              <a:gd name="csX61" fmla="*/ 472120 w 6400800"/>
              <a:gd name="csY61" fmla="*/ 5337054 h 5486399"/>
              <a:gd name="csX62" fmla="*/ 437610 w 6400800"/>
              <a:gd name="csY62" fmla="*/ 5361025 h 5486399"/>
              <a:gd name="csX63" fmla="*/ 404099 w 6400800"/>
              <a:gd name="csY63" fmla="*/ 5384323 h 5486399"/>
              <a:gd name="csX64" fmla="*/ 6176 w 6400800"/>
              <a:gd name="csY64" fmla="*/ 4792122 h 5486399"/>
              <a:gd name="csX65" fmla="*/ 44338 w 6400800"/>
              <a:gd name="csY65" fmla="*/ 4777841 h 5486399"/>
              <a:gd name="csX66" fmla="*/ 83065 w 6400800"/>
              <a:gd name="csY66" fmla="*/ 4763363 h 5486399"/>
              <a:gd name="csX67" fmla="*/ 121599 w 6400800"/>
              <a:gd name="csY67" fmla="*/ 4748955 h 5486399"/>
              <a:gd name="csX68" fmla="*/ 159711 w 6400800"/>
              <a:gd name="csY68" fmla="*/ 4734724 h 5486399"/>
              <a:gd name="csX69" fmla="*/ 197873 w 6400800"/>
              <a:gd name="csY69" fmla="*/ 4720532 h 5486399"/>
              <a:gd name="csX70" fmla="*/ 235465 w 6400800"/>
              <a:gd name="csY70" fmla="*/ 4706607 h 5486399"/>
              <a:gd name="csX71" fmla="*/ 273131 w 6400800"/>
              <a:gd name="csY71" fmla="*/ 4692770 h 5486399"/>
              <a:gd name="csX72" fmla="*/ 310511 w 6400800"/>
              <a:gd name="csY72" fmla="*/ 4679143 h 5486399"/>
              <a:gd name="csX73" fmla="*/ 347595 w 6400800"/>
              <a:gd name="csY73" fmla="*/ 4665770 h 5486399"/>
              <a:gd name="csX74" fmla="*/ 384479 w 6400800"/>
              <a:gd name="csY74" fmla="*/ 4652632 h 5486399"/>
              <a:gd name="csX75" fmla="*/ 421183 w 6400800"/>
              <a:gd name="csY75" fmla="*/ 4639760 h 5486399"/>
              <a:gd name="csX76" fmla="*/ 457491 w 6400800"/>
              <a:gd name="csY76" fmla="*/ 4627238 h 5486399"/>
              <a:gd name="csX77" fmla="*/ 493601 w 6400800"/>
              <a:gd name="csY77" fmla="*/ 4615033 h 5486399"/>
              <a:gd name="csX78" fmla="*/ 529636 w 6400800"/>
              <a:gd name="csY78" fmla="*/ 4603140 h 5486399"/>
              <a:gd name="csX79" fmla="*/ 565045 w 6400800"/>
              <a:gd name="csY79" fmla="*/ 4591735 h 5486399"/>
              <a:gd name="csX80" fmla="*/ 600466 w 6400800"/>
              <a:gd name="csY80" fmla="*/ 4580674 h 5486399"/>
              <a:gd name="csX81" fmla="*/ 635394 w 6400800"/>
              <a:gd name="csY81" fmla="*/ 4570126 h 5486399"/>
              <a:gd name="csX82" fmla="*/ 670077 w 6400800"/>
              <a:gd name="csY82" fmla="*/ 4560042 h 5486399"/>
              <a:gd name="csX83" fmla="*/ 704348 w 6400800"/>
              <a:gd name="csY83" fmla="*/ 4550498 h 5486399"/>
              <a:gd name="csX84" fmla="*/ 737997 w 6400800"/>
              <a:gd name="csY84" fmla="*/ 4541589 h 5486399"/>
              <a:gd name="csX85" fmla="*/ 771265 w 6400800"/>
              <a:gd name="csY85" fmla="*/ 4533277 h 5486399"/>
              <a:gd name="csX86" fmla="*/ 803840 w 6400800"/>
              <a:gd name="csY86" fmla="*/ 4525663 h 5486399"/>
              <a:gd name="csX87" fmla="*/ 836155 w 6400800"/>
              <a:gd name="csY87" fmla="*/ 4518685 h 5486399"/>
              <a:gd name="csX88" fmla="*/ 867397 w 6400800"/>
              <a:gd name="csY88" fmla="*/ 4512544 h 5486399"/>
              <a:gd name="csX89" fmla="*/ 897839 w 6400800"/>
              <a:gd name="csY89" fmla="*/ 4507204 h 5486399"/>
              <a:gd name="csX90" fmla="*/ 927570 w 6400800"/>
              <a:gd name="csY90" fmla="*/ 4502683 h 5486399"/>
              <a:gd name="csX91" fmla="*/ 956170 w 6400800"/>
              <a:gd name="csY91" fmla="*/ 4499063 h 5486399"/>
              <a:gd name="csX92" fmla="*/ 983520 w 6400800"/>
              <a:gd name="csY92" fmla="*/ 4496364 h 5486399"/>
              <a:gd name="csX93" fmla="*/ 1009631 w 6400800"/>
              <a:gd name="csY93" fmla="*/ 4494599 h 5486399"/>
              <a:gd name="csX94" fmla="*/ 1033932 w 6400800"/>
              <a:gd name="csY94" fmla="*/ 4493780 h 5486399"/>
              <a:gd name="csX95" fmla="*/ 793731 w 6400800"/>
              <a:gd name="csY95" fmla="*/ 0 h 5486399"/>
              <a:gd name="csX96" fmla="*/ 5607070 w 6400800"/>
              <a:gd name="csY96" fmla="*/ 0 h 5486399"/>
              <a:gd name="csX97" fmla="*/ 5688207 w 6400800"/>
              <a:gd name="csY97" fmla="*/ 4097 h 5486399"/>
              <a:gd name="csX98" fmla="*/ 6400800 w 6400800"/>
              <a:gd name="csY98" fmla="*/ 793749 h 5486399"/>
              <a:gd name="csX99" fmla="*/ 6400800 w 6400800"/>
              <a:gd name="csY99" fmla="*/ 4692649 h 5486399"/>
              <a:gd name="csX100" fmla="*/ 5607050 w 6400800"/>
              <a:gd name="csY100" fmla="*/ 5486399 h 5486399"/>
              <a:gd name="csX101" fmla="*/ 1792383 w 6400800"/>
              <a:gd name="csY101" fmla="*/ 5486399 h 5486399"/>
              <a:gd name="csX102" fmla="*/ 1795424 w 6400800"/>
              <a:gd name="csY102" fmla="*/ 5482830 h 5486399"/>
              <a:gd name="csX103" fmla="*/ 1831791 w 6400800"/>
              <a:gd name="csY103" fmla="*/ 5442445 h 5486399"/>
              <a:gd name="csX104" fmla="*/ 1867992 w 6400800"/>
              <a:gd name="csY104" fmla="*/ 5399722 h 5486399"/>
              <a:gd name="csX105" fmla="*/ 1903622 w 6400800"/>
              <a:gd name="csY105" fmla="*/ 5354764 h 5486399"/>
              <a:gd name="csX106" fmla="*/ 1938858 w 6400800"/>
              <a:gd name="csY106" fmla="*/ 5306783 h 5486399"/>
              <a:gd name="csX107" fmla="*/ 1972926 w 6400800"/>
              <a:gd name="csY107" fmla="*/ 5256263 h 5486399"/>
              <a:gd name="csX108" fmla="*/ 1996643 w 6400800"/>
              <a:gd name="csY108" fmla="*/ 5219255 h 5486399"/>
              <a:gd name="csX109" fmla="*/ 2006168 w 6400800"/>
              <a:gd name="csY109" fmla="*/ 5201913 h 5486399"/>
              <a:gd name="csX110" fmla="*/ 2017306 w 6400800"/>
              <a:gd name="csY110" fmla="*/ 5183606 h 5486399"/>
              <a:gd name="csX111" fmla="*/ 2037563 w 6400800"/>
              <a:gd name="csY111" fmla="*/ 5144433 h 5486399"/>
              <a:gd name="csX112" fmla="*/ 2066677 w 6400800"/>
              <a:gd name="csY112" fmla="*/ 5083663 h 5486399"/>
              <a:gd name="csX113" fmla="*/ 2093100 w 6400800"/>
              <a:gd name="csY113" fmla="*/ 5019173 h 5486399"/>
              <a:gd name="csX114" fmla="*/ 2115954 w 6400800"/>
              <a:gd name="csY114" fmla="*/ 4951672 h 5486399"/>
              <a:gd name="csX115" fmla="*/ 2134756 w 6400800"/>
              <a:gd name="csY115" fmla="*/ 4881022 h 5486399"/>
              <a:gd name="csX116" fmla="*/ 2148815 w 6400800"/>
              <a:gd name="csY116" fmla="*/ 4808162 h 5486399"/>
              <a:gd name="csX117" fmla="*/ 2157755 w 6400800"/>
              <a:gd name="csY117" fmla="*/ 4732921 h 5486399"/>
              <a:gd name="csX118" fmla="*/ 2161127 w 6400800"/>
              <a:gd name="csY118" fmla="*/ 4657635 h 5486399"/>
              <a:gd name="csX119" fmla="*/ 2159019 w 6400800"/>
              <a:gd name="csY119" fmla="*/ 4582299 h 5486399"/>
              <a:gd name="csX120" fmla="*/ 2151526 w 6400800"/>
              <a:gd name="csY120" fmla="*/ 4507782 h 5486399"/>
              <a:gd name="csX121" fmla="*/ 2139214 w 6400800"/>
              <a:gd name="csY121" fmla="*/ 4435849 h 5486399"/>
              <a:gd name="csX122" fmla="*/ 2122526 w 6400800"/>
              <a:gd name="csY122" fmla="*/ 4366208 h 5486399"/>
              <a:gd name="csX123" fmla="*/ 2102244 w 6400800"/>
              <a:gd name="csY123" fmla="*/ 4299984 h 5486399"/>
              <a:gd name="csX124" fmla="*/ 2078857 w 6400800"/>
              <a:gd name="csY124" fmla="*/ 4236821 h 5486399"/>
              <a:gd name="csX125" fmla="*/ 2052720 w 6400800"/>
              <a:gd name="csY125" fmla="*/ 4176388 h 5486399"/>
              <a:gd name="csX126" fmla="*/ 2023497 w 6400800"/>
              <a:gd name="csY126" fmla="*/ 4117479 h 5486399"/>
              <a:gd name="csX127" fmla="*/ 1989760 w 6400800"/>
              <a:gd name="csY127" fmla="*/ 4057922 h 5486399"/>
              <a:gd name="csX128" fmla="*/ 1951241 w 6400800"/>
              <a:gd name="csY128" fmla="*/ 3998626 h 5486399"/>
              <a:gd name="csX129" fmla="*/ 1907819 w 6400800"/>
              <a:gd name="csY129" fmla="*/ 3940435 h 5486399"/>
              <a:gd name="csX130" fmla="*/ 1858797 w 6400800"/>
              <a:gd name="csY130" fmla="*/ 3883526 h 5486399"/>
              <a:gd name="csX131" fmla="*/ 1804664 w 6400800"/>
              <a:gd name="csY131" fmla="*/ 3829386 h 5486399"/>
              <a:gd name="csX132" fmla="*/ 1745425 w 6400800"/>
              <a:gd name="csY132" fmla="*/ 3778636 h 5486399"/>
              <a:gd name="csX133" fmla="*/ 1681887 w 6400800"/>
              <a:gd name="csY133" fmla="*/ 3732377 h 5486399"/>
              <a:gd name="csX134" fmla="*/ 1638230 w 6400800"/>
              <a:gd name="csY134" fmla="*/ 3703884 h 5486399"/>
              <a:gd name="csX135" fmla="*/ 1614723 w 6400800"/>
              <a:gd name="csY135" fmla="*/ 3691178 h 5486399"/>
              <a:gd name="csX136" fmla="*/ 1602289 w 6400800"/>
              <a:gd name="csY136" fmla="*/ 3683742 h 5486399"/>
              <a:gd name="csX137" fmla="*/ 1545565 w 6400800"/>
              <a:gd name="csY137" fmla="*/ 3655840 h 5486399"/>
              <a:gd name="csX138" fmla="*/ 1475645 w 6400800"/>
              <a:gd name="csY138" fmla="*/ 3626497 h 5486399"/>
              <a:gd name="csX139" fmla="*/ 1406131 w 6400800"/>
              <a:gd name="csY139" fmla="*/ 3602976 h 5486399"/>
              <a:gd name="csX140" fmla="*/ 1337621 w 6400800"/>
              <a:gd name="csY140" fmla="*/ 3584752 h 5486399"/>
              <a:gd name="csX141" fmla="*/ 1270286 w 6400800"/>
              <a:gd name="csY141" fmla="*/ 3571207 h 5486399"/>
              <a:gd name="csX142" fmla="*/ 1204855 w 6400800"/>
              <a:gd name="csY142" fmla="*/ 3561809 h 5486399"/>
              <a:gd name="csX143" fmla="*/ 1141235 w 6400800"/>
              <a:gd name="csY143" fmla="*/ 3555961 h 5486399"/>
              <a:gd name="csX144" fmla="*/ 1079583 w 6400800"/>
              <a:gd name="csY144" fmla="*/ 3553161 h 5486399"/>
              <a:gd name="csX145" fmla="*/ 1019829 w 6400800"/>
              <a:gd name="csY145" fmla="*/ 3552926 h 5486399"/>
              <a:gd name="csX146" fmla="*/ 961701 w 6400800"/>
              <a:gd name="csY146" fmla="*/ 3554894 h 5486399"/>
              <a:gd name="csX147" fmla="*/ 905650 w 6400800"/>
              <a:gd name="csY147" fmla="*/ 3558704 h 5486399"/>
              <a:gd name="csX148" fmla="*/ 851014 w 6400800"/>
              <a:gd name="csY148" fmla="*/ 3564083 h 5486399"/>
              <a:gd name="csX149" fmla="*/ 797922 w 6400800"/>
              <a:gd name="csY149" fmla="*/ 3570801 h 5486399"/>
              <a:gd name="csX150" fmla="*/ 746157 w 6400800"/>
              <a:gd name="csY150" fmla="*/ 3578662 h 5486399"/>
              <a:gd name="csX151" fmla="*/ 695408 w 6400800"/>
              <a:gd name="csY151" fmla="*/ 3587565 h 5486399"/>
              <a:gd name="csX152" fmla="*/ 645833 w 6400800"/>
              <a:gd name="csY152" fmla="*/ 3597312 h 5486399"/>
              <a:gd name="csX153" fmla="*/ 597483 w 6400800"/>
              <a:gd name="csY153" fmla="*/ 3607745 h 5486399"/>
              <a:gd name="csX154" fmla="*/ 549871 w 6400800"/>
              <a:gd name="csY154" fmla="*/ 3618877 h 5486399"/>
              <a:gd name="csX155" fmla="*/ 503238 w 6400800"/>
              <a:gd name="csY155" fmla="*/ 3630535 h 5486399"/>
              <a:gd name="csX156" fmla="*/ 457187 w 6400800"/>
              <a:gd name="csY156" fmla="*/ 3642728 h 5486399"/>
              <a:gd name="csX157" fmla="*/ 412049 w 6400800"/>
              <a:gd name="csY157" fmla="*/ 3655300 h 5486399"/>
              <a:gd name="csX158" fmla="*/ 367630 w 6400800"/>
              <a:gd name="csY158" fmla="*/ 3668216 h 5486399"/>
              <a:gd name="csX159" fmla="*/ 323639 w 6400800"/>
              <a:gd name="csY159" fmla="*/ 3681507 h 5486399"/>
              <a:gd name="csX160" fmla="*/ 280423 w 6400800"/>
              <a:gd name="csY160" fmla="*/ 3695007 h 5486399"/>
              <a:gd name="csX161" fmla="*/ 237387 w 6400800"/>
              <a:gd name="csY161" fmla="*/ 3708850 h 5486399"/>
              <a:gd name="csX162" fmla="*/ 195157 w 6400800"/>
              <a:gd name="csY162" fmla="*/ 3722807 h 5486399"/>
              <a:gd name="csX163" fmla="*/ 153151 w 6400800"/>
              <a:gd name="csY163" fmla="*/ 3736993 h 5486399"/>
              <a:gd name="csX164" fmla="*/ 111528 w 6400800"/>
              <a:gd name="csY164" fmla="*/ 3751350 h 5486399"/>
              <a:gd name="csX165" fmla="*/ 70451 w 6400800"/>
              <a:gd name="csY165" fmla="*/ 3765752 h 5486399"/>
              <a:gd name="csX166" fmla="*/ 29679 w 6400800"/>
              <a:gd name="csY166" fmla="*/ 3780275 h 5486399"/>
              <a:gd name="csX167" fmla="*/ 0 w 6400800"/>
              <a:gd name="csY167" fmla="*/ 3790568 h 5486399"/>
              <a:gd name="csX168" fmla="*/ 0 w 6400800"/>
              <a:gd name="csY168" fmla="*/ 3073628 h 5486399"/>
              <a:gd name="csX169" fmla="*/ 38360 w 6400800"/>
              <a:gd name="csY169" fmla="*/ 3041979 h 5486399"/>
              <a:gd name="csX170" fmla="*/ 77942 w 6400800"/>
              <a:gd name="csY170" fmla="*/ 3007912 h 5486399"/>
              <a:gd name="csX171" fmla="*/ 117711 w 6400800"/>
              <a:gd name="csY171" fmla="*/ 2971907 h 5486399"/>
              <a:gd name="csX172" fmla="*/ 157212 w 6400800"/>
              <a:gd name="csY172" fmla="*/ 2934080 h 5486399"/>
              <a:gd name="csX173" fmla="*/ 196912 w 6400800"/>
              <a:gd name="csY173" fmla="*/ 2893624 h 5486399"/>
              <a:gd name="csX174" fmla="*/ 236277 w 6400800"/>
              <a:gd name="csY174" fmla="*/ 2850628 h 5486399"/>
              <a:gd name="csX175" fmla="*/ 275326 w 6400800"/>
              <a:gd name="csY175" fmla="*/ 2804508 h 5486399"/>
              <a:gd name="csX176" fmla="*/ 313680 w 6400800"/>
              <a:gd name="csY176" fmla="*/ 2754978 h 5486399"/>
              <a:gd name="csX177" fmla="*/ 350943 w 6400800"/>
              <a:gd name="csY177" fmla="*/ 2701803 h 5486399"/>
              <a:gd name="csX178" fmla="*/ 378457 w 6400800"/>
              <a:gd name="csY178" fmla="*/ 2659500 h 5486399"/>
              <a:gd name="csX179" fmla="*/ 387003 w 6400800"/>
              <a:gd name="csY179" fmla="*/ 2644025 h 5486399"/>
              <a:gd name="csX180" fmla="*/ 399269 w 6400800"/>
              <a:gd name="csY180" fmla="*/ 2623953 h 5486399"/>
              <a:gd name="csX181" fmla="*/ 420569 w 6400800"/>
              <a:gd name="csY181" fmla="*/ 2582481 h 5486399"/>
              <a:gd name="csX182" fmla="*/ 451272 w 6400800"/>
              <a:gd name="csY182" fmla="*/ 2516568 h 5486399"/>
              <a:gd name="csX183" fmla="*/ 477986 w 6400800"/>
              <a:gd name="csY183" fmla="*/ 2447092 h 5486399"/>
              <a:gd name="csX184" fmla="*/ 500013 w 6400800"/>
              <a:gd name="csY184" fmla="*/ 2374474 h 5486399"/>
              <a:gd name="csX185" fmla="*/ 516849 w 6400800"/>
              <a:gd name="csY185" fmla="*/ 2298610 h 5486399"/>
              <a:gd name="csX186" fmla="*/ 527689 w 6400800"/>
              <a:gd name="csY186" fmla="*/ 2221585 h 5486399"/>
              <a:gd name="csX187" fmla="*/ 532495 w 6400800"/>
              <a:gd name="csY187" fmla="*/ 2143962 h 5486399"/>
              <a:gd name="csX188" fmla="*/ 531341 w 6400800"/>
              <a:gd name="csY188" fmla="*/ 2067273 h 5486399"/>
              <a:gd name="csX189" fmla="*/ 524582 w 6400800"/>
              <a:gd name="csY189" fmla="*/ 1991943 h 5486399"/>
              <a:gd name="csX190" fmla="*/ 512818 w 6400800"/>
              <a:gd name="csY190" fmla="*/ 1919248 h 5486399"/>
              <a:gd name="csX191" fmla="*/ 496950 w 6400800"/>
              <a:gd name="csY191" fmla="*/ 1850230 h 5486399"/>
              <a:gd name="csX192" fmla="*/ 477378 w 6400800"/>
              <a:gd name="csY192" fmla="*/ 1783949 h 5486399"/>
              <a:gd name="csX193" fmla="*/ 454943 w 6400800"/>
              <a:gd name="csY193" fmla="*/ 1721217 h 5486399"/>
              <a:gd name="csX194" fmla="*/ 428538 w 6400800"/>
              <a:gd name="csY194" fmla="*/ 1658498 h 5486399"/>
              <a:gd name="csX195" fmla="*/ 397241 w 6400800"/>
              <a:gd name="csY195" fmla="*/ 1595068 h 5486399"/>
              <a:gd name="csX196" fmla="*/ 360226 w 6400800"/>
              <a:gd name="csY196" fmla="*/ 1531105 h 5486399"/>
              <a:gd name="csX197" fmla="*/ 316880 w 6400800"/>
              <a:gd name="csY197" fmla="*/ 1467433 h 5486399"/>
              <a:gd name="csX198" fmla="*/ 266694 w 6400800"/>
              <a:gd name="csY198" fmla="*/ 1405076 h 5486399"/>
              <a:gd name="csX199" fmla="*/ 209507 w 6400800"/>
              <a:gd name="csY199" fmla="*/ 1345374 h 5486399"/>
              <a:gd name="csX200" fmla="*/ 145771 w 6400800"/>
              <a:gd name="csY200" fmla="*/ 1289894 h 5486399"/>
              <a:gd name="csX201" fmla="*/ 76324 w 6400800"/>
              <a:gd name="csY201" fmla="*/ 1240002 h 5486399"/>
              <a:gd name="csX202" fmla="*/ 37933 w 6400800"/>
              <a:gd name="csY202" fmla="*/ 1215319 h 5486399"/>
              <a:gd name="csX203" fmla="*/ 2611 w 6400800"/>
              <a:gd name="csY203" fmla="*/ 1196847 h 5486399"/>
              <a:gd name="csX204" fmla="*/ 1445 w 6400800"/>
              <a:gd name="csY204" fmla="*/ 1196168 h 5486399"/>
              <a:gd name="csX205" fmla="*/ 0 w 6400800"/>
              <a:gd name="csY205" fmla="*/ 1195342 h 5486399"/>
              <a:gd name="csX206" fmla="*/ 0 w 6400800"/>
              <a:gd name="csY206" fmla="*/ 793749 h 5486399"/>
              <a:gd name="csX207" fmla="*/ 712594 w 6400800"/>
              <a:gd name="csY207" fmla="*/ 4097 h 5486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Lst>
            <a:rect l="l" t="t" r="r" b="b"/>
            <a:pathLst>
              <a:path w="6400800" h="5486399">
                <a:moveTo>
                  <a:pt x="1033932" y="4493780"/>
                </a:moveTo>
                <a:cubicBezTo>
                  <a:pt x="1041476" y="4493990"/>
                  <a:pt x="1049014" y="4494009"/>
                  <a:pt x="1056545" y="4493856"/>
                </a:cubicBezTo>
                <a:cubicBezTo>
                  <a:pt x="1063422" y="4494326"/>
                  <a:pt x="1070299" y="4494637"/>
                  <a:pt x="1077170" y="4494802"/>
                </a:cubicBezTo>
                <a:cubicBezTo>
                  <a:pt x="1083297" y="4495488"/>
                  <a:pt x="1089431" y="4496047"/>
                  <a:pt x="1095559" y="4496485"/>
                </a:cubicBezTo>
                <a:cubicBezTo>
                  <a:pt x="1100931" y="4497355"/>
                  <a:pt x="1106316" y="4498124"/>
                  <a:pt x="1111695" y="4498803"/>
                </a:cubicBezTo>
                <a:cubicBezTo>
                  <a:pt x="1116171" y="4499768"/>
                  <a:pt x="1120648" y="4500676"/>
                  <a:pt x="1125137" y="4501508"/>
                </a:cubicBezTo>
                <a:cubicBezTo>
                  <a:pt x="1128821" y="4502543"/>
                  <a:pt x="1132516" y="4503521"/>
                  <a:pt x="1136218" y="4504454"/>
                </a:cubicBezTo>
                <a:cubicBezTo>
                  <a:pt x="1139050" y="4505445"/>
                  <a:pt x="1141895" y="4506404"/>
                  <a:pt x="1144740" y="4507331"/>
                </a:cubicBezTo>
                <a:cubicBezTo>
                  <a:pt x="1146740" y="4508188"/>
                  <a:pt x="1148747" y="4509039"/>
                  <a:pt x="1150753" y="4509865"/>
                </a:cubicBezTo>
                <a:cubicBezTo>
                  <a:pt x="1152144" y="4510588"/>
                  <a:pt x="1153547" y="4511293"/>
                  <a:pt x="1154944" y="4512004"/>
                </a:cubicBezTo>
                <a:cubicBezTo>
                  <a:pt x="1155960" y="4512633"/>
                  <a:pt x="1156983" y="4513262"/>
                  <a:pt x="1158005" y="4513890"/>
                </a:cubicBezTo>
                <a:cubicBezTo>
                  <a:pt x="1158977" y="4514602"/>
                  <a:pt x="1159948" y="4515313"/>
                  <a:pt x="1160920" y="4516018"/>
                </a:cubicBezTo>
                <a:cubicBezTo>
                  <a:pt x="1162031" y="4516977"/>
                  <a:pt x="1163149" y="4517923"/>
                  <a:pt x="1164273" y="4518875"/>
                </a:cubicBezTo>
                <a:cubicBezTo>
                  <a:pt x="1165638" y="4520253"/>
                  <a:pt x="1167009" y="4521631"/>
                  <a:pt x="1168394" y="4522996"/>
                </a:cubicBezTo>
                <a:cubicBezTo>
                  <a:pt x="1169962" y="4524844"/>
                  <a:pt x="1171537" y="4526686"/>
                  <a:pt x="1173137" y="4528508"/>
                </a:cubicBezTo>
                <a:cubicBezTo>
                  <a:pt x="1175030" y="4531105"/>
                  <a:pt x="1176954" y="4533677"/>
                  <a:pt x="1178903" y="4536230"/>
                </a:cubicBezTo>
                <a:cubicBezTo>
                  <a:pt x="1180973" y="4539506"/>
                  <a:pt x="1183088" y="4542764"/>
                  <a:pt x="1185240" y="4545990"/>
                </a:cubicBezTo>
                <a:cubicBezTo>
                  <a:pt x="1187475" y="4550073"/>
                  <a:pt x="1189768" y="4554124"/>
                  <a:pt x="1192124" y="4558137"/>
                </a:cubicBezTo>
                <a:cubicBezTo>
                  <a:pt x="1194511" y="4563173"/>
                  <a:pt x="1196994" y="4568170"/>
                  <a:pt x="1199559" y="4573129"/>
                </a:cubicBezTo>
                <a:cubicBezTo>
                  <a:pt x="1201661" y="4578222"/>
                  <a:pt x="1203852" y="4583290"/>
                  <a:pt x="1206125" y="4588312"/>
                </a:cubicBezTo>
                <a:cubicBezTo>
                  <a:pt x="1207789" y="4593031"/>
                  <a:pt x="1209523" y="4597723"/>
                  <a:pt x="1211332" y="4602384"/>
                </a:cubicBezTo>
                <a:cubicBezTo>
                  <a:pt x="1212552" y="4606575"/>
                  <a:pt x="1213834" y="4610753"/>
                  <a:pt x="1215168" y="4614913"/>
                </a:cubicBezTo>
                <a:cubicBezTo>
                  <a:pt x="1215968" y="4618405"/>
                  <a:pt x="1216800" y="4621897"/>
                  <a:pt x="1217676" y="4625371"/>
                </a:cubicBezTo>
                <a:cubicBezTo>
                  <a:pt x="1218171" y="4628464"/>
                  <a:pt x="1218698" y="4631549"/>
                  <a:pt x="1219257" y="4634629"/>
                </a:cubicBezTo>
                <a:cubicBezTo>
                  <a:pt x="1219486" y="4637106"/>
                  <a:pt x="1219727" y="4639576"/>
                  <a:pt x="1219994" y="4642040"/>
                </a:cubicBezTo>
                <a:cubicBezTo>
                  <a:pt x="1220045" y="4644351"/>
                  <a:pt x="1220108" y="4646663"/>
                  <a:pt x="1220191" y="4648967"/>
                </a:cubicBezTo>
                <a:cubicBezTo>
                  <a:pt x="1220070" y="4651279"/>
                  <a:pt x="1219962" y="4653597"/>
                  <a:pt x="1219873" y="4655908"/>
                </a:cubicBezTo>
                <a:cubicBezTo>
                  <a:pt x="1219600" y="4658105"/>
                  <a:pt x="1219333" y="4660309"/>
                  <a:pt x="1219086" y="4662512"/>
                </a:cubicBezTo>
                <a:cubicBezTo>
                  <a:pt x="1218546" y="4665198"/>
                  <a:pt x="1218025" y="4667891"/>
                  <a:pt x="1217530" y="4670577"/>
                </a:cubicBezTo>
                <a:cubicBezTo>
                  <a:pt x="1216717" y="4673536"/>
                  <a:pt x="1215930" y="4676489"/>
                  <a:pt x="1215174" y="4679454"/>
                </a:cubicBezTo>
                <a:cubicBezTo>
                  <a:pt x="1213942" y="4682953"/>
                  <a:pt x="1212755" y="4686464"/>
                  <a:pt x="1211612" y="4689982"/>
                </a:cubicBezTo>
                <a:cubicBezTo>
                  <a:pt x="1209942" y="4693907"/>
                  <a:pt x="1208329" y="4697837"/>
                  <a:pt x="1206773" y="4701780"/>
                </a:cubicBezTo>
                <a:cubicBezTo>
                  <a:pt x="1204544" y="4706251"/>
                  <a:pt x="1202398" y="4710734"/>
                  <a:pt x="1200321" y="4715242"/>
                </a:cubicBezTo>
                <a:cubicBezTo>
                  <a:pt x="1197521" y="4720164"/>
                  <a:pt x="1194816" y="4725110"/>
                  <a:pt x="1192206" y="4730089"/>
                </a:cubicBezTo>
                <a:cubicBezTo>
                  <a:pt x="1188885" y="4735290"/>
                  <a:pt x="1185659" y="4740579"/>
                  <a:pt x="1182516" y="4745951"/>
                </a:cubicBezTo>
                <a:cubicBezTo>
                  <a:pt x="1178382" y="4751787"/>
                  <a:pt x="1174363" y="4757743"/>
                  <a:pt x="1170464" y="4763820"/>
                </a:cubicBezTo>
                <a:cubicBezTo>
                  <a:pt x="1165822" y="4769834"/>
                  <a:pt x="1161294" y="4775980"/>
                  <a:pt x="1156907" y="4782267"/>
                </a:cubicBezTo>
                <a:cubicBezTo>
                  <a:pt x="1151598" y="4788623"/>
                  <a:pt x="1146435" y="4795145"/>
                  <a:pt x="1141419" y="4801825"/>
                </a:cubicBezTo>
                <a:cubicBezTo>
                  <a:pt x="1135571" y="4808346"/>
                  <a:pt x="1129875" y="4815046"/>
                  <a:pt x="1124350" y="4821942"/>
                </a:cubicBezTo>
                <a:cubicBezTo>
                  <a:pt x="1117905" y="4828685"/>
                  <a:pt x="1111637" y="4835658"/>
                  <a:pt x="1105554" y="4842839"/>
                </a:cubicBezTo>
                <a:cubicBezTo>
                  <a:pt x="1098620" y="4849691"/>
                  <a:pt x="1091876" y="4856784"/>
                  <a:pt x="1085336" y="4864118"/>
                </a:cubicBezTo>
                <a:cubicBezTo>
                  <a:pt x="1078008" y="4871008"/>
                  <a:pt x="1070864" y="4878152"/>
                  <a:pt x="1063943" y="4885562"/>
                </a:cubicBezTo>
                <a:cubicBezTo>
                  <a:pt x="1056176" y="4892522"/>
                  <a:pt x="1048626" y="4899773"/>
                  <a:pt x="1041286" y="4907298"/>
                </a:cubicBezTo>
                <a:cubicBezTo>
                  <a:pt x="1033120" y="4914315"/>
                  <a:pt x="1025169" y="4921643"/>
                  <a:pt x="1017454" y="4929269"/>
                </a:cubicBezTo>
                <a:cubicBezTo>
                  <a:pt x="1008926" y="4936318"/>
                  <a:pt x="1000627" y="4943696"/>
                  <a:pt x="992569" y="4951393"/>
                </a:cubicBezTo>
                <a:cubicBezTo>
                  <a:pt x="983748" y="4958441"/>
                  <a:pt x="975157" y="4965826"/>
                  <a:pt x="966813" y="4973548"/>
                </a:cubicBezTo>
                <a:cubicBezTo>
                  <a:pt x="957675" y="4980622"/>
                  <a:pt x="948766" y="4988058"/>
                  <a:pt x="940118" y="4995849"/>
                </a:cubicBezTo>
                <a:cubicBezTo>
                  <a:pt x="930700" y="5002929"/>
                  <a:pt x="921525" y="5010384"/>
                  <a:pt x="912609" y="5018220"/>
                </a:cubicBezTo>
                <a:cubicBezTo>
                  <a:pt x="902983" y="5025275"/>
                  <a:pt x="893591" y="5032717"/>
                  <a:pt x="884472" y="5040547"/>
                </a:cubicBezTo>
                <a:cubicBezTo>
                  <a:pt x="874687" y="5047551"/>
                  <a:pt x="865143" y="5054961"/>
                  <a:pt x="855866" y="5062753"/>
                </a:cubicBezTo>
                <a:cubicBezTo>
                  <a:pt x="845706" y="5069865"/>
                  <a:pt x="835806" y="5077408"/>
                  <a:pt x="826179" y="5085359"/>
                </a:cubicBezTo>
                <a:cubicBezTo>
                  <a:pt x="815886" y="5092433"/>
                  <a:pt x="805847" y="5099938"/>
                  <a:pt x="796087" y="5107876"/>
                </a:cubicBezTo>
                <a:cubicBezTo>
                  <a:pt x="785654" y="5114930"/>
                  <a:pt x="775468" y="5122430"/>
                  <a:pt x="765569" y="5130361"/>
                </a:cubicBezTo>
                <a:cubicBezTo>
                  <a:pt x="754945" y="5137441"/>
                  <a:pt x="744569" y="5144972"/>
                  <a:pt x="734492" y="5152948"/>
                </a:cubicBezTo>
                <a:cubicBezTo>
                  <a:pt x="723716" y="5160035"/>
                  <a:pt x="713207" y="5167578"/>
                  <a:pt x="702989" y="5175579"/>
                </a:cubicBezTo>
                <a:cubicBezTo>
                  <a:pt x="692017" y="5182710"/>
                  <a:pt x="681304" y="5190318"/>
                  <a:pt x="670903" y="5198401"/>
                </a:cubicBezTo>
                <a:cubicBezTo>
                  <a:pt x="659917" y="5205482"/>
                  <a:pt x="649199" y="5213038"/>
                  <a:pt x="638785" y="5221065"/>
                </a:cubicBezTo>
                <a:cubicBezTo>
                  <a:pt x="627540" y="5228246"/>
                  <a:pt x="616572" y="5235923"/>
                  <a:pt x="605916" y="5244096"/>
                </a:cubicBezTo>
                <a:cubicBezTo>
                  <a:pt x="594666" y="5251246"/>
                  <a:pt x="583691" y="5258898"/>
                  <a:pt x="573025" y="5267032"/>
                </a:cubicBezTo>
                <a:cubicBezTo>
                  <a:pt x="561593" y="5274258"/>
                  <a:pt x="550445" y="5282006"/>
                  <a:pt x="539614" y="5290248"/>
                </a:cubicBezTo>
                <a:cubicBezTo>
                  <a:pt x="528095" y="5297512"/>
                  <a:pt x="516864" y="5305310"/>
                  <a:pt x="505953" y="5313603"/>
                </a:cubicBezTo>
                <a:cubicBezTo>
                  <a:pt x="494375" y="5320899"/>
                  <a:pt x="483085" y="5328722"/>
                  <a:pt x="472120" y="5337054"/>
                </a:cubicBezTo>
                <a:cubicBezTo>
                  <a:pt x="460303" y="5344502"/>
                  <a:pt x="448788" y="5352497"/>
                  <a:pt x="437610" y="5361025"/>
                </a:cubicBezTo>
                <a:cubicBezTo>
                  <a:pt x="426143" y="5368277"/>
                  <a:pt x="414962" y="5376049"/>
                  <a:pt x="404099" y="5384323"/>
                </a:cubicBezTo>
                <a:cubicBezTo>
                  <a:pt x="190257" y="5263597"/>
                  <a:pt x="37990" y="5046579"/>
                  <a:pt x="6176" y="4792122"/>
                </a:cubicBezTo>
                <a:cubicBezTo>
                  <a:pt x="19086" y="4787912"/>
                  <a:pt x="31819" y="4783150"/>
                  <a:pt x="44338" y="4777841"/>
                </a:cubicBezTo>
                <a:cubicBezTo>
                  <a:pt x="57442" y="4773586"/>
                  <a:pt x="70363" y="4768754"/>
                  <a:pt x="83065" y="4763363"/>
                </a:cubicBezTo>
                <a:cubicBezTo>
                  <a:pt x="96101" y="4759121"/>
                  <a:pt x="108960" y="4754320"/>
                  <a:pt x="121599" y="4748955"/>
                </a:cubicBezTo>
                <a:cubicBezTo>
                  <a:pt x="134492" y="4744764"/>
                  <a:pt x="147207" y="4740014"/>
                  <a:pt x="159711" y="4734724"/>
                </a:cubicBezTo>
                <a:cubicBezTo>
                  <a:pt x="172620" y="4730546"/>
                  <a:pt x="185353" y="4725809"/>
                  <a:pt x="197873" y="4720532"/>
                </a:cubicBezTo>
                <a:cubicBezTo>
                  <a:pt x="210586" y="4716430"/>
                  <a:pt x="223126" y="4711776"/>
                  <a:pt x="235465" y="4706607"/>
                </a:cubicBezTo>
                <a:cubicBezTo>
                  <a:pt x="248201" y="4702530"/>
                  <a:pt x="260768" y="4697913"/>
                  <a:pt x="273131" y="4692770"/>
                </a:cubicBezTo>
                <a:cubicBezTo>
                  <a:pt x="285767" y="4688757"/>
                  <a:pt x="298239" y="4684210"/>
                  <a:pt x="310511" y="4679143"/>
                </a:cubicBezTo>
                <a:cubicBezTo>
                  <a:pt x="323045" y="4675206"/>
                  <a:pt x="335416" y="4670742"/>
                  <a:pt x="347595" y="4665770"/>
                </a:cubicBezTo>
                <a:cubicBezTo>
                  <a:pt x="360058" y="4661903"/>
                  <a:pt x="372363" y="4657521"/>
                  <a:pt x="384479" y="4652632"/>
                </a:cubicBezTo>
                <a:cubicBezTo>
                  <a:pt x="396878" y="4648847"/>
                  <a:pt x="409124" y="4644555"/>
                  <a:pt x="421183" y="4639760"/>
                </a:cubicBezTo>
                <a:cubicBezTo>
                  <a:pt x="433444" y="4636083"/>
                  <a:pt x="445557" y="4631905"/>
                  <a:pt x="457491" y="4627238"/>
                </a:cubicBezTo>
                <a:cubicBezTo>
                  <a:pt x="469682" y="4623663"/>
                  <a:pt x="481727" y="4619586"/>
                  <a:pt x="493601" y="4615033"/>
                </a:cubicBezTo>
                <a:cubicBezTo>
                  <a:pt x="505760" y="4611553"/>
                  <a:pt x="517784" y="4607591"/>
                  <a:pt x="529636" y="4603140"/>
                </a:cubicBezTo>
                <a:cubicBezTo>
                  <a:pt x="541580" y="4599812"/>
                  <a:pt x="553390" y="4596002"/>
                  <a:pt x="565045" y="4591735"/>
                </a:cubicBezTo>
                <a:cubicBezTo>
                  <a:pt x="576988" y="4588516"/>
                  <a:pt x="588804" y="4584826"/>
                  <a:pt x="600466" y="4580674"/>
                </a:cubicBezTo>
                <a:cubicBezTo>
                  <a:pt x="612235" y="4577606"/>
                  <a:pt x="623887" y="4574095"/>
                  <a:pt x="635394" y="4570126"/>
                </a:cubicBezTo>
                <a:cubicBezTo>
                  <a:pt x="647078" y="4567205"/>
                  <a:pt x="658647" y="4563846"/>
                  <a:pt x="670077" y="4560042"/>
                </a:cubicBezTo>
                <a:cubicBezTo>
                  <a:pt x="681615" y="4557293"/>
                  <a:pt x="693052" y="4554111"/>
                  <a:pt x="704348" y="4550498"/>
                </a:cubicBezTo>
                <a:cubicBezTo>
                  <a:pt x="715670" y="4547939"/>
                  <a:pt x="726891" y="4544974"/>
                  <a:pt x="737997" y="4541589"/>
                </a:cubicBezTo>
                <a:cubicBezTo>
                  <a:pt x="749179" y="4539221"/>
                  <a:pt x="760279" y="4536452"/>
                  <a:pt x="771265" y="4533277"/>
                </a:cubicBezTo>
                <a:cubicBezTo>
                  <a:pt x="782212" y="4531124"/>
                  <a:pt x="793077" y="4528584"/>
                  <a:pt x="803840" y="4525663"/>
                </a:cubicBezTo>
                <a:cubicBezTo>
                  <a:pt x="814692" y="4523714"/>
                  <a:pt x="825468" y="4521390"/>
                  <a:pt x="836155" y="4518685"/>
                </a:cubicBezTo>
                <a:cubicBezTo>
                  <a:pt x="846639" y="4516989"/>
                  <a:pt x="857060" y="4514938"/>
                  <a:pt x="867397" y="4512544"/>
                </a:cubicBezTo>
                <a:cubicBezTo>
                  <a:pt x="877602" y="4511096"/>
                  <a:pt x="887755" y="4509312"/>
                  <a:pt x="897839" y="4507204"/>
                </a:cubicBezTo>
                <a:cubicBezTo>
                  <a:pt x="907802" y="4506010"/>
                  <a:pt x="917715" y="4504499"/>
                  <a:pt x="927570" y="4502683"/>
                </a:cubicBezTo>
                <a:cubicBezTo>
                  <a:pt x="937146" y="4501768"/>
                  <a:pt x="946683" y="4500556"/>
                  <a:pt x="956170" y="4499063"/>
                </a:cubicBezTo>
                <a:cubicBezTo>
                  <a:pt x="965321" y="4498428"/>
                  <a:pt x="974439" y="4497526"/>
                  <a:pt x="983520" y="4496364"/>
                </a:cubicBezTo>
                <a:cubicBezTo>
                  <a:pt x="992245" y="4496015"/>
                  <a:pt x="1000957" y="4495424"/>
                  <a:pt x="1009631" y="4494599"/>
                </a:cubicBezTo>
                <a:cubicBezTo>
                  <a:pt x="1017746" y="4494529"/>
                  <a:pt x="1025849" y="4494263"/>
                  <a:pt x="1033932" y="4493780"/>
                </a:cubicBezTo>
                <a:close/>
                <a:moveTo>
                  <a:pt x="793731" y="0"/>
                </a:moveTo>
                <a:lnTo>
                  <a:pt x="5607070" y="0"/>
                </a:lnTo>
                <a:lnTo>
                  <a:pt x="5688207" y="4097"/>
                </a:lnTo>
                <a:cubicBezTo>
                  <a:pt x="6088462" y="44745"/>
                  <a:pt x="6400800" y="382772"/>
                  <a:pt x="6400800" y="793749"/>
                </a:cubicBezTo>
                <a:lnTo>
                  <a:pt x="6400800" y="4692649"/>
                </a:lnTo>
                <a:cubicBezTo>
                  <a:pt x="6400800" y="5131028"/>
                  <a:pt x="6045429" y="5486399"/>
                  <a:pt x="5607050" y="5486399"/>
                </a:cubicBezTo>
                <a:lnTo>
                  <a:pt x="1792383" y="5486399"/>
                </a:lnTo>
                <a:cubicBezTo>
                  <a:pt x="1793405" y="5485218"/>
                  <a:pt x="1794415" y="5484024"/>
                  <a:pt x="1795424" y="5482830"/>
                </a:cubicBezTo>
                <a:cubicBezTo>
                  <a:pt x="1808213" y="5470188"/>
                  <a:pt x="1820361" y="5456719"/>
                  <a:pt x="1831791" y="5442445"/>
                </a:cubicBezTo>
                <a:cubicBezTo>
                  <a:pt x="1844580" y="5429065"/>
                  <a:pt x="1856677" y="5414809"/>
                  <a:pt x="1867992" y="5399722"/>
                </a:cubicBezTo>
                <a:cubicBezTo>
                  <a:pt x="1880641" y="5385619"/>
                  <a:pt x="1892554" y="5370626"/>
                  <a:pt x="1903622" y="5354764"/>
                </a:cubicBezTo>
                <a:cubicBezTo>
                  <a:pt x="1916227" y="5339702"/>
                  <a:pt x="1928000" y="5323699"/>
                  <a:pt x="1938858" y="5306783"/>
                </a:cubicBezTo>
                <a:cubicBezTo>
                  <a:pt x="1951133" y="5290895"/>
                  <a:pt x="1962525" y="5274042"/>
                  <a:pt x="1972926" y="5256263"/>
                </a:cubicBezTo>
                <a:cubicBezTo>
                  <a:pt x="1981314" y="5244407"/>
                  <a:pt x="1989239" y="5232075"/>
                  <a:pt x="1996643" y="5219255"/>
                </a:cubicBezTo>
                <a:cubicBezTo>
                  <a:pt x="1999952" y="5213514"/>
                  <a:pt x="2003120" y="5207729"/>
                  <a:pt x="2006168" y="5201913"/>
                </a:cubicBezTo>
                <a:cubicBezTo>
                  <a:pt x="2009991" y="5195925"/>
                  <a:pt x="2013712" y="5189829"/>
                  <a:pt x="2017306" y="5183606"/>
                </a:cubicBezTo>
                <a:cubicBezTo>
                  <a:pt x="2024729" y="5170741"/>
                  <a:pt x="2031473" y="5157672"/>
                  <a:pt x="2037563" y="5144433"/>
                </a:cubicBezTo>
                <a:cubicBezTo>
                  <a:pt x="2048853" y="5124608"/>
                  <a:pt x="2058543" y="5104301"/>
                  <a:pt x="2066677" y="5083663"/>
                </a:cubicBezTo>
                <a:cubicBezTo>
                  <a:pt x="2077199" y="5062569"/>
                  <a:pt x="2085994" y="5041017"/>
                  <a:pt x="2093100" y="5019173"/>
                </a:cubicBezTo>
                <a:cubicBezTo>
                  <a:pt x="2102523" y="4997024"/>
                  <a:pt x="2110124" y="4974462"/>
                  <a:pt x="2115954" y="4951672"/>
                </a:cubicBezTo>
                <a:cubicBezTo>
                  <a:pt x="2124132" y="4928412"/>
                  <a:pt x="2130381" y="4904796"/>
                  <a:pt x="2134756" y="4881022"/>
                </a:cubicBezTo>
                <a:cubicBezTo>
                  <a:pt x="2141417" y="4856943"/>
                  <a:pt x="2146084" y="4832584"/>
                  <a:pt x="2148815" y="4808162"/>
                </a:cubicBezTo>
                <a:cubicBezTo>
                  <a:pt x="2153857" y="4783194"/>
                  <a:pt x="2156816" y="4758035"/>
                  <a:pt x="2157755" y="4732921"/>
                </a:cubicBezTo>
                <a:cubicBezTo>
                  <a:pt x="2160911" y="4707826"/>
                  <a:pt x="2162016" y="4682655"/>
                  <a:pt x="2161127" y="4657635"/>
                </a:cubicBezTo>
                <a:cubicBezTo>
                  <a:pt x="2162442" y="4632413"/>
                  <a:pt x="2161724" y="4607223"/>
                  <a:pt x="2159019" y="4582299"/>
                </a:cubicBezTo>
                <a:cubicBezTo>
                  <a:pt x="2158498" y="4557242"/>
                  <a:pt x="2155977" y="4532318"/>
                  <a:pt x="2151526" y="4507782"/>
                </a:cubicBezTo>
                <a:cubicBezTo>
                  <a:pt x="2149278" y="4483493"/>
                  <a:pt x="2145151" y="4459439"/>
                  <a:pt x="2139214" y="4435849"/>
                </a:cubicBezTo>
                <a:cubicBezTo>
                  <a:pt x="2135410" y="4412240"/>
                  <a:pt x="2129835" y="4388954"/>
                  <a:pt x="2122526" y="4366208"/>
                </a:cubicBezTo>
                <a:cubicBezTo>
                  <a:pt x="2117395" y="4343679"/>
                  <a:pt x="2110613" y="4321542"/>
                  <a:pt x="2102244" y="4299984"/>
                </a:cubicBezTo>
                <a:cubicBezTo>
                  <a:pt x="2095964" y="4278432"/>
                  <a:pt x="2088153" y="4257318"/>
                  <a:pt x="2078857" y="4236821"/>
                </a:cubicBezTo>
                <a:cubicBezTo>
                  <a:pt x="2071567" y="4216139"/>
                  <a:pt x="2062848" y="4195933"/>
                  <a:pt x="2052720" y="4176388"/>
                </a:cubicBezTo>
                <a:cubicBezTo>
                  <a:pt x="2044383" y="4156150"/>
                  <a:pt x="2034629" y="4136465"/>
                  <a:pt x="2023497" y="4117479"/>
                </a:cubicBezTo>
                <a:cubicBezTo>
                  <a:pt x="2013750" y="4096911"/>
                  <a:pt x="2002485" y="4076998"/>
                  <a:pt x="1989760" y="4057922"/>
                </a:cubicBezTo>
                <a:cubicBezTo>
                  <a:pt x="1978482" y="4037316"/>
                  <a:pt x="1965623" y="4017492"/>
                  <a:pt x="1951241" y="3998626"/>
                </a:cubicBezTo>
                <a:cubicBezTo>
                  <a:pt x="1938376" y="3978268"/>
                  <a:pt x="1923885" y="3958799"/>
                  <a:pt x="1907819" y="3940435"/>
                </a:cubicBezTo>
                <a:cubicBezTo>
                  <a:pt x="1893151" y="3920343"/>
                  <a:pt x="1876787" y="3901299"/>
                  <a:pt x="1858797" y="3883526"/>
                </a:cubicBezTo>
                <a:cubicBezTo>
                  <a:pt x="1842427" y="3864228"/>
                  <a:pt x="1824368" y="3846099"/>
                  <a:pt x="1804664" y="3829386"/>
                </a:cubicBezTo>
                <a:cubicBezTo>
                  <a:pt x="1786592" y="3811085"/>
                  <a:pt x="1766830" y="3794080"/>
                  <a:pt x="1745425" y="3778636"/>
                </a:cubicBezTo>
                <a:cubicBezTo>
                  <a:pt x="1725873" y="3761733"/>
                  <a:pt x="1704670" y="3746232"/>
                  <a:pt x="1681887" y="3732377"/>
                </a:cubicBezTo>
                <a:cubicBezTo>
                  <a:pt x="1668024" y="3722204"/>
                  <a:pt x="1653470" y="3712679"/>
                  <a:pt x="1638230" y="3703884"/>
                </a:cubicBezTo>
                <a:cubicBezTo>
                  <a:pt x="1630471" y="3699401"/>
                  <a:pt x="1622628" y="3695172"/>
                  <a:pt x="1614723" y="3691178"/>
                </a:cubicBezTo>
                <a:cubicBezTo>
                  <a:pt x="1610633" y="3688651"/>
                  <a:pt x="1606487" y="3686168"/>
                  <a:pt x="1602289" y="3683742"/>
                </a:cubicBezTo>
                <a:cubicBezTo>
                  <a:pt x="1583766" y="3673049"/>
                  <a:pt x="1564812" y="3663765"/>
                  <a:pt x="1545565" y="3655840"/>
                </a:cubicBezTo>
                <a:cubicBezTo>
                  <a:pt x="1522743" y="3644029"/>
                  <a:pt x="1499368" y="3634263"/>
                  <a:pt x="1475645" y="3626497"/>
                </a:cubicBezTo>
                <a:cubicBezTo>
                  <a:pt x="1452848" y="3616737"/>
                  <a:pt x="1429614" y="3608914"/>
                  <a:pt x="1406131" y="3602976"/>
                </a:cubicBezTo>
                <a:cubicBezTo>
                  <a:pt x="1383570" y="3595103"/>
                  <a:pt x="1360672" y="3589044"/>
                  <a:pt x="1337621" y="3584752"/>
                </a:cubicBezTo>
                <a:cubicBezTo>
                  <a:pt x="1315364" y="3578542"/>
                  <a:pt x="1292860" y="3574046"/>
                  <a:pt x="1270286" y="3571207"/>
                </a:cubicBezTo>
                <a:cubicBezTo>
                  <a:pt x="1248588" y="3566502"/>
                  <a:pt x="1226725" y="3563384"/>
                  <a:pt x="1204855" y="3561809"/>
                </a:cubicBezTo>
                <a:cubicBezTo>
                  <a:pt x="1183697" y="3558393"/>
                  <a:pt x="1162437" y="3556463"/>
                  <a:pt x="1141235" y="3555961"/>
                </a:cubicBezTo>
                <a:cubicBezTo>
                  <a:pt x="1120680" y="3553662"/>
                  <a:pt x="1100087" y="3552742"/>
                  <a:pt x="1079583" y="3553161"/>
                </a:cubicBezTo>
                <a:cubicBezTo>
                  <a:pt x="1059618" y="3551808"/>
                  <a:pt x="1039660" y="3551738"/>
                  <a:pt x="1019829" y="3552926"/>
                </a:cubicBezTo>
                <a:cubicBezTo>
                  <a:pt x="1000373" y="3552380"/>
                  <a:pt x="980961" y="3553046"/>
                  <a:pt x="961701" y="3554894"/>
                </a:cubicBezTo>
                <a:cubicBezTo>
                  <a:pt x="942918" y="3555046"/>
                  <a:pt x="924198" y="3556329"/>
                  <a:pt x="905650" y="3558704"/>
                </a:cubicBezTo>
                <a:cubicBezTo>
                  <a:pt x="887317" y="3559441"/>
                  <a:pt x="869074" y="3561238"/>
                  <a:pt x="851014" y="3564083"/>
                </a:cubicBezTo>
                <a:cubicBezTo>
                  <a:pt x="833177" y="3565321"/>
                  <a:pt x="815454" y="3567569"/>
                  <a:pt x="797922" y="3570801"/>
                </a:cubicBezTo>
                <a:cubicBezTo>
                  <a:pt x="780517" y="3572465"/>
                  <a:pt x="763232" y="3575094"/>
                  <a:pt x="746157" y="3578662"/>
                </a:cubicBezTo>
                <a:cubicBezTo>
                  <a:pt x="729075" y="3580707"/>
                  <a:pt x="712134" y="3583685"/>
                  <a:pt x="695408" y="3587565"/>
                </a:cubicBezTo>
                <a:cubicBezTo>
                  <a:pt x="678707" y="3589927"/>
                  <a:pt x="662159" y="3593185"/>
                  <a:pt x="645833" y="3597312"/>
                </a:cubicBezTo>
                <a:cubicBezTo>
                  <a:pt x="629539" y="3599948"/>
                  <a:pt x="613398" y="3603427"/>
                  <a:pt x="597483" y="3607745"/>
                </a:cubicBezTo>
                <a:cubicBezTo>
                  <a:pt x="581427" y="3610635"/>
                  <a:pt x="565534" y="3614356"/>
                  <a:pt x="549871" y="3618877"/>
                </a:cubicBezTo>
                <a:cubicBezTo>
                  <a:pt x="534137" y="3621976"/>
                  <a:pt x="518572" y="3625868"/>
                  <a:pt x="503238" y="3630535"/>
                </a:cubicBezTo>
                <a:cubicBezTo>
                  <a:pt x="487694" y="3633831"/>
                  <a:pt x="472321" y="3637895"/>
                  <a:pt x="457187" y="3642728"/>
                </a:cubicBezTo>
                <a:cubicBezTo>
                  <a:pt x="441946" y="3646175"/>
                  <a:pt x="426879" y="3650367"/>
                  <a:pt x="412049" y="3655300"/>
                </a:cubicBezTo>
                <a:cubicBezTo>
                  <a:pt x="397045" y="3658882"/>
                  <a:pt x="382219" y="3663187"/>
                  <a:pt x="367630" y="3668216"/>
                </a:cubicBezTo>
                <a:cubicBezTo>
                  <a:pt x="352765" y="3671931"/>
                  <a:pt x="338082" y="3676363"/>
                  <a:pt x="323639" y="3681507"/>
                </a:cubicBezTo>
                <a:cubicBezTo>
                  <a:pt x="309033" y="3685311"/>
                  <a:pt x="294610" y="3689819"/>
                  <a:pt x="280423" y="3695007"/>
                </a:cubicBezTo>
                <a:cubicBezTo>
                  <a:pt x="265873" y="3698931"/>
                  <a:pt x="251510" y="3703554"/>
                  <a:pt x="237387" y="3708850"/>
                </a:cubicBezTo>
                <a:cubicBezTo>
                  <a:pt x="223107" y="3712831"/>
                  <a:pt x="209015" y="3717492"/>
                  <a:pt x="195157" y="3722807"/>
                </a:cubicBezTo>
                <a:cubicBezTo>
                  <a:pt x="180950" y="3726871"/>
                  <a:pt x="166931" y="3731609"/>
                  <a:pt x="153151" y="3736993"/>
                </a:cubicBezTo>
                <a:cubicBezTo>
                  <a:pt x="139070" y="3741127"/>
                  <a:pt x="125181" y="3745921"/>
                  <a:pt x="111528" y="3751350"/>
                </a:cubicBezTo>
                <a:cubicBezTo>
                  <a:pt x="97633" y="3755516"/>
                  <a:pt x="83923" y="3760317"/>
                  <a:pt x="70451" y="3765752"/>
                </a:cubicBezTo>
                <a:cubicBezTo>
                  <a:pt x="56656" y="3769969"/>
                  <a:pt x="43050" y="3774814"/>
                  <a:pt x="29679" y="3780275"/>
                </a:cubicBezTo>
                <a:cubicBezTo>
                  <a:pt x="19679" y="3783380"/>
                  <a:pt x="9780" y="3786809"/>
                  <a:pt x="0" y="3790568"/>
                </a:cubicBezTo>
                <a:lnTo>
                  <a:pt x="0" y="3073628"/>
                </a:lnTo>
                <a:cubicBezTo>
                  <a:pt x="13272" y="3063817"/>
                  <a:pt x="26080" y="3053257"/>
                  <a:pt x="38360" y="3041979"/>
                </a:cubicBezTo>
                <a:cubicBezTo>
                  <a:pt x="52101" y="3031426"/>
                  <a:pt x="65321" y="3020066"/>
                  <a:pt x="77942" y="3007912"/>
                </a:cubicBezTo>
                <a:cubicBezTo>
                  <a:pt x="91789" y="2996748"/>
                  <a:pt x="105075" y="2984740"/>
                  <a:pt x="117711" y="2971907"/>
                </a:cubicBezTo>
                <a:cubicBezTo>
                  <a:pt x="131510" y="2960160"/>
                  <a:pt x="144704" y="2947542"/>
                  <a:pt x="157212" y="2934080"/>
                </a:cubicBezTo>
                <a:cubicBezTo>
                  <a:pt x="171143" y="2921507"/>
                  <a:pt x="184407" y="2908013"/>
                  <a:pt x="196912" y="2893624"/>
                </a:cubicBezTo>
                <a:cubicBezTo>
                  <a:pt x="210793" y="2880245"/>
                  <a:pt x="223950" y="2865900"/>
                  <a:pt x="236277" y="2850628"/>
                </a:cubicBezTo>
                <a:cubicBezTo>
                  <a:pt x="250132" y="2836252"/>
                  <a:pt x="263190" y="2820872"/>
                  <a:pt x="275326" y="2804508"/>
                </a:cubicBezTo>
                <a:cubicBezTo>
                  <a:pt x="289044" y="2789053"/>
                  <a:pt x="301863" y="2772523"/>
                  <a:pt x="313680" y="2754978"/>
                </a:cubicBezTo>
                <a:cubicBezTo>
                  <a:pt x="327130" y="2738354"/>
                  <a:pt x="339595" y="2720612"/>
                  <a:pt x="350943" y="2701803"/>
                </a:cubicBezTo>
                <a:cubicBezTo>
                  <a:pt x="360747" y="2688348"/>
                  <a:pt x="369945" y="2674244"/>
                  <a:pt x="378457" y="2659500"/>
                </a:cubicBezTo>
                <a:cubicBezTo>
                  <a:pt x="381417" y="2654375"/>
                  <a:pt x="384258" y="2649213"/>
                  <a:pt x="387003" y="2644025"/>
                </a:cubicBezTo>
                <a:cubicBezTo>
                  <a:pt x="391230" y="2637472"/>
                  <a:pt x="395326" y="2630779"/>
                  <a:pt x="399269" y="2623953"/>
                </a:cubicBezTo>
                <a:cubicBezTo>
                  <a:pt x="407125" y="2610344"/>
                  <a:pt x="414213" y="2596501"/>
                  <a:pt x="420569" y="2582481"/>
                </a:cubicBezTo>
                <a:cubicBezTo>
                  <a:pt x="432653" y="2560999"/>
                  <a:pt x="442872" y="2538964"/>
                  <a:pt x="451272" y="2516568"/>
                </a:cubicBezTo>
                <a:cubicBezTo>
                  <a:pt x="462140" y="2493841"/>
                  <a:pt x="471026" y="2470619"/>
                  <a:pt x="477986" y="2447092"/>
                </a:cubicBezTo>
                <a:cubicBezTo>
                  <a:pt x="487390" y="2423248"/>
                  <a:pt x="494708" y="2398966"/>
                  <a:pt x="500013" y="2374474"/>
                </a:cubicBezTo>
                <a:cubicBezTo>
                  <a:pt x="507792" y="2349455"/>
                  <a:pt x="513388" y="2324086"/>
                  <a:pt x="516849" y="2298610"/>
                </a:cubicBezTo>
                <a:cubicBezTo>
                  <a:pt x="522643" y="2273090"/>
                  <a:pt x="526225" y="2247328"/>
                  <a:pt x="527689" y="2221585"/>
                </a:cubicBezTo>
                <a:cubicBezTo>
                  <a:pt x="531458" y="2195740"/>
                  <a:pt x="533041" y="2169781"/>
                  <a:pt x="532495" y="2143962"/>
                </a:cubicBezTo>
                <a:cubicBezTo>
                  <a:pt x="534205" y="2118308"/>
                  <a:pt x="533801" y="2092654"/>
                  <a:pt x="531341" y="2067273"/>
                </a:cubicBezTo>
                <a:cubicBezTo>
                  <a:pt x="531109" y="2041956"/>
                  <a:pt x="528831" y="2016765"/>
                  <a:pt x="524582" y="1991943"/>
                </a:cubicBezTo>
                <a:cubicBezTo>
                  <a:pt x="522556" y="1967413"/>
                  <a:pt x="518610" y="1943099"/>
                  <a:pt x="512818" y="1919248"/>
                </a:cubicBezTo>
                <a:cubicBezTo>
                  <a:pt x="509257" y="1895868"/>
                  <a:pt x="503951" y="1872792"/>
                  <a:pt x="496950" y="1850230"/>
                </a:cubicBezTo>
                <a:cubicBezTo>
                  <a:pt x="492055" y="1827700"/>
                  <a:pt x="485506" y="1805539"/>
                  <a:pt x="477378" y="1783949"/>
                </a:cubicBezTo>
                <a:cubicBezTo>
                  <a:pt x="471391" y="1762562"/>
                  <a:pt x="463893" y="1741595"/>
                  <a:pt x="454943" y="1721217"/>
                </a:cubicBezTo>
                <a:cubicBezTo>
                  <a:pt x="447672" y="1699742"/>
                  <a:pt x="438856" y="1678774"/>
                  <a:pt x="428538" y="1658498"/>
                </a:cubicBezTo>
                <a:cubicBezTo>
                  <a:pt x="419734" y="1636667"/>
                  <a:pt x="409280" y="1615458"/>
                  <a:pt x="397241" y="1595068"/>
                </a:cubicBezTo>
                <a:cubicBezTo>
                  <a:pt x="386643" y="1572907"/>
                  <a:pt x="374283" y="1551507"/>
                  <a:pt x="360226" y="1531105"/>
                </a:cubicBezTo>
                <a:cubicBezTo>
                  <a:pt x="347619" y="1508861"/>
                  <a:pt x="333149" y="1487550"/>
                  <a:pt x="316880" y="1467433"/>
                </a:cubicBezTo>
                <a:cubicBezTo>
                  <a:pt x="302080" y="1445424"/>
                  <a:pt x="285326" y="1424552"/>
                  <a:pt x="266694" y="1405076"/>
                </a:cubicBezTo>
                <a:cubicBezTo>
                  <a:pt x="249613" y="1383753"/>
                  <a:pt x="230522" y="1363751"/>
                  <a:pt x="209507" y="1345374"/>
                </a:cubicBezTo>
                <a:cubicBezTo>
                  <a:pt x="190236" y="1325269"/>
                  <a:pt x="168967" y="1306670"/>
                  <a:pt x="145771" y="1289894"/>
                </a:cubicBezTo>
                <a:cubicBezTo>
                  <a:pt x="124539" y="1271504"/>
                  <a:pt x="101363" y="1254772"/>
                  <a:pt x="76324" y="1240002"/>
                </a:cubicBezTo>
                <a:cubicBezTo>
                  <a:pt x="64052" y="1231258"/>
                  <a:pt x="51252" y="1223009"/>
                  <a:pt x="37933" y="1215319"/>
                </a:cubicBezTo>
                <a:cubicBezTo>
                  <a:pt x="26316" y="1208614"/>
                  <a:pt x="14530" y="1202460"/>
                  <a:pt x="2611" y="1196847"/>
                </a:cubicBezTo>
                <a:cubicBezTo>
                  <a:pt x="2222" y="1196625"/>
                  <a:pt x="1835" y="1196390"/>
                  <a:pt x="1445" y="1196168"/>
                </a:cubicBezTo>
                <a:cubicBezTo>
                  <a:pt x="964" y="1195888"/>
                  <a:pt x="481" y="1195622"/>
                  <a:pt x="0" y="1195342"/>
                </a:cubicBezTo>
                <a:lnTo>
                  <a:pt x="0" y="793749"/>
                </a:lnTo>
                <a:cubicBezTo>
                  <a:pt x="0" y="382772"/>
                  <a:pt x="312341" y="44745"/>
                  <a:pt x="712594" y="4097"/>
                </a:cubicBezTo>
                <a:close/>
              </a:path>
            </a:pathLst>
          </a:custGeom>
          <a:blipFill dpi="0" rotWithShape="0">
            <a:blip r:embed="rId3">
              <a:alphaModFix amt="60000"/>
            </a:blip>
            <a:srcRect/>
            <a:stretch>
              <a:fillRect/>
            </a:stretch>
          </a:blipFill>
        </p:spPr>
        <p:txBody>
          <a:bodyPr wrap="square">
            <a:noAutofit/>
          </a:bodyPr>
          <a:lstStyle>
            <a:lvl1pPr marL="0" indent="0">
              <a:buNone/>
              <a:defRPr/>
            </a:lvl1pPr>
          </a:lstStyle>
          <a:p>
            <a:endParaRPr lang="en-US" dirty="0"/>
          </a:p>
        </p:txBody>
      </p:sp>
    </p:spTree>
    <p:extLst>
      <p:ext uri="{BB962C8B-B14F-4D97-AF65-F5344CB8AC3E}">
        <p14:creationId xmlns:p14="http://schemas.microsoft.com/office/powerpoint/2010/main" val="6618878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pic>
        <p:nvPicPr>
          <p:cNvPr id="11" name="Picture 10" descr="A white and purple spiral&#10;&#10;AI-generated content may be incorrect.">
            <a:extLst>
              <a:ext uri="{FF2B5EF4-FFF2-40B4-BE49-F238E27FC236}">
                <a16:creationId xmlns:a16="http://schemas.microsoft.com/office/drawing/2014/main" id="{7E318328-F8F9-7FF6-4D80-0B522EB6E5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flipV="1">
            <a:off x="0" y="0"/>
            <a:ext cx="4978400" cy="3695700"/>
          </a:xfrm>
          <a:prstGeom prst="rect">
            <a:avLst/>
          </a:prstGeom>
        </p:spPr>
      </p:pic>
      <p:sp>
        <p:nvSpPr>
          <p:cNvPr id="5" name="Title 1">
            <a:extLst>
              <a:ext uri="{FF2B5EF4-FFF2-40B4-BE49-F238E27FC236}">
                <a16:creationId xmlns:a16="http://schemas.microsoft.com/office/drawing/2014/main" id="{3C57A885-6E5F-7A2E-9169-38A19261C32C}"/>
              </a:ext>
            </a:extLst>
          </p:cNvPr>
          <p:cNvSpPr>
            <a:spLocks noGrp="1"/>
          </p:cNvSpPr>
          <p:nvPr>
            <p:ph type="title"/>
          </p:nvPr>
        </p:nvSpPr>
        <p:spPr>
          <a:xfrm>
            <a:off x="6998933" y="685801"/>
            <a:ext cx="4568952" cy="922915"/>
          </a:xfrm>
          <a:prstGeom prst="rect">
            <a:avLst/>
          </a:prstGeom>
        </p:spPr>
        <p:txBody>
          <a:bodyPr anchor="b"/>
          <a:lstStyle/>
          <a:p>
            <a:r>
              <a:rPr lang="en-US"/>
              <a:t>Click to edit Master title style</a:t>
            </a:r>
            <a:endParaRPr lang="en-US" dirty="0"/>
          </a:p>
        </p:txBody>
      </p:sp>
      <p:sp>
        <p:nvSpPr>
          <p:cNvPr id="6" name="Picture Placeholder 9">
            <a:extLst>
              <a:ext uri="{FF2B5EF4-FFF2-40B4-BE49-F238E27FC236}">
                <a16:creationId xmlns:a16="http://schemas.microsoft.com/office/drawing/2014/main" id="{565551AA-E8E6-160D-0C7B-F6F43CD27052}"/>
              </a:ext>
            </a:extLst>
          </p:cNvPr>
          <p:cNvSpPr>
            <a:spLocks noGrp="1"/>
          </p:cNvSpPr>
          <p:nvPr>
            <p:ph type="pic" sz="quarter" idx="13"/>
          </p:nvPr>
        </p:nvSpPr>
        <p:spPr>
          <a:xfrm flipH="1" flipV="1">
            <a:off x="623988" y="685800"/>
            <a:ext cx="5483225" cy="5486399"/>
          </a:xfrm>
          <a:custGeom>
            <a:avLst/>
            <a:gdLst>
              <a:gd name="csX0" fmla="*/ 5273591 w 5483225"/>
              <a:gd name="csY0" fmla="*/ 4225016 h 5486399"/>
              <a:gd name="csX1" fmla="*/ 5282132 w 5483225"/>
              <a:gd name="csY1" fmla="*/ 4225067 h 5486399"/>
              <a:gd name="csX2" fmla="*/ 5290927 w 5483225"/>
              <a:gd name="csY2" fmla="*/ 4225518 h 5486399"/>
              <a:gd name="csX3" fmla="*/ 5299931 w 5483225"/>
              <a:gd name="csY3" fmla="*/ 4226350 h 5486399"/>
              <a:gd name="csX4" fmla="*/ 5307113 w 5483225"/>
              <a:gd name="csY4" fmla="*/ 4227360 h 5486399"/>
              <a:gd name="csX5" fmla="*/ 5307729 w 5483225"/>
              <a:gd name="csY5" fmla="*/ 4227474 h 5486399"/>
              <a:gd name="csX6" fmla="*/ 5307779 w 5483225"/>
              <a:gd name="csY6" fmla="*/ 4227486 h 5486399"/>
              <a:gd name="csX7" fmla="*/ 5307989 w 5483225"/>
              <a:gd name="csY7" fmla="*/ 4227569 h 5486399"/>
              <a:gd name="csX8" fmla="*/ 5309056 w 5483225"/>
              <a:gd name="csY8" fmla="*/ 4228064 h 5486399"/>
              <a:gd name="csX9" fmla="*/ 5310085 w 5483225"/>
              <a:gd name="csY9" fmla="*/ 4228617 h 5486399"/>
              <a:gd name="csX10" fmla="*/ 5312682 w 5483225"/>
              <a:gd name="csY10" fmla="*/ 4230204 h 5486399"/>
              <a:gd name="csX11" fmla="*/ 5315831 w 5483225"/>
              <a:gd name="csY11" fmla="*/ 4232363 h 5486399"/>
              <a:gd name="csX12" fmla="*/ 5319781 w 5483225"/>
              <a:gd name="csY12" fmla="*/ 4235386 h 5486399"/>
              <a:gd name="csX13" fmla="*/ 5324563 w 5483225"/>
              <a:gd name="csY13" fmla="*/ 4239444 h 5486399"/>
              <a:gd name="csX14" fmla="*/ 5329922 w 5483225"/>
              <a:gd name="csY14" fmla="*/ 4244441 h 5486399"/>
              <a:gd name="csX15" fmla="*/ 5336151 w 5483225"/>
              <a:gd name="csY15" fmla="*/ 4250785 h 5486399"/>
              <a:gd name="csX16" fmla="*/ 5342736 w 5483225"/>
              <a:gd name="csY16" fmla="*/ 4258074 h 5486399"/>
              <a:gd name="csX17" fmla="*/ 5349893 w 5483225"/>
              <a:gd name="csY17" fmla="*/ 4266666 h 5486399"/>
              <a:gd name="csX18" fmla="*/ 5357151 w 5483225"/>
              <a:gd name="csY18" fmla="*/ 4276064 h 5486399"/>
              <a:gd name="csX19" fmla="*/ 5364777 w 5483225"/>
              <a:gd name="csY19" fmla="*/ 4286719 h 5486399"/>
              <a:gd name="csX20" fmla="*/ 5372474 w 5483225"/>
              <a:gd name="csY20" fmla="*/ 4298270 h 5486399"/>
              <a:gd name="csX21" fmla="*/ 5380246 w 5483225"/>
              <a:gd name="csY21" fmla="*/ 4310786 h 5486399"/>
              <a:gd name="csX22" fmla="*/ 5388152 w 5483225"/>
              <a:gd name="csY22" fmla="*/ 4324406 h 5486399"/>
              <a:gd name="csX23" fmla="*/ 5395803 w 5483225"/>
              <a:gd name="csY23" fmla="*/ 4338516 h 5486399"/>
              <a:gd name="csX24" fmla="*/ 5403391 w 5483225"/>
              <a:gd name="csY24" fmla="*/ 4353445 h 5486399"/>
              <a:gd name="csX25" fmla="*/ 5410923 w 5483225"/>
              <a:gd name="csY25" fmla="*/ 4369301 h 5486399"/>
              <a:gd name="csX26" fmla="*/ 5418219 w 5483225"/>
              <a:gd name="csY26" fmla="*/ 4385671 h 5486399"/>
              <a:gd name="csX27" fmla="*/ 5425235 w 5483225"/>
              <a:gd name="csY27" fmla="*/ 4402505 h 5486399"/>
              <a:gd name="csX28" fmla="*/ 5432094 w 5483225"/>
              <a:gd name="csY28" fmla="*/ 4420069 h 5486399"/>
              <a:gd name="csX29" fmla="*/ 5438590 w 5483225"/>
              <a:gd name="csY29" fmla="*/ 4437837 h 5486399"/>
              <a:gd name="csX30" fmla="*/ 5445105 w 5483225"/>
              <a:gd name="csY30" fmla="*/ 4456912 h 5486399"/>
              <a:gd name="csX31" fmla="*/ 5450959 w 5483225"/>
              <a:gd name="csY31" fmla="*/ 4475244 h 5486399"/>
              <a:gd name="csX32" fmla="*/ 5456541 w 5483225"/>
              <a:gd name="csY32" fmla="*/ 4494047 h 5486399"/>
              <a:gd name="csX33" fmla="*/ 5458237 w 5483225"/>
              <a:gd name="csY33" fmla="*/ 4500581 h 5486399"/>
              <a:gd name="csX34" fmla="*/ 5462053 w 5483225"/>
              <a:gd name="csY34" fmla="*/ 4514049 h 5486399"/>
              <a:gd name="csX35" fmla="*/ 5465869 w 5483225"/>
              <a:gd name="csY35" fmla="*/ 4529264 h 5486399"/>
              <a:gd name="csX36" fmla="*/ 5467107 w 5483225"/>
              <a:gd name="csY36" fmla="*/ 4533772 h 5486399"/>
              <a:gd name="csX37" fmla="*/ 5469533 w 5483225"/>
              <a:gd name="csY37" fmla="*/ 4544491 h 5486399"/>
              <a:gd name="csX38" fmla="*/ 5458706 w 5483225"/>
              <a:gd name="csY38" fmla="*/ 4552797 h 5486399"/>
              <a:gd name="csX39" fmla="*/ 5439898 w 5483225"/>
              <a:gd name="csY39" fmla="*/ 4566507 h 5486399"/>
              <a:gd name="csX40" fmla="*/ 5420651 w 5483225"/>
              <a:gd name="csY40" fmla="*/ 4580159 h 5486399"/>
              <a:gd name="csX41" fmla="*/ 5401620 w 5483225"/>
              <a:gd name="csY41" fmla="*/ 4593297 h 5486399"/>
              <a:gd name="csX42" fmla="*/ 5382786 w 5483225"/>
              <a:gd name="csY42" fmla="*/ 4605902 h 5486399"/>
              <a:gd name="csX43" fmla="*/ 5363736 w 5483225"/>
              <a:gd name="csY43" fmla="*/ 4618253 h 5486399"/>
              <a:gd name="csX44" fmla="*/ 5345314 w 5483225"/>
              <a:gd name="csY44" fmla="*/ 4629804 h 5486399"/>
              <a:gd name="csX45" fmla="*/ 5326868 w 5483225"/>
              <a:gd name="csY45" fmla="*/ 4640935 h 5486399"/>
              <a:gd name="csX46" fmla="*/ 5308319 w 5483225"/>
              <a:gd name="csY46" fmla="*/ 4651711 h 5486399"/>
              <a:gd name="csX47" fmla="*/ 5290419 w 5483225"/>
              <a:gd name="csY47" fmla="*/ 4661680 h 5486399"/>
              <a:gd name="csX48" fmla="*/ 5272835 w 5483225"/>
              <a:gd name="csY48" fmla="*/ 4671021 h 5486399"/>
              <a:gd name="csX49" fmla="*/ 5255170 w 5483225"/>
              <a:gd name="csY49" fmla="*/ 4679943 h 5486399"/>
              <a:gd name="csX50" fmla="*/ 5238387 w 5483225"/>
              <a:gd name="csY50" fmla="*/ 4687969 h 5486399"/>
              <a:gd name="csX51" fmla="*/ 5221763 w 5483225"/>
              <a:gd name="csY51" fmla="*/ 4695450 h 5486399"/>
              <a:gd name="csX52" fmla="*/ 5206104 w 5483225"/>
              <a:gd name="csY52" fmla="*/ 4702035 h 5486399"/>
              <a:gd name="csX53" fmla="*/ 5190705 w 5483225"/>
              <a:gd name="csY53" fmla="*/ 4708023 h 5486399"/>
              <a:gd name="csX54" fmla="*/ 5176277 w 5483225"/>
              <a:gd name="csY54" fmla="*/ 4713185 h 5486399"/>
              <a:gd name="csX55" fmla="*/ 5162403 w 5483225"/>
              <a:gd name="csY55" fmla="*/ 4717681 h 5486399"/>
              <a:gd name="csX56" fmla="*/ 5150103 w 5483225"/>
              <a:gd name="csY56" fmla="*/ 4721231 h 5486399"/>
              <a:gd name="csX57" fmla="*/ 5138336 w 5483225"/>
              <a:gd name="csY57" fmla="*/ 4724190 h 5486399"/>
              <a:gd name="csX58" fmla="*/ 5127522 w 5483225"/>
              <a:gd name="csY58" fmla="*/ 4726495 h 5486399"/>
              <a:gd name="csX59" fmla="*/ 5118112 w 5483225"/>
              <a:gd name="csY59" fmla="*/ 4728114 h 5486399"/>
              <a:gd name="csX60" fmla="*/ 5109349 w 5483225"/>
              <a:gd name="csY60" fmla="*/ 4729238 h 5486399"/>
              <a:gd name="csX61" fmla="*/ 5102090 w 5483225"/>
              <a:gd name="csY61" fmla="*/ 4729841 h 5486399"/>
              <a:gd name="csX62" fmla="*/ 5096375 w 5483225"/>
              <a:gd name="csY62" fmla="*/ 4730044 h 5486399"/>
              <a:gd name="csX63" fmla="*/ 5091530 w 5483225"/>
              <a:gd name="csY63" fmla="*/ 4729962 h 5486399"/>
              <a:gd name="csX64" fmla="*/ 5087993 w 5483225"/>
              <a:gd name="csY64" fmla="*/ 4729714 h 5486399"/>
              <a:gd name="csX65" fmla="*/ 5085581 w 5483225"/>
              <a:gd name="csY65" fmla="*/ 4729422 h 5486399"/>
              <a:gd name="csX66" fmla="*/ 5083828 w 5483225"/>
              <a:gd name="csY66" fmla="*/ 4729098 h 5486399"/>
              <a:gd name="csX67" fmla="*/ 5083517 w 5483225"/>
              <a:gd name="csY67" fmla="*/ 4729022 h 5486399"/>
              <a:gd name="csX68" fmla="*/ 5082812 w 5483225"/>
              <a:gd name="csY68" fmla="*/ 4728800 h 5486399"/>
              <a:gd name="csX69" fmla="*/ 5082736 w 5483225"/>
              <a:gd name="csY69" fmla="*/ 4728768 h 5486399"/>
              <a:gd name="csX70" fmla="*/ 5082279 w 5483225"/>
              <a:gd name="csY70" fmla="*/ 4728565 h 5486399"/>
              <a:gd name="csX71" fmla="*/ 5081517 w 5483225"/>
              <a:gd name="csY71" fmla="*/ 4728165 h 5486399"/>
              <a:gd name="csX72" fmla="*/ 5079834 w 5483225"/>
              <a:gd name="csY72" fmla="*/ 4727149 h 5486399"/>
              <a:gd name="csX73" fmla="*/ 5077414 w 5483225"/>
              <a:gd name="csY73" fmla="*/ 4725523 h 5486399"/>
              <a:gd name="csX74" fmla="*/ 5074354 w 5483225"/>
              <a:gd name="csY74" fmla="*/ 4723206 h 5486399"/>
              <a:gd name="csX75" fmla="*/ 5070036 w 5483225"/>
              <a:gd name="csY75" fmla="*/ 4719567 h 5486399"/>
              <a:gd name="csX76" fmla="*/ 5065013 w 5483225"/>
              <a:gd name="csY76" fmla="*/ 4714912 h 5486399"/>
              <a:gd name="csX77" fmla="*/ 5059552 w 5483225"/>
              <a:gd name="csY77" fmla="*/ 4709375 h 5486399"/>
              <a:gd name="csX78" fmla="*/ 5052846 w 5483225"/>
              <a:gd name="csY78" fmla="*/ 4701946 h 5486399"/>
              <a:gd name="csX79" fmla="*/ 5046071 w 5483225"/>
              <a:gd name="csY79" fmla="*/ 4693824 h 5486399"/>
              <a:gd name="csX80" fmla="*/ 5038622 w 5483225"/>
              <a:gd name="csY80" fmla="*/ 4684166 h 5486399"/>
              <a:gd name="csX81" fmla="*/ 5030964 w 5483225"/>
              <a:gd name="csY81" fmla="*/ 4673466 h 5486399"/>
              <a:gd name="csX82" fmla="*/ 5022753 w 5483225"/>
              <a:gd name="csY82" fmla="*/ 4661179 h 5486399"/>
              <a:gd name="csX83" fmla="*/ 5017381 w 5483225"/>
              <a:gd name="csY83" fmla="*/ 4652460 h 5486399"/>
              <a:gd name="csX84" fmla="*/ 5016023 w 5483225"/>
              <a:gd name="csY84" fmla="*/ 4650016 h 5486399"/>
              <a:gd name="csX85" fmla="*/ 5014397 w 5483225"/>
              <a:gd name="csY85" fmla="*/ 4646656 h 5486399"/>
              <a:gd name="csX86" fmla="*/ 5012746 w 5483225"/>
              <a:gd name="csY86" fmla="*/ 4642738 h 5486399"/>
              <a:gd name="csX87" fmla="*/ 5011241 w 5483225"/>
              <a:gd name="csY87" fmla="*/ 4638528 h 5486399"/>
              <a:gd name="csX88" fmla="*/ 5009666 w 5483225"/>
              <a:gd name="csY88" fmla="*/ 4633340 h 5486399"/>
              <a:gd name="csX89" fmla="*/ 5008155 w 5483225"/>
              <a:gd name="csY89" fmla="*/ 4627346 h 5486399"/>
              <a:gd name="csX90" fmla="*/ 5006822 w 5483225"/>
              <a:gd name="csY90" fmla="*/ 4620748 h 5486399"/>
              <a:gd name="csX91" fmla="*/ 5005545 w 5483225"/>
              <a:gd name="csY91" fmla="*/ 4612569 h 5486399"/>
              <a:gd name="csX92" fmla="*/ 5004631 w 5483225"/>
              <a:gd name="csY92" fmla="*/ 4604270 h 5486399"/>
              <a:gd name="csX93" fmla="*/ 5003938 w 5483225"/>
              <a:gd name="csY93" fmla="*/ 4594250 h 5486399"/>
              <a:gd name="csX94" fmla="*/ 5003678 w 5483225"/>
              <a:gd name="csY94" fmla="*/ 4584344 h 5486399"/>
              <a:gd name="csX95" fmla="*/ 5003824 w 5483225"/>
              <a:gd name="csY95" fmla="*/ 4572958 h 5486399"/>
              <a:gd name="csX96" fmla="*/ 5004402 w 5483225"/>
              <a:gd name="csY96" fmla="*/ 4561554 h 5486399"/>
              <a:gd name="csX97" fmla="*/ 5005463 w 5483225"/>
              <a:gd name="csY97" fmla="*/ 4549508 h 5486399"/>
              <a:gd name="csX98" fmla="*/ 5006929 w 5483225"/>
              <a:gd name="csY98" fmla="*/ 4537709 h 5486399"/>
              <a:gd name="csX99" fmla="*/ 5009069 w 5483225"/>
              <a:gd name="csY99" fmla="*/ 4524349 h 5486399"/>
              <a:gd name="csX100" fmla="*/ 5011603 w 5483225"/>
              <a:gd name="csY100" fmla="*/ 4511382 h 5486399"/>
              <a:gd name="csX101" fmla="*/ 5014657 w 5483225"/>
              <a:gd name="csY101" fmla="*/ 4498155 h 5486399"/>
              <a:gd name="csX102" fmla="*/ 5018150 w 5483225"/>
              <a:gd name="csY102" fmla="*/ 4485049 h 5486399"/>
              <a:gd name="csX103" fmla="*/ 5022214 w 5483225"/>
              <a:gd name="csY103" fmla="*/ 4471517 h 5486399"/>
              <a:gd name="csX104" fmla="*/ 5026837 w 5483225"/>
              <a:gd name="csY104" fmla="*/ 4457782 h 5486399"/>
              <a:gd name="csX105" fmla="*/ 5031682 w 5483225"/>
              <a:gd name="csY105" fmla="*/ 4444765 h 5486399"/>
              <a:gd name="csX106" fmla="*/ 5037105 w 5483225"/>
              <a:gd name="csY106" fmla="*/ 4431461 h 5486399"/>
              <a:gd name="csX107" fmla="*/ 5043042 w 5483225"/>
              <a:gd name="csY107" fmla="*/ 4418177 h 5486399"/>
              <a:gd name="csX108" fmla="*/ 5049367 w 5483225"/>
              <a:gd name="csY108" fmla="*/ 4405077 h 5486399"/>
              <a:gd name="csX109" fmla="*/ 5055862 w 5483225"/>
              <a:gd name="csY109" fmla="*/ 4392650 h 5486399"/>
              <a:gd name="csX110" fmla="*/ 5062898 w 5483225"/>
              <a:gd name="csY110" fmla="*/ 4380191 h 5486399"/>
              <a:gd name="csX111" fmla="*/ 5070385 w 5483225"/>
              <a:gd name="csY111" fmla="*/ 4367809 h 5486399"/>
              <a:gd name="csX112" fmla="*/ 5077954 w 5483225"/>
              <a:gd name="csY112" fmla="*/ 4356176 h 5486399"/>
              <a:gd name="csX113" fmla="*/ 5085981 w 5483225"/>
              <a:gd name="csY113" fmla="*/ 4344663 h 5486399"/>
              <a:gd name="csX114" fmla="*/ 5094127 w 5483225"/>
              <a:gd name="csY114" fmla="*/ 4333747 h 5486399"/>
              <a:gd name="csX115" fmla="*/ 5102383 w 5483225"/>
              <a:gd name="csY115" fmla="*/ 4323422 h 5486399"/>
              <a:gd name="csX116" fmla="*/ 5111025 w 5483225"/>
              <a:gd name="csY116" fmla="*/ 4313332 h 5486399"/>
              <a:gd name="csX117" fmla="*/ 5119775 w 5483225"/>
              <a:gd name="csY117" fmla="*/ 4303801 h 5486399"/>
              <a:gd name="csX118" fmla="*/ 5128716 w 5483225"/>
              <a:gd name="csY118" fmla="*/ 4294707 h 5486399"/>
              <a:gd name="csX119" fmla="*/ 5137492 w 5483225"/>
              <a:gd name="csY119" fmla="*/ 4286408 h 5486399"/>
              <a:gd name="csX120" fmla="*/ 5146153 w 5483225"/>
              <a:gd name="csY120" fmla="*/ 4278788 h 5486399"/>
              <a:gd name="csX121" fmla="*/ 5155379 w 5483225"/>
              <a:gd name="csY121" fmla="*/ 4271270 h 5486399"/>
              <a:gd name="csX122" fmla="*/ 5164041 w 5483225"/>
              <a:gd name="csY122" fmla="*/ 4264736 h 5486399"/>
              <a:gd name="csX123" fmla="*/ 5172721 w 5483225"/>
              <a:gd name="csY123" fmla="*/ 4258716 h 5486399"/>
              <a:gd name="csX124" fmla="*/ 5181396 w 5483225"/>
              <a:gd name="csY124" fmla="*/ 4253204 h 5486399"/>
              <a:gd name="csX125" fmla="*/ 5189917 w 5483225"/>
              <a:gd name="csY125" fmla="*/ 4248258 h 5486399"/>
              <a:gd name="csX126" fmla="*/ 5198096 w 5483225"/>
              <a:gd name="csY126" fmla="*/ 4243946 h 5486399"/>
              <a:gd name="csX127" fmla="*/ 5206345 w 5483225"/>
              <a:gd name="csY127" fmla="*/ 4240060 h 5486399"/>
              <a:gd name="csX128" fmla="*/ 5214098 w 5483225"/>
              <a:gd name="csY128" fmla="*/ 4236789 h 5486399"/>
              <a:gd name="csX129" fmla="*/ 5221585 w 5483225"/>
              <a:gd name="csY129" fmla="*/ 4234021 h 5486399"/>
              <a:gd name="csX130" fmla="*/ 5228722 w 5483225"/>
              <a:gd name="csY130" fmla="*/ 4231735 h 5486399"/>
              <a:gd name="csX131" fmla="*/ 5231027 w 5483225"/>
              <a:gd name="csY131" fmla="*/ 4231138 h 5486399"/>
              <a:gd name="csX132" fmla="*/ 5235923 w 5483225"/>
              <a:gd name="csY132" fmla="*/ 4229792 h 5486399"/>
              <a:gd name="csX133" fmla="*/ 5243054 w 5483225"/>
              <a:gd name="csY133" fmla="*/ 4228198 h 5486399"/>
              <a:gd name="csX134" fmla="*/ 5250198 w 5483225"/>
              <a:gd name="csY134" fmla="*/ 4226947 h 5486399"/>
              <a:gd name="csX135" fmla="*/ 5257837 w 5483225"/>
              <a:gd name="csY135" fmla="*/ 4225969 h 5486399"/>
              <a:gd name="csX136" fmla="*/ 5265616 w 5483225"/>
              <a:gd name="csY136" fmla="*/ 4225315 h 5486399"/>
              <a:gd name="csX137" fmla="*/ 5273591 w 5483225"/>
              <a:gd name="csY137" fmla="*/ 4225016 h 5486399"/>
              <a:gd name="csX138" fmla="*/ 792162 w 5483225"/>
              <a:gd name="csY138" fmla="*/ 0 h 5486399"/>
              <a:gd name="csX139" fmla="*/ 4691061 w 5483225"/>
              <a:gd name="csY139" fmla="*/ 0 h 5486399"/>
              <a:gd name="csX140" fmla="*/ 5480713 w 5483225"/>
              <a:gd name="csY140" fmla="*/ 712594 h 5486399"/>
              <a:gd name="csX141" fmla="*/ 5483225 w 5483225"/>
              <a:gd name="csY141" fmla="*/ 762341 h 5486399"/>
              <a:gd name="csX142" fmla="*/ 5483225 w 5483225"/>
              <a:gd name="csY142" fmla="*/ 3272182 h 5486399"/>
              <a:gd name="csX143" fmla="*/ 5462485 w 5483225"/>
              <a:gd name="csY143" fmla="*/ 3268967 h 5486399"/>
              <a:gd name="csX144" fmla="*/ 5410955 w 5483225"/>
              <a:gd name="csY144" fmla="*/ 3261811 h 5486399"/>
              <a:gd name="csX145" fmla="*/ 5360878 w 5483225"/>
              <a:gd name="csY145" fmla="*/ 3257112 h 5486399"/>
              <a:gd name="csX146" fmla="*/ 5310307 w 5483225"/>
              <a:gd name="csY146" fmla="*/ 3254565 h 5486399"/>
              <a:gd name="csX147" fmla="*/ 5259501 w 5483225"/>
              <a:gd name="csY147" fmla="*/ 3254222 h 5486399"/>
              <a:gd name="csX148" fmla="*/ 5208212 w 5483225"/>
              <a:gd name="csY148" fmla="*/ 3256165 h 5486399"/>
              <a:gd name="csX149" fmla="*/ 5156916 w 5483225"/>
              <a:gd name="csY149" fmla="*/ 3260413 h 5486399"/>
              <a:gd name="csX150" fmla="*/ 5105678 w 5483225"/>
              <a:gd name="csY150" fmla="*/ 3267018 h 5486399"/>
              <a:gd name="csX151" fmla="*/ 5054459 w 5483225"/>
              <a:gd name="csY151" fmla="*/ 3275996 h 5486399"/>
              <a:gd name="csX152" fmla="*/ 5008485 w 5483225"/>
              <a:gd name="csY152" fmla="*/ 3285991 h 5486399"/>
              <a:gd name="csX153" fmla="*/ 5003697 w 5483225"/>
              <a:gd name="csY153" fmla="*/ 3287299 h 5486399"/>
              <a:gd name="csX154" fmla="*/ 4979675 w 5483225"/>
              <a:gd name="csY154" fmla="*/ 3293103 h 5486399"/>
              <a:gd name="csX155" fmla="*/ 4953456 w 5483225"/>
              <a:gd name="csY155" fmla="*/ 3300914 h 5486399"/>
              <a:gd name="csX156" fmla="*/ 4951214 w 5483225"/>
              <a:gd name="csY156" fmla="*/ 3301504 h 5486399"/>
              <a:gd name="csX157" fmla="*/ 4904117 w 5483225"/>
              <a:gd name="csY157" fmla="*/ 3316687 h 5486399"/>
              <a:gd name="csX158" fmla="*/ 4855964 w 5483225"/>
              <a:gd name="csY158" fmla="*/ 3334511 h 5486399"/>
              <a:gd name="csX159" fmla="*/ 4808974 w 5483225"/>
              <a:gd name="csY159" fmla="*/ 3354285 h 5486399"/>
              <a:gd name="csX160" fmla="*/ 4763559 w 5483225"/>
              <a:gd name="csY160" fmla="*/ 3375774 h 5486399"/>
              <a:gd name="csX161" fmla="*/ 4719255 w 5483225"/>
              <a:gd name="csY161" fmla="*/ 3399066 h 5486399"/>
              <a:gd name="csX162" fmla="*/ 4676456 w 5483225"/>
              <a:gd name="csY162" fmla="*/ 3423907 h 5486399"/>
              <a:gd name="csX163" fmla="*/ 4635073 w 5483225"/>
              <a:gd name="csY163" fmla="*/ 3450247 h 5486399"/>
              <a:gd name="csX164" fmla="*/ 4594948 w 5483225"/>
              <a:gd name="csY164" fmla="*/ 3478085 h 5486399"/>
              <a:gd name="csX165" fmla="*/ 4556206 w 5483225"/>
              <a:gd name="csY165" fmla="*/ 3507289 h 5486399"/>
              <a:gd name="csX166" fmla="*/ 4519427 w 5483225"/>
              <a:gd name="csY166" fmla="*/ 3537280 h 5486399"/>
              <a:gd name="csX167" fmla="*/ 4483505 w 5483225"/>
              <a:gd name="csY167" fmla="*/ 3568839 h 5486399"/>
              <a:gd name="csX168" fmla="*/ 4449190 w 5483225"/>
              <a:gd name="csY168" fmla="*/ 3601339 h 5486399"/>
              <a:gd name="csX169" fmla="*/ 4416481 w 5483225"/>
              <a:gd name="csY169" fmla="*/ 3634587 h 5486399"/>
              <a:gd name="csX170" fmla="*/ 4385137 w 5483225"/>
              <a:gd name="csY170" fmla="*/ 3668750 h 5486399"/>
              <a:gd name="csX171" fmla="*/ 4355178 w 5483225"/>
              <a:gd name="csY171" fmla="*/ 3703726 h 5486399"/>
              <a:gd name="csX172" fmla="*/ 4326343 w 5483225"/>
              <a:gd name="csY172" fmla="*/ 3739768 h 5486399"/>
              <a:gd name="csX173" fmla="*/ 4299000 w 5483225"/>
              <a:gd name="csY173" fmla="*/ 3776408 h 5486399"/>
              <a:gd name="csX174" fmla="*/ 4273104 w 5483225"/>
              <a:gd name="csY174" fmla="*/ 3813562 h 5486399"/>
              <a:gd name="csX175" fmla="*/ 4248263 w 5483225"/>
              <a:gd name="csY175" fmla="*/ 3851757 h 5486399"/>
              <a:gd name="csX176" fmla="*/ 4225016 w 5483225"/>
              <a:gd name="csY176" fmla="*/ 3890105 h 5486399"/>
              <a:gd name="csX177" fmla="*/ 4202892 w 5483225"/>
              <a:gd name="csY177" fmla="*/ 3929354 h 5486399"/>
              <a:gd name="csX178" fmla="*/ 4181893 w 5483225"/>
              <a:gd name="csY178" fmla="*/ 3969530 h 5486399"/>
              <a:gd name="csX179" fmla="*/ 4162411 w 5483225"/>
              <a:gd name="csY179" fmla="*/ 4009821 h 5486399"/>
              <a:gd name="csX180" fmla="*/ 4144155 w 5483225"/>
              <a:gd name="csY180" fmla="*/ 4050817 h 5486399"/>
              <a:gd name="csX181" fmla="*/ 4127137 w 5483225"/>
              <a:gd name="csY181" fmla="*/ 4092454 h 5486399"/>
              <a:gd name="csX182" fmla="*/ 4111287 w 5483225"/>
              <a:gd name="csY182" fmla="*/ 4135069 h 5486399"/>
              <a:gd name="csX183" fmla="*/ 4097012 w 5483225"/>
              <a:gd name="csY183" fmla="*/ 4177556 h 5486399"/>
              <a:gd name="csX184" fmla="*/ 4083976 w 5483225"/>
              <a:gd name="csY184" fmla="*/ 4220819 h 5486399"/>
              <a:gd name="csX185" fmla="*/ 4072197 w 5483225"/>
              <a:gd name="csY185" fmla="*/ 4265136 h 5486399"/>
              <a:gd name="csX186" fmla="*/ 4061916 w 5483225"/>
              <a:gd name="csY186" fmla="*/ 4309713 h 5486399"/>
              <a:gd name="csX187" fmla="*/ 4053064 w 5483225"/>
              <a:gd name="csY187" fmla="*/ 4355007 h 5486399"/>
              <a:gd name="csX188" fmla="*/ 4045793 w 5483225"/>
              <a:gd name="csY188" fmla="*/ 4400276 h 5486399"/>
              <a:gd name="csX189" fmla="*/ 4039920 w 5483225"/>
              <a:gd name="csY189" fmla="*/ 4447362 h 5486399"/>
              <a:gd name="csX190" fmla="*/ 4035799 w 5483225"/>
              <a:gd name="csY190" fmla="*/ 4494447 h 5486399"/>
              <a:gd name="csX191" fmla="*/ 4033392 w 5483225"/>
              <a:gd name="csY191" fmla="*/ 4542313 h 5486399"/>
              <a:gd name="csX192" fmla="*/ 4032801 w 5483225"/>
              <a:gd name="csY192" fmla="*/ 4590275 h 5486399"/>
              <a:gd name="csX193" fmla="*/ 4034154 w 5483225"/>
              <a:gd name="csY193" fmla="*/ 4639684 h 5486399"/>
              <a:gd name="csX194" fmla="*/ 4037501 w 5483225"/>
              <a:gd name="csY194" fmla="*/ 4688897 h 5486399"/>
              <a:gd name="csX195" fmla="*/ 4043114 w 5483225"/>
              <a:gd name="csY195" fmla="*/ 4739525 h 5486399"/>
              <a:gd name="csX196" fmla="*/ 4050956 w 5483225"/>
              <a:gd name="csY196" fmla="*/ 4789957 h 5486399"/>
              <a:gd name="csX197" fmla="*/ 4061389 w 5483225"/>
              <a:gd name="csY197" fmla="*/ 4841468 h 5486399"/>
              <a:gd name="csX198" fmla="*/ 4069047 w 5483225"/>
              <a:gd name="csY198" fmla="*/ 4874577 h 5486399"/>
              <a:gd name="csX199" fmla="*/ 4074394 w 5483225"/>
              <a:gd name="csY199" fmla="*/ 4893093 h 5486399"/>
              <a:gd name="csX200" fmla="*/ 4076978 w 5483225"/>
              <a:gd name="csY200" fmla="*/ 4903184 h 5486399"/>
              <a:gd name="csX201" fmla="*/ 4090066 w 5483225"/>
              <a:gd name="csY201" fmla="*/ 4944649 h 5486399"/>
              <a:gd name="csX202" fmla="*/ 4108678 w 5483225"/>
              <a:gd name="csY202" fmla="*/ 4996300 h 5486399"/>
              <a:gd name="csX203" fmla="*/ 4130013 w 5483225"/>
              <a:gd name="csY203" fmla="*/ 5047068 h 5486399"/>
              <a:gd name="csX204" fmla="*/ 4154239 w 5483225"/>
              <a:gd name="csY204" fmla="*/ 5097119 h 5486399"/>
              <a:gd name="csX205" fmla="*/ 4181544 w 5483225"/>
              <a:gd name="csY205" fmla="*/ 5146484 h 5486399"/>
              <a:gd name="csX206" fmla="*/ 4193888 w 5483225"/>
              <a:gd name="csY206" fmla="*/ 5167655 h 5486399"/>
              <a:gd name="csX207" fmla="*/ 4173524 w 5483225"/>
              <a:gd name="csY207" fmla="*/ 5158409 h 5486399"/>
              <a:gd name="csX208" fmla="*/ 4145469 w 5483225"/>
              <a:gd name="csY208" fmla="*/ 5145468 h 5486399"/>
              <a:gd name="csX209" fmla="*/ 4117479 w 5483225"/>
              <a:gd name="csY209" fmla="*/ 5132634 h 5486399"/>
              <a:gd name="csX210" fmla="*/ 4088904 w 5483225"/>
              <a:gd name="csY210" fmla="*/ 5119630 h 5486399"/>
              <a:gd name="csX211" fmla="*/ 4060798 w 5483225"/>
              <a:gd name="csY211" fmla="*/ 5106930 h 5486399"/>
              <a:gd name="csX212" fmla="*/ 4032039 w 5483225"/>
              <a:gd name="csY212" fmla="*/ 5094058 h 5486399"/>
              <a:gd name="csX213" fmla="*/ 4003236 w 5483225"/>
              <a:gd name="csY213" fmla="*/ 5081295 h 5486399"/>
              <a:gd name="csX214" fmla="*/ 3974254 w 5483225"/>
              <a:gd name="csY214" fmla="*/ 5068576 h 5486399"/>
              <a:gd name="csX215" fmla="*/ 3945216 w 5483225"/>
              <a:gd name="csY215" fmla="*/ 5055977 h 5486399"/>
              <a:gd name="csX216" fmla="*/ 3915714 w 5483225"/>
              <a:gd name="csY216" fmla="*/ 5043341 h 5486399"/>
              <a:gd name="csX217" fmla="*/ 3886110 w 5483225"/>
              <a:gd name="csY217" fmla="*/ 5030825 h 5486399"/>
              <a:gd name="csX218" fmla="*/ 3856170 w 5483225"/>
              <a:gd name="csY218" fmla="*/ 5018360 h 5486399"/>
              <a:gd name="csX219" fmla="*/ 3826433 w 5483225"/>
              <a:gd name="csY219" fmla="*/ 5006162 h 5486399"/>
              <a:gd name="csX220" fmla="*/ 3795832 w 5483225"/>
              <a:gd name="csY220" fmla="*/ 4993830 h 5486399"/>
              <a:gd name="csX221" fmla="*/ 3765213 w 5483225"/>
              <a:gd name="csY221" fmla="*/ 4981714 h 5486399"/>
              <a:gd name="csX222" fmla="*/ 3734281 w 5483225"/>
              <a:gd name="csY222" fmla="*/ 4969744 h 5486399"/>
              <a:gd name="csX223" fmla="*/ 3703179 w 5483225"/>
              <a:gd name="csY223" fmla="*/ 4957953 h 5486399"/>
              <a:gd name="csX224" fmla="*/ 3671455 w 5483225"/>
              <a:gd name="csY224" fmla="*/ 4946211 h 5486399"/>
              <a:gd name="csX225" fmla="*/ 3639692 w 5483225"/>
              <a:gd name="csY225" fmla="*/ 4934769 h 5486399"/>
              <a:gd name="csX226" fmla="*/ 3607225 w 5483225"/>
              <a:gd name="csY226" fmla="*/ 4923396 h 5486399"/>
              <a:gd name="csX227" fmla="*/ 3574674 w 5483225"/>
              <a:gd name="csY227" fmla="*/ 4912353 h 5486399"/>
              <a:gd name="csX228" fmla="*/ 3541540 w 5483225"/>
              <a:gd name="csY228" fmla="*/ 4901475 h 5486399"/>
              <a:gd name="csX229" fmla="*/ 3507726 w 5483225"/>
              <a:gd name="csY229" fmla="*/ 4890807 h 5486399"/>
              <a:gd name="csX230" fmla="*/ 3473646 w 5483225"/>
              <a:gd name="csY230" fmla="*/ 4880501 h 5486399"/>
              <a:gd name="csX231" fmla="*/ 3438981 w 5483225"/>
              <a:gd name="csY231" fmla="*/ 4870500 h 5486399"/>
              <a:gd name="csX232" fmla="*/ 3403516 w 5483225"/>
              <a:gd name="csY232" fmla="*/ 4860791 h 5486399"/>
              <a:gd name="csX233" fmla="*/ 3367664 w 5483225"/>
              <a:gd name="csY233" fmla="*/ 4851545 h 5486399"/>
              <a:gd name="csX234" fmla="*/ 3330930 w 5483225"/>
              <a:gd name="csY234" fmla="*/ 4842706 h 5486399"/>
              <a:gd name="csX235" fmla="*/ 3293484 w 5483225"/>
              <a:gd name="csY235" fmla="*/ 4834375 h 5486399"/>
              <a:gd name="csX236" fmla="*/ 3255225 w 5483225"/>
              <a:gd name="csY236" fmla="*/ 4826615 h 5486399"/>
              <a:gd name="csX237" fmla="*/ 3216090 w 5483225"/>
              <a:gd name="csY237" fmla="*/ 4819484 h 5486399"/>
              <a:gd name="csX238" fmla="*/ 3175863 w 5483225"/>
              <a:gd name="csY238" fmla="*/ 4813071 h 5486399"/>
              <a:gd name="csX239" fmla="*/ 3134607 w 5483225"/>
              <a:gd name="csY239" fmla="*/ 4807495 h 5486399"/>
              <a:gd name="csX240" fmla="*/ 3092049 w 5483225"/>
              <a:gd name="csY240" fmla="*/ 4802866 h 5486399"/>
              <a:gd name="csX241" fmla="*/ 3047993 w 5483225"/>
              <a:gd name="csY241" fmla="*/ 4799361 h 5486399"/>
              <a:gd name="csX242" fmla="*/ 3002812 w 5483225"/>
              <a:gd name="csY242" fmla="*/ 4797164 h 5486399"/>
              <a:gd name="csX243" fmla="*/ 2956115 w 5483225"/>
              <a:gd name="csY243" fmla="*/ 4796478 h 5486399"/>
              <a:gd name="csX244" fmla="*/ 2907620 w 5483225"/>
              <a:gd name="csY244" fmla="*/ 4797570 h 5486399"/>
              <a:gd name="csX245" fmla="*/ 2857543 w 5483225"/>
              <a:gd name="csY245" fmla="*/ 4800758 h 5486399"/>
              <a:gd name="csX246" fmla="*/ 2805524 w 5483225"/>
              <a:gd name="csY246" fmla="*/ 4806403 h 5486399"/>
              <a:gd name="csX247" fmla="*/ 2751733 w 5483225"/>
              <a:gd name="csY247" fmla="*/ 4814912 h 5486399"/>
              <a:gd name="csX248" fmla="*/ 2698984 w 5483225"/>
              <a:gd name="csY248" fmla="*/ 4825987 h 5486399"/>
              <a:gd name="csX249" fmla="*/ 2696196 w 5483225"/>
              <a:gd name="csY249" fmla="*/ 4826749 h 5486399"/>
              <a:gd name="csX250" fmla="*/ 2670149 w 5483225"/>
              <a:gd name="csY250" fmla="*/ 4832978 h 5486399"/>
              <a:gd name="csX251" fmla="*/ 2638805 w 5483225"/>
              <a:gd name="csY251" fmla="*/ 4842503 h 5486399"/>
              <a:gd name="csX252" fmla="*/ 2581198 w 5483225"/>
              <a:gd name="csY252" fmla="*/ 4862220 h 5486399"/>
              <a:gd name="csX253" fmla="*/ 2523064 w 5483225"/>
              <a:gd name="csY253" fmla="*/ 4886540 h 5486399"/>
              <a:gd name="csX254" fmla="*/ 2465869 w 5483225"/>
              <a:gd name="csY254" fmla="*/ 4915318 h 5486399"/>
              <a:gd name="csX255" fmla="*/ 2409958 w 5483225"/>
              <a:gd name="csY255" fmla="*/ 4948732 h 5486399"/>
              <a:gd name="csX256" fmla="*/ 2355983 w 5483225"/>
              <a:gd name="csY256" fmla="*/ 4986724 h 5486399"/>
              <a:gd name="csX257" fmla="*/ 2305233 w 5483225"/>
              <a:gd name="csY257" fmla="*/ 5028450 h 5486399"/>
              <a:gd name="csX258" fmla="*/ 2258053 w 5483225"/>
              <a:gd name="csY258" fmla="*/ 5073497 h 5486399"/>
              <a:gd name="csX259" fmla="*/ 2215317 w 5483225"/>
              <a:gd name="csY259" fmla="*/ 5120614 h 5486399"/>
              <a:gd name="csX260" fmla="*/ 2176316 w 5483225"/>
              <a:gd name="csY260" fmla="*/ 5170112 h 5486399"/>
              <a:gd name="csX261" fmla="*/ 2139867 w 5483225"/>
              <a:gd name="csY261" fmla="*/ 5223687 h 5486399"/>
              <a:gd name="csX262" fmla="*/ 2105996 w 5483225"/>
              <a:gd name="csY262" fmla="*/ 5282539 h 5486399"/>
              <a:gd name="csX263" fmla="*/ 2075624 w 5483225"/>
              <a:gd name="csY263" fmla="*/ 5347067 h 5486399"/>
              <a:gd name="csX264" fmla="*/ 2050154 w 5483225"/>
              <a:gd name="csY264" fmla="*/ 5416422 h 5486399"/>
              <a:gd name="csX265" fmla="*/ 2031364 w 5483225"/>
              <a:gd name="csY265" fmla="*/ 5486399 h 5486399"/>
              <a:gd name="csX266" fmla="*/ 792162 w 5483225"/>
              <a:gd name="csY266" fmla="*/ 5486399 h 5486399"/>
              <a:gd name="csX267" fmla="*/ 2510 w 5483225"/>
              <a:gd name="csY267" fmla="*/ 4773806 h 5486399"/>
              <a:gd name="csX268" fmla="*/ 0 w 5483225"/>
              <a:gd name="csY268" fmla="*/ 4724097 h 5486399"/>
              <a:gd name="csX269" fmla="*/ 0 w 5483225"/>
              <a:gd name="csY269" fmla="*/ 762302 h 5486399"/>
              <a:gd name="csX270" fmla="*/ 2510 w 5483225"/>
              <a:gd name="csY270" fmla="*/ 712594 h 5486399"/>
              <a:gd name="csX271" fmla="*/ 792162 w 5483225"/>
              <a:gd name="csY271" fmla="*/ 0 h 5486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Lst>
            <a:rect l="l" t="t" r="r" b="b"/>
            <a:pathLst>
              <a:path w="5483225" h="5486399">
                <a:moveTo>
                  <a:pt x="5273591" y="4225016"/>
                </a:moveTo>
                <a:cubicBezTo>
                  <a:pt x="5276436" y="4225061"/>
                  <a:pt x="5279281" y="4225074"/>
                  <a:pt x="5282132" y="4225067"/>
                </a:cubicBezTo>
                <a:cubicBezTo>
                  <a:pt x="5285060" y="4225245"/>
                  <a:pt x="5287993" y="4225391"/>
                  <a:pt x="5290927" y="4225518"/>
                </a:cubicBezTo>
                <a:cubicBezTo>
                  <a:pt x="5293924" y="4225823"/>
                  <a:pt x="5296921" y="4226096"/>
                  <a:pt x="5299931" y="4226350"/>
                </a:cubicBezTo>
                <a:cubicBezTo>
                  <a:pt x="5302319" y="4226705"/>
                  <a:pt x="5304713" y="4227042"/>
                  <a:pt x="5307113" y="4227360"/>
                </a:cubicBezTo>
                <a:cubicBezTo>
                  <a:pt x="5307316" y="4227398"/>
                  <a:pt x="5307526" y="4227436"/>
                  <a:pt x="5307729" y="4227474"/>
                </a:cubicBezTo>
                <a:cubicBezTo>
                  <a:pt x="5307748" y="4227480"/>
                  <a:pt x="5307767" y="4227480"/>
                  <a:pt x="5307779" y="4227486"/>
                </a:cubicBezTo>
                <a:cubicBezTo>
                  <a:pt x="5307850" y="4227512"/>
                  <a:pt x="5307919" y="4227538"/>
                  <a:pt x="5307989" y="4227569"/>
                </a:cubicBezTo>
                <a:cubicBezTo>
                  <a:pt x="5308345" y="4227734"/>
                  <a:pt x="5308700" y="4227899"/>
                  <a:pt x="5309056" y="4228064"/>
                </a:cubicBezTo>
                <a:cubicBezTo>
                  <a:pt x="5309399" y="4228249"/>
                  <a:pt x="5309742" y="4228433"/>
                  <a:pt x="5310085" y="4228617"/>
                </a:cubicBezTo>
                <a:cubicBezTo>
                  <a:pt x="5310948" y="4229144"/>
                  <a:pt x="5311812" y="4229677"/>
                  <a:pt x="5312682" y="4230204"/>
                </a:cubicBezTo>
                <a:cubicBezTo>
                  <a:pt x="5313723" y="4230928"/>
                  <a:pt x="5314777" y="4231646"/>
                  <a:pt x="5315831" y="4232363"/>
                </a:cubicBezTo>
                <a:cubicBezTo>
                  <a:pt x="5317139" y="4233379"/>
                  <a:pt x="5318460" y="4234382"/>
                  <a:pt x="5319781" y="4235386"/>
                </a:cubicBezTo>
                <a:cubicBezTo>
                  <a:pt x="5321369" y="4236751"/>
                  <a:pt x="5322956" y="4238104"/>
                  <a:pt x="5324563" y="4239444"/>
                </a:cubicBezTo>
                <a:cubicBezTo>
                  <a:pt x="5326335" y="4241120"/>
                  <a:pt x="5328125" y="4242790"/>
                  <a:pt x="5329922" y="4244441"/>
                </a:cubicBezTo>
                <a:cubicBezTo>
                  <a:pt x="5331980" y="4246575"/>
                  <a:pt x="5334056" y="4248689"/>
                  <a:pt x="5336151" y="4250785"/>
                </a:cubicBezTo>
                <a:cubicBezTo>
                  <a:pt x="5338323" y="4253242"/>
                  <a:pt x="5340520" y="4255668"/>
                  <a:pt x="5342736" y="4258074"/>
                </a:cubicBezTo>
                <a:cubicBezTo>
                  <a:pt x="5345092" y="4260970"/>
                  <a:pt x="5347474" y="4263834"/>
                  <a:pt x="5349893" y="4266666"/>
                </a:cubicBezTo>
                <a:cubicBezTo>
                  <a:pt x="5352274" y="4269835"/>
                  <a:pt x="5354693" y="4272965"/>
                  <a:pt x="5357151" y="4276064"/>
                </a:cubicBezTo>
                <a:cubicBezTo>
                  <a:pt x="5359646" y="4279658"/>
                  <a:pt x="5362187" y="4283208"/>
                  <a:pt x="5364777" y="4286719"/>
                </a:cubicBezTo>
                <a:cubicBezTo>
                  <a:pt x="5367285" y="4290612"/>
                  <a:pt x="5369857" y="4294460"/>
                  <a:pt x="5372474" y="4298270"/>
                </a:cubicBezTo>
                <a:cubicBezTo>
                  <a:pt x="5375001" y="4302486"/>
                  <a:pt x="5377598" y="4306665"/>
                  <a:pt x="5380246" y="4310786"/>
                </a:cubicBezTo>
                <a:cubicBezTo>
                  <a:pt x="5382811" y="4315377"/>
                  <a:pt x="5385453" y="4319917"/>
                  <a:pt x="5388152" y="4324406"/>
                </a:cubicBezTo>
                <a:cubicBezTo>
                  <a:pt x="5390634" y="4329163"/>
                  <a:pt x="5393181" y="4333868"/>
                  <a:pt x="5395803" y="4338516"/>
                </a:cubicBezTo>
                <a:cubicBezTo>
                  <a:pt x="5398255" y="4343552"/>
                  <a:pt x="5400782" y="4348524"/>
                  <a:pt x="5403391" y="4353445"/>
                </a:cubicBezTo>
                <a:cubicBezTo>
                  <a:pt x="5405811" y="4358792"/>
                  <a:pt x="5408326" y="4364075"/>
                  <a:pt x="5410923" y="4369301"/>
                </a:cubicBezTo>
                <a:cubicBezTo>
                  <a:pt x="5413259" y="4374819"/>
                  <a:pt x="5415691" y="4380280"/>
                  <a:pt x="5418219" y="4385671"/>
                </a:cubicBezTo>
                <a:cubicBezTo>
                  <a:pt x="5420461" y="4391342"/>
                  <a:pt x="5422797" y="4396955"/>
                  <a:pt x="5425235" y="4402505"/>
                </a:cubicBezTo>
                <a:cubicBezTo>
                  <a:pt x="5427420" y="4408423"/>
                  <a:pt x="5429706" y="4414278"/>
                  <a:pt x="5432094" y="4420069"/>
                </a:cubicBezTo>
                <a:cubicBezTo>
                  <a:pt x="5434151" y="4426058"/>
                  <a:pt x="5436316" y="4431982"/>
                  <a:pt x="5438590" y="4437837"/>
                </a:cubicBezTo>
                <a:cubicBezTo>
                  <a:pt x="5440641" y="4444263"/>
                  <a:pt x="5442812" y="4450625"/>
                  <a:pt x="5445105" y="4456912"/>
                </a:cubicBezTo>
                <a:cubicBezTo>
                  <a:pt x="5446946" y="4463084"/>
                  <a:pt x="5448896" y="4469199"/>
                  <a:pt x="5450959" y="4475244"/>
                </a:cubicBezTo>
                <a:cubicBezTo>
                  <a:pt x="5452699" y="4481575"/>
                  <a:pt x="5454566" y="4487843"/>
                  <a:pt x="5456541" y="4494047"/>
                </a:cubicBezTo>
                <a:cubicBezTo>
                  <a:pt x="5457094" y="4496225"/>
                  <a:pt x="5457659" y="4498403"/>
                  <a:pt x="5458237" y="4500581"/>
                </a:cubicBezTo>
                <a:cubicBezTo>
                  <a:pt x="5459449" y="4505102"/>
                  <a:pt x="5460719" y="4509592"/>
                  <a:pt x="5462053" y="4514049"/>
                </a:cubicBezTo>
                <a:cubicBezTo>
                  <a:pt x="5463240" y="4519123"/>
                  <a:pt x="5464510" y="4524197"/>
                  <a:pt x="5465869" y="4529264"/>
                </a:cubicBezTo>
                <a:cubicBezTo>
                  <a:pt x="5466269" y="4530769"/>
                  <a:pt x="5466688" y="4532274"/>
                  <a:pt x="5467107" y="4533772"/>
                </a:cubicBezTo>
                <a:cubicBezTo>
                  <a:pt x="5467876" y="4537348"/>
                  <a:pt x="5468682" y="4540923"/>
                  <a:pt x="5469533" y="4544491"/>
                </a:cubicBezTo>
                <a:cubicBezTo>
                  <a:pt x="5465876" y="4547209"/>
                  <a:pt x="5462275" y="4549984"/>
                  <a:pt x="5458706" y="4552797"/>
                </a:cubicBezTo>
                <a:cubicBezTo>
                  <a:pt x="5452312" y="4557223"/>
                  <a:pt x="5446038" y="4561795"/>
                  <a:pt x="5439898" y="4566507"/>
                </a:cubicBezTo>
                <a:cubicBezTo>
                  <a:pt x="5433351" y="4570907"/>
                  <a:pt x="5426937" y="4575460"/>
                  <a:pt x="5420651" y="4580159"/>
                </a:cubicBezTo>
                <a:cubicBezTo>
                  <a:pt x="5414187" y="4584395"/>
                  <a:pt x="5407843" y="4588776"/>
                  <a:pt x="5401620" y="4593297"/>
                </a:cubicBezTo>
                <a:cubicBezTo>
                  <a:pt x="5395232" y="4597361"/>
                  <a:pt x="5388945" y="4601565"/>
                  <a:pt x="5382786" y="4605902"/>
                </a:cubicBezTo>
                <a:cubicBezTo>
                  <a:pt x="5376321" y="4609877"/>
                  <a:pt x="5369971" y="4613998"/>
                  <a:pt x="5363736" y="4618253"/>
                </a:cubicBezTo>
                <a:cubicBezTo>
                  <a:pt x="5357494" y="4621974"/>
                  <a:pt x="5351353" y="4625822"/>
                  <a:pt x="5345314" y="4629804"/>
                </a:cubicBezTo>
                <a:cubicBezTo>
                  <a:pt x="5339066" y="4633385"/>
                  <a:pt x="5332919" y="4637100"/>
                  <a:pt x="5326868" y="4640935"/>
                </a:cubicBezTo>
                <a:cubicBezTo>
                  <a:pt x="5320588" y="4644402"/>
                  <a:pt x="5314403" y="4647990"/>
                  <a:pt x="5308319" y="4651711"/>
                </a:cubicBezTo>
                <a:cubicBezTo>
                  <a:pt x="5302268" y="4654911"/>
                  <a:pt x="5296299" y="4658239"/>
                  <a:pt x="5290419" y="4661680"/>
                </a:cubicBezTo>
                <a:cubicBezTo>
                  <a:pt x="5284475" y="4664684"/>
                  <a:pt x="5278614" y="4667795"/>
                  <a:pt x="5272835" y="4671021"/>
                </a:cubicBezTo>
                <a:cubicBezTo>
                  <a:pt x="5266873" y="4673885"/>
                  <a:pt x="5260980" y="4676857"/>
                  <a:pt x="5255170" y="4679943"/>
                </a:cubicBezTo>
                <a:cubicBezTo>
                  <a:pt x="5249512" y="4682521"/>
                  <a:pt x="5243911" y="4685194"/>
                  <a:pt x="5238387" y="4687969"/>
                </a:cubicBezTo>
                <a:cubicBezTo>
                  <a:pt x="5232786" y="4690363"/>
                  <a:pt x="5227243" y="4692859"/>
                  <a:pt x="5221763" y="4695450"/>
                </a:cubicBezTo>
                <a:cubicBezTo>
                  <a:pt x="5216492" y="4697564"/>
                  <a:pt x="5211272" y="4699755"/>
                  <a:pt x="5206104" y="4702035"/>
                </a:cubicBezTo>
                <a:cubicBezTo>
                  <a:pt x="5200922" y="4703953"/>
                  <a:pt x="5195785" y="4705940"/>
                  <a:pt x="5190705" y="4708023"/>
                </a:cubicBezTo>
                <a:cubicBezTo>
                  <a:pt x="5185853" y="4709674"/>
                  <a:pt x="5181047" y="4711401"/>
                  <a:pt x="5176277" y="4713185"/>
                </a:cubicBezTo>
                <a:cubicBezTo>
                  <a:pt x="5171616" y="4714621"/>
                  <a:pt x="5166987" y="4716119"/>
                  <a:pt x="5162403" y="4717681"/>
                </a:cubicBezTo>
                <a:cubicBezTo>
                  <a:pt x="5158275" y="4718818"/>
                  <a:pt x="5154173" y="4719999"/>
                  <a:pt x="5150103" y="4721231"/>
                </a:cubicBezTo>
                <a:cubicBezTo>
                  <a:pt x="5146178" y="4722164"/>
                  <a:pt x="5142254" y="4723155"/>
                  <a:pt x="5138336" y="4724190"/>
                </a:cubicBezTo>
                <a:cubicBezTo>
                  <a:pt x="5134730" y="4724914"/>
                  <a:pt x="5131129" y="4725688"/>
                  <a:pt x="5127522" y="4726495"/>
                </a:cubicBezTo>
                <a:cubicBezTo>
                  <a:pt x="5124385" y="4727003"/>
                  <a:pt x="5121248" y="4727543"/>
                  <a:pt x="5118112" y="4728114"/>
                </a:cubicBezTo>
                <a:cubicBezTo>
                  <a:pt x="5115190" y="4728463"/>
                  <a:pt x="5112269" y="4728832"/>
                  <a:pt x="5109349" y="4729238"/>
                </a:cubicBezTo>
                <a:cubicBezTo>
                  <a:pt x="5106929" y="4729422"/>
                  <a:pt x="5104516" y="4729625"/>
                  <a:pt x="5102090" y="4729841"/>
                </a:cubicBezTo>
                <a:cubicBezTo>
                  <a:pt x="5100192" y="4729899"/>
                  <a:pt x="5098281" y="4729962"/>
                  <a:pt x="5096375" y="4730044"/>
                </a:cubicBezTo>
                <a:cubicBezTo>
                  <a:pt x="5094763" y="4730006"/>
                  <a:pt x="5093150" y="4729981"/>
                  <a:pt x="5091530" y="4729962"/>
                </a:cubicBezTo>
                <a:cubicBezTo>
                  <a:pt x="5090356" y="4729879"/>
                  <a:pt x="5089175" y="4729791"/>
                  <a:pt x="5087993" y="4729714"/>
                </a:cubicBezTo>
                <a:cubicBezTo>
                  <a:pt x="5087187" y="4729613"/>
                  <a:pt x="5086387" y="4729518"/>
                  <a:pt x="5085581" y="4729422"/>
                </a:cubicBezTo>
                <a:cubicBezTo>
                  <a:pt x="5084996" y="4729314"/>
                  <a:pt x="5084412" y="4729206"/>
                  <a:pt x="5083828" y="4729098"/>
                </a:cubicBezTo>
                <a:cubicBezTo>
                  <a:pt x="5083720" y="4729073"/>
                  <a:pt x="5083618" y="4729048"/>
                  <a:pt x="5083517" y="4729022"/>
                </a:cubicBezTo>
                <a:cubicBezTo>
                  <a:pt x="5083282" y="4728946"/>
                  <a:pt x="5083047" y="4728876"/>
                  <a:pt x="5082812" y="4728800"/>
                </a:cubicBezTo>
                <a:cubicBezTo>
                  <a:pt x="5082787" y="4728794"/>
                  <a:pt x="5082761" y="4728781"/>
                  <a:pt x="5082736" y="4728768"/>
                </a:cubicBezTo>
                <a:cubicBezTo>
                  <a:pt x="5082583" y="4728705"/>
                  <a:pt x="5082431" y="4728635"/>
                  <a:pt x="5082279" y="4728565"/>
                </a:cubicBezTo>
                <a:cubicBezTo>
                  <a:pt x="5082024" y="4728432"/>
                  <a:pt x="5081770" y="4728298"/>
                  <a:pt x="5081517" y="4728165"/>
                </a:cubicBezTo>
                <a:cubicBezTo>
                  <a:pt x="5080958" y="4727828"/>
                  <a:pt x="5080399" y="4727479"/>
                  <a:pt x="5079834" y="4727149"/>
                </a:cubicBezTo>
                <a:cubicBezTo>
                  <a:pt x="5079027" y="4726603"/>
                  <a:pt x="5078221" y="4726063"/>
                  <a:pt x="5077414" y="4725523"/>
                </a:cubicBezTo>
                <a:cubicBezTo>
                  <a:pt x="5076398" y="4724749"/>
                  <a:pt x="5075376" y="4723968"/>
                  <a:pt x="5074354" y="4723206"/>
                </a:cubicBezTo>
                <a:cubicBezTo>
                  <a:pt x="5072919" y="4721980"/>
                  <a:pt x="5071483" y="4720774"/>
                  <a:pt x="5070036" y="4719567"/>
                </a:cubicBezTo>
                <a:cubicBezTo>
                  <a:pt x="5068366" y="4718005"/>
                  <a:pt x="5066696" y="4716449"/>
                  <a:pt x="5065013" y="4714912"/>
                </a:cubicBezTo>
                <a:cubicBezTo>
                  <a:pt x="5063210" y="4713052"/>
                  <a:pt x="5061387" y="4711204"/>
                  <a:pt x="5059552" y="4709375"/>
                </a:cubicBezTo>
                <a:cubicBezTo>
                  <a:pt x="5057342" y="4706873"/>
                  <a:pt x="5055107" y="4704397"/>
                  <a:pt x="5052846" y="4701946"/>
                </a:cubicBezTo>
                <a:cubicBezTo>
                  <a:pt x="5050617" y="4699209"/>
                  <a:pt x="5048357" y="4696504"/>
                  <a:pt x="5046071" y="4693824"/>
                </a:cubicBezTo>
                <a:cubicBezTo>
                  <a:pt x="5043626" y="4690567"/>
                  <a:pt x="5041143" y="4687347"/>
                  <a:pt x="5038622" y="4684166"/>
                </a:cubicBezTo>
                <a:cubicBezTo>
                  <a:pt x="5036114" y="4680559"/>
                  <a:pt x="5033568" y="4676990"/>
                  <a:pt x="5030964" y="4673466"/>
                </a:cubicBezTo>
                <a:cubicBezTo>
                  <a:pt x="5028291" y="4669319"/>
                  <a:pt x="5025548" y="4665224"/>
                  <a:pt x="5022753" y="4661179"/>
                </a:cubicBezTo>
                <a:cubicBezTo>
                  <a:pt x="5020988" y="4658252"/>
                  <a:pt x="5019204" y="4655343"/>
                  <a:pt x="5017381" y="4652460"/>
                </a:cubicBezTo>
                <a:cubicBezTo>
                  <a:pt x="5016931" y="4651641"/>
                  <a:pt x="5016473" y="4650828"/>
                  <a:pt x="5016023" y="4650016"/>
                </a:cubicBezTo>
                <a:cubicBezTo>
                  <a:pt x="5015483" y="4648892"/>
                  <a:pt x="5014943" y="4647774"/>
                  <a:pt x="5014397" y="4646656"/>
                </a:cubicBezTo>
                <a:cubicBezTo>
                  <a:pt x="5013851" y="4645348"/>
                  <a:pt x="5013298" y="4644040"/>
                  <a:pt x="5012746" y="4642738"/>
                </a:cubicBezTo>
                <a:cubicBezTo>
                  <a:pt x="5012251" y="4641329"/>
                  <a:pt x="5011749" y="4639925"/>
                  <a:pt x="5011241" y="4638528"/>
                </a:cubicBezTo>
                <a:cubicBezTo>
                  <a:pt x="5010727" y="4636795"/>
                  <a:pt x="5010200" y="4635061"/>
                  <a:pt x="5009666" y="4633340"/>
                </a:cubicBezTo>
                <a:cubicBezTo>
                  <a:pt x="5009177" y="4631340"/>
                  <a:pt x="5008669" y="4629346"/>
                  <a:pt x="5008155" y="4627346"/>
                </a:cubicBezTo>
                <a:cubicBezTo>
                  <a:pt x="5007723" y="4625143"/>
                  <a:pt x="5007278" y="4622946"/>
                  <a:pt x="5006822" y="4620748"/>
                </a:cubicBezTo>
                <a:cubicBezTo>
                  <a:pt x="5006422" y="4618024"/>
                  <a:pt x="5005996" y="4615294"/>
                  <a:pt x="5005545" y="4612569"/>
                </a:cubicBezTo>
                <a:cubicBezTo>
                  <a:pt x="5005266" y="4609801"/>
                  <a:pt x="5004961" y="4607039"/>
                  <a:pt x="5004631" y="4604270"/>
                </a:cubicBezTo>
                <a:cubicBezTo>
                  <a:pt x="5004434" y="4600930"/>
                  <a:pt x="5004205" y="4597590"/>
                  <a:pt x="5003938" y="4594250"/>
                </a:cubicBezTo>
                <a:cubicBezTo>
                  <a:pt x="5003888" y="4590954"/>
                  <a:pt x="5003805" y="4587652"/>
                  <a:pt x="5003678" y="4584344"/>
                </a:cubicBezTo>
                <a:cubicBezTo>
                  <a:pt x="5003773" y="4580559"/>
                  <a:pt x="5003824" y="4576762"/>
                  <a:pt x="5003824" y="4572958"/>
                </a:cubicBezTo>
                <a:cubicBezTo>
                  <a:pt x="5004059" y="4569167"/>
                  <a:pt x="5004256" y="4565364"/>
                  <a:pt x="5004402" y="4561554"/>
                </a:cubicBezTo>
                <a:cubicBezTo>
                  <a:pt x="5004802" y="4557547"/>
                  <a:pt x="5005158" y="4553533"/>
                  <a:pt x="5005463" y="4549508"/>
                </a:cubicBezTo>
                <a:cubicBezTo>
                  <a:pt x="5006002" y="4545584"/>
                  <a:pt x="5006485" y="4541653"/>
                  <a:pt x="5006929" y="4537709"/>
                </a:cubicBezTo>
                <a:cubicBezTo>
                  <a:pt x="5007704" y="4533271"/>
                  <a:pt x="5008415" y="4528820"/>
                  <a:pt x="5009069" y="4524349"/>
                </a:cubicBezTo>
                <a:cubicBezTo>
                  <a:pt x="5009971" y="4520044"/>
                  <a:pt x="5010822" y="4515720"/>
                  <a:pt x="5011603" y="4511382"/>
                </a:cubicBezTo>
                <a:cubicBezTo>
                  <a:pt x="5012682" y="4506994"/>
                  <a:pt x="5013699" y="4502581"/>
                  <a:pt x="5014657" y="4498155"/>
                </a:cubicBezTo>
                <a:cubicBezTo>
                  <a:pt x="5015876" y="4493805"/>
                  <a:pt x="5017045" y="4489437"/>
                  <a:pt x="5018150" y="4485049"/>
                </a:cubicBezTo>
                <a:cubicBezTo>
                  <a:pt x="5019572" y="4480559"/>
                  <a:pt x="5020925" y="4476051"/>
                  <a:pt x="5022214" y="4471517"/>
                </a:cubicBezTo>
                <a:cubicBezTo>
                  <a:pt x="5023820" y="4466964"/>
                  <a:pt x="5025363" y="4462386"/>
                  <a:pt x="5026837" y="4457782"/>
                </a:cubicBezTo>
                <a:cubicBezTo>
                  <a:pt x="5028513" y="4453464"/>
                  <a:pt x="5030126" y="4449127"/>
                  <a:pt x="5031682" y="4444765"/>
                </a:cubicBezTo>
                <a:cubicBezTo>
                  <a:pt x="5033555" y="4440357"/>
                  <a:pt x="5035358" y="4435925"/>
                  <a:pt x="5037105" y="4431461"/>
                </a:cubicBezTo>
                <a:cubicBezTo>
                  <a:pt x="5039143" y="4427061"/>
                  <a:pt x="5041131" y="4422641"/>
                  <a:pt x="5043042" y="4418177"/>
                </a:cubicBezTo>
                <a:cubicBezTo>
                  <a:pt x="5045213" y="4413846"/>
                  <a:pt x="5047322" y="4409478"/>
                  <a:pt x="5049367" y="4405077"/>
                </a:cubicBezTo>
                <a:cubicBezTo>
                  <a:pt x="5051589" y="4400962"/>
                  <a:pt x="5053761" y="4396822"/>
                  <a:pt x="5055862" y="4392650"/>
                </a:cubicBezTo>
                <a:cubicBezTo>
                  <a:pt x="5058269" y="4388529"/>
                  <a:pt x="5060612" y="4384376"/>
                  <a:pt x="5062898" y="4380191"/>
                </a:cubicBezTo>
                <a:cubicBezTo>
                  <a:pt x="5065457" y="4376102"/>
                  <a:pt x="5067946" y="4371968"/>
                  <a:pt x="5070385" y="4367809"/>
                </a:cubicBezTo>
                <a:cubicBezTo>
                  <a:pt x="5072963" y="4363967"/>
                  <a:pt x="5075484" y="4360087"/>
                  <a:pt x="5077954" y="4356176"/>
                </a:cubicBezTo>
                <a:cubicBezTo>
                  <a:pt x="5080684" y="4352372"/>
                  <a:pt x="5083365" y="4348537"/>
                  <a:pt x="5085981" y="4344663"/>
                </a:cubicBezTo>
                <a:cubicBezTo>
                  <a:pt x="5088749" y="4341063"/>
                  <a:pt x="5091461" y="4337424"/>
                  <a:pt x="5094127" y="4333747"/>
                </a:cubicBezTo>
                <a:cubicBezTo>
                  <a:pt x="5096928" y="4330344"/>
                  <a:pt x="5099677" y="4326896"/>
                  <a:pt x="5102383" y="4323422"/>
                </a:cubicBezTo>
                <a:cubicBezTo>
                  <a:pt x="5105310" y="4320095"/>
                  <a:pt x="5108193" y="4316729"/>
                  <a:pt x="5111025" y="4313332"/>
                </a:cubicBezTo>
                <a:cubicBezTo>
                  <a:pt x="5113984" y="4310189"/>
                  <a:pt x="5116899" y="4307014"/>
                  <a:pt x="5119775" y="4303801"/>
                </a:cubicBezTo>
                <a:cubicBezTo>
                  <a:pt x="5122798" y="4300804"/>
                  <a:pt x="5125776" y="4297775"/>
                  <a:pt x="5128716" y="4294707"/>
                </a:cubicBezTo>
                <a:cubicBezTo>
                  <a:pt x="5131675" y="4291977"/>
                  <a:pt x="5134602" y="4289215"/>
                  <a:pt x="5137492" y="4286408"/>
                </a:cubicBezTo>
                <a:cubicBezTo>
                  <a:pt x="5140413" y="4283906"/>
                  <a:pt x="5143296" y="4281360"/>
                  <a:pt x="5146153" y="4278788"/>
                </a:cubicBezTo>
                <a:cubicBezTo>
                  <a:pt x="5149265" y="4276318"/>
                  <a:pt x="5152338" y="4273810"/>
                  <a:pt x="5155379" y="4271270"/>
                </a:cubicBezTo>
                <a:cubicBezTo>
                  <a:pt x="5158294" y="4269123"/>
                  <a:pt x="5161183" y="4266946"/>
                  <a:pt x="5164041" y="4264736"/>
                </a:cubicBezTo>
                <a:cubicBezTo>
                  <a:pt x="5166962" y="4262761"/>
                  <a:pt x="5169851" y="4260754"/>
                  <a:pt x="5172721" y="4258716"/>
                </a:cubicBezTo>
                <a:cubicBezTo>
                  <a:pt x="5175630" y="4256906"/>
                  <a:pt x="5178525" y="4255071"/>
                  <a:pt x="5181396" y="4253204"/>
                </a:cubicBezTo>
                <a:cubicBezTo>
                  <a:pt x="5184253" y="4251585"/>
                  <a:pt x="5187091" y="4249928"/>
                  <a:pt x="5189917" y="4248258"/>
                </a:cubicBezTo>
                <a:cubicBezTo>
                  <a:pt x="5192661" y="4246848"/>
                  <a:pt x="5195385" y="4245406"/>
                  <a:pt x="5198096" y="4243946"/>
                </a:cubicBezTo>
                <a:cubicBezTo>
                  <a:pt x="5200858" y="4242670"/>
                  <a:pt x="5203614" y="4241381"/>
                  <a:pt x="5206345" y="4240060"/>
                </a:cubicBezTo>
                <a:cubicBezTo>
                  <a:pt x="5208948" y="4238986"/>
                  <a:pt x="5211526" y="4237900"/>
                  <a:pt x="5214098" y="4236789"/>
                </a:cubicBezTo>
                <a:cubicBezTo>
                  <a:pt x="5216606" y="4235887"/>
                  <a:pt x="5219102" y="4234967"/>
                  <a:pt x="5221585" y="4234021"/>
                </a:cubicBezTo>
                <a:cubicBezTo>
                  <a:pt x="5223972" y="4233278"/>
                  <a:pt x="5226353" y="4232516"/>
                  <a:pt x="5228722" y="4231735"/>
                </a:cubicBezTo>
                <a:cubicBezTo>
                  <a:pt x="5229490" y="4231532"/>
                  <a:pt x="5230259" y="4231347"/>
                  <a:pt x="5231027" y="4231138"/>
                </a:cubicBezTo>
                <a:cubicBezTo>
                  <a:pt x="5232665" y="4230700"/>
                  <a:pt x="5234291" y="4230249"/>
                  <a:pt x="5235923" y="4229792"/>
                </a:cubicBezTo>
                <a:cubicBezTo>
                  <a:pt x="5238298" y="4229284"/>
                  <a:pt x="5240673" y="4228750"/>
                  <a:pt x="5243054" y="4228198"/>
                </a:cubicBezTo>
                <a:cubicBezTo>
                  <a:pt x="5245435" y="4227798"/>
                  <a:pt x="5247816" y="4227385"/>
                  <a:pt x="5250198" y="4226947"/>
                </a:cubicBezTo>
                <a:cubicBezTo>
                  <a:pt x="5252744" y="4226642"/>
                  <a:pt x="5255290" y="4226318"/>
                  <a:pt x="5257837" y="4225969"/>
                </a:cubicBezTo>
                <a:cubicBezTo>
                  <a:pt x="5260428" y="4225772"/>
                  <a:pt x="5263025" y="4225556"/>
                  <a:pt x="5265616" y="4225315"/>
                </a:cubicBezTo>
                <a:cubicBezTo>
                  <a:pt x="5268276" y="4225239"/>
                  <a:pt x="5270931" y="4225144"/>
                  <a:pt x="5273591" y="4225016"/>
                </a:cubicBezTo>
                <a:close/>
                <a:moveTo>
                  <a:pt x="792162" y="0"/>
                </a:moveTo>
                <a:lnTo>
                  <a:pt x="4691061" y="0"/>
                </a:lnTo>
                <a:cubicBezTo>
                  <a:pt x="5102041" y="0"/>
                  <a:pt x="5440065" y="312341"/>
                  <a:pt x="5480713" y="712594"/>
                </a:cubicBezTo>
                <a:lnTo>
                  <a:pt x="5483225" y="762341"/>
                </a:lnTo>
                <a:lnTo>
                  <a:pt x="5483225" y="3272182"/>
                </a:lnTo>
                <a:lnTo>
                  <a:pt x="5462485" y="3268967"/>
                </a:lnTo>
                <a:cubicBezTo>
                  <a:pt x="5445530" y="3265671"/>
                  <a:pt x="5428328" y="3263271"/>
                  <a:pt x="5410955" y="3261811"/>
                </a:cubicBezTo>
                <a:cubicBezTo>
                  <a:pt x="5394438" y="3259385"/>
                  <a:pt x="5377731" y="3257803"/>
                  <a:pt x="5360878" y="3257112"/>
                </a:cubicBezTo>
                <a:cubicBezTo>
                  <a:pt x="5344171" y="3255384"/>
                  <a:pt x="5327293" y="3254527"/>
                  <a:pt x="5310307" y="3254565"/>
                </a:cubicBezTo>
                <a:cubicBezTo>
                  <a:pt x="5293499" y="3253568"/>
                  <a:pt x="5276544" y="3253435"/>
                  <a:pt x="5259501" y="3254222"/>
                </a:cubicBezTo>
                <a:cubicBezTo>
                  <a:pt x="5242508" y="3253956"/>
                  <a:pt x="5225395" y="3254603"/>
                  <a:pt x="5208212" y="3256165"/>
                </a:cubicBezTo>
                <a:cubicBezTo>
                  <a:pt x="5191194" y="3256667"/>
                  <a:pt x="5174074" y="3258070"/>
                  <a:pt x="5156916" y="3260413"/>
                </a:cubicBezTo>
                <a:cubicBezTo>
                  <a:pt x="5139892" y="3261690"/>
                  <a:pt x="5122792" y="3263887"/>
                  <a:pt x="5105678" y="3267018"/>
                </a:cubicBezTo>
                <a:cubicBezTo>
                  <a:pt x="5088629" y="3269075"/>
                  <a:pt x="5071541" y="3272059"/>
                  <a:pt x="5054459" y="3275996"/>
                </a:cubicBezTo>
                <a:cubicBezTo>
                  <a:pt x="5039137" y="3278568"/>
                  <a:pt x="5023795" y="3281883"/>
                  <a:pt x="5008485" y="3285991"/>
                </a:cubicBezTo>
                <a:cubicBezTo>
                  <a:pt x="5006885" y="3286417"/>
                  <a:pt x="5005291" y="3286855"/>
                  <a:pt x="5003697" y="3287299"/>
                </a:cubicBezTo>
                <a:cubicBezTo>
                  <a:pt x="4995690" y="3289020"/>
                  <a:pt x="4987676" y="3290957"/>
                  <a:pt x="4979675" y="3293103"/>
                </a:cubicBezTo>
                <a:cubicBezTo>
                  <a:pt x="4970811" y="3295478"/>
                  <a:pt x="4962073" y="3298088"/>
                  <a:pt x="4953456" y="3300914"/>
                </a:cubicBezTo>
                <a:cubicBezTo>
                  <a:pt x="4952713" y="3301110"/>
                  <a:pt x="4951957" y="3301301"/>
                  <a:pt x="4951214" y="3301504"/>
                </a:cubicBezTo>
                <a:cubicBezTo>
                  <a:pt x="4935098" y="3305822"/>
                  <a:pt x="4919388" y="3310896"/>
                  <a:pt x="4904117" y="3316687"/>
                </a:cubicBezTo>
                <a:cubicBezTo>
                  <a:pt x="4887594" y="3321837"/>
                  <a:pt x="4871535" y="3327799"/>
                  <a:pt x="4855964" y="3334511"/>
                </a:cubicBezTo>
                <a:cubicBezTo>
                  <a:pt x="4839817" y="3340334"/>
                  <a:pt x="4824145" y="3346939"/>
                  <a:pt x="4808974" y="3354285"/>
                </a:cubicBezTo>
                <a:cubicBezTo>
                  <a:pt x="4793347" y="3360711"/>
                  <a:pt x="4778196" y="3367894"/>
                  <a:pt x="4763559" y="3375774"/>
                </a:cubicBezTo>
                <a:cubicBezTo>
                  <a:pt x="4748288" y="3382822"/>
                  <a:pt x="4733505" y="3390601"/>
                  <a:pt x="4719255" y="3399066"/>
                </a:cubicBezTo>
                <a:cubicBezTo>
                  <a:pt x="4704479" y="3406660"/>
                  <a:pt x="4690198" y="3414960"/>
                  <a:pt x="4676456" y="3423907"/>
                </a:cubicBezTo>
                <a:cubicBezTo>
                  <a:pt x="4662137" y="3432022"/>
                  <a:pt x="4648338" y="3440823"/>
                  <a:pt x="4635073" y="3450247"/>
                </a:cubicBezTo>
                <a:cubicBezTo>
                  <a:pt x="4621161" y="3458883"/>
                  <a:pt x="4607781" y="3468185"/>
                  <a:pt x="4594948" y="3478085"/>
                </a:cubicBezTo>
                <a:cubicBezTo>
                  <a:pt x="4581492" y="3487210"/>
                  <a:pt x="4568563" y="3496957"/>
                  <a:pt x="4556206" y="3507289"/>
                </a:cubicBezTo>
                <a:cubicBezTo>
                  <a:pt x="4543411" y="3516712"/>
                  <a:pt x="4531143" y="3526726"/>
                  <a:pt x="4519427" y="3537280"/>
                </a:cubicBezTo>
                <a:cubicBezTo>
                  <a:pt x="4506899" y="3547236"/>
                  <a:pt x="4494910" y="3557771"/>
                  <a:pt x="4483505" y="3568839"/>
                </a:cubicBezTo>
                <a:cubicBezTo>
                  <a:pt x="4471510" y="3579139"/>
                  <a:pt x="4460061" y="3589985"/>
                  <a:pt x="4449190" y="3601339"/>
                </a:cubicBezTo>
                <a:cubicBezTo>
                  <a:pt x="4437735" y="3611918"/>
                  <a:pt x="4426819" y="3623011"/>
                  <a:pt x="4416481" y="3634587"/>
                </a:cubicBezTo>
                <a:cubicBezTo>
                  <a:pt x="4405470" y="3645490"/>
                  <a:pt x="4395018" y="3656894"/>
                  <a:pt x="4385137" y="3668750"/>
                </a:cubicBezTo>
                <a:cubicBezTo>
                  <a:pt x="4374590" y="3679945"/>
                  <a:pt x="4364595" y="3691623"/>
                  <a:pt x="4355178" y="3703726"/>
                </a:cubicBezTo>
                <a:cubicBezTo>
                  <a:pt x="4344993" y="3715296"/>
                  <a:pt x="4335373" y="3727322"/>
                  <a:pt x="4326343" y="3739768"/>
                </a:cubicBezTo>
                <a:cubicBezTo>
                  <a:pt x="4316653" y="3751560"/>
                  <a:pt x="4307528" y="3763791"/>
                  <a:pt x="4299000" y="3776408"/>
                </a:cubicBezTo>
                <a:cubicBezTo>
                  <a:pt x="4289792" y="3788390"/>
                  <a:pt x="4281150" y="3800792"/>
                  <a:pt x="4273104" y="3813562"/>
                </a:cubicBezTo>
                <a:cubicBezTo>
                  <a:pt x="4264227" y="3825906"/>
                  <a:pt x="4255940" y="3838651"/>
                  <a:pt x="4248263" y="3851757"/>
                </a:cubicBezTo>
                <a:cubicBezTo>
                  <a:pt x="4239932" y="3864184"/>
                  <a:pt x="4232172" y="3876979"/>
                  <a:pt x="4225016" y="3890105"/>
                </a:cubicBezTo>
                <a:cubicBezTo>
                  <a:pt x="4217040" y="3902836"/>
                  <a:pt x="4209662" y="3915936"/>
                  <a:pt x="4202892" y="3929354"/>
                </a:cubicBezTo>
                <a:cubicBezTo>
                  <a:pt x="4195279" y="3942410"/>
                  <a:pt x="4188275" y="3955815"/>
                  <a:pt x="4181893" y="3969530"/>
                </a:cubicBezTo>
                <a:cubicBezTo>
                  <a:pt x="4174794" y="3982650"/>
                  <a:pt x="4168285" y="3996093"/>
                  <a:pt x="4162411" y="4009821"/>
                </a:cubicBezTo>
                <a:cubicBezTo>
                  <a:pt x="4155706" y="4023182"/>
                  <a:pt x="4149616" y="4036866"/>
                  <a:pt x="4144155" y="4050817"/>
                </a:cubicBezTo>
                <a:cubicBezTo>
                  <a:pt x="4137856" y="4064412"/>
                  <a:pt x="4132173" y="4078306"/>
                  <a:pt x="4127137" y="4092454"/>
                </a:cubicBezTo>
                <a:cubicBezTo>
                  <a:pt x="4121206" y="4106386"/>
                  <a:pt x="4115910" y="4120603"/>
                  <a:pt x="4111287" y="4135069"/>
                </a:cubicBezTo>
                <a:cubicBezTo>
                  <a:pt x="4105890" y="4148981"/>
                  <a:pt x="4101121" y="4163155"/>
                  <a:pt x="4097012" y="4177556"/>
                </a:cubicBezTo>
                <a:cubicBezTo>
                  <a:pt x="4092009" y="4191736"/>
                  <a:pt x="4087659" y="4206176"/>
                  <a:pt x="4083976" y="4220819"/>
                </a:cubicBezTo>
                <a:cubicBezTo>
                  <a:pt x="4079366" y="4235361"/>
                  <a:pt x="4075435" y="4250150"/>
                  <a:pt x="4072197" y="4265136"/>
                </a:cubicBezTo>
                <a:cubicBezTo>
                  <a:pt x="4068082" y="4279779"/>
                  <a:pt x="4064647" y="4294657"/>
                  <a:pt x="4061916" y="4309713"/>
                </a:cubicBezTo>
                <a:cubicBezTo>
                  <a:pt x="4058259" y="4324616"/>
                  <a:pt x="4055299" y="4339729"/>
                  <a:pt x="4053064" y="4355007"/>
                </a:cubicBezTo>
                <a:cubicBezTo>
                  <a:pt x="4049940" y="4369917"/>
                  <a:pt x="4047501" y="4385024"/>
                  <a:pt x="4045793" y="4400276"/>
                </a:cubicBezTo>
                <a:cubicBezTo>
                  <a:pt x="4043076" y="4415796"/>
                  <a:pt x="4041107" y="4431512"/>
                  <a:pt x="4039920" y="4447362"/>
                </a:cubicBezTo>
                <a:cubicBezTo>
                  <a:pt x="4037786" y="4462906"/>
                  <a:pt x="4036402" y="4478616"/>
                  <a:pt x="4035799" y="4494447"/>
                </a:cubicBezTo>
                <a:cubicBezTo>
                  <a:pt x="4034211" y="4510265"/>
                  <a:pt x="4033398" y="4526241"/>
                  <a:pt x="4033392" y="4542313"/>
                </a:cubicBezTo>
                <a:cubicBezTo>
                  <a:pt x="4032408" y="4558188"/>
                  <a:pt x="4032198" y="4574190"/>
                  <a:pt x="4032801" y="4590275"/>
                </a:cubicBezTo>
                <a:cubicBezTo>
                  <a:pt x="4032408" y="4606645"/>
                  <a:pt x="4032852" y="4623130"/>
                  <a:pt x="4034154" y="4639684"/>
                </a:cubicBezTo>
                <a:cubicBezTo>
                  <a:pt x="4034427" y="4656010"/>
                  <a:pt x="4035532" y="4672431"/>
                  <a:pt x="4037501" y="4688897"/>
                </a:cubicBezTo>
                <a:cubicBezTo>
                  <a:pt x="4038472" y="4705711"/>
                  <a:pt x="4040333" y="4722609"/>
                  <a:pt x="4043114" y="4739525"/>
                </a:cubicBezTo>
                <a:cubicBezTo>
                  <a:pt x="4044828" y="4756302"/>
                  <a:pt x="4047432" y="4773129"/>
                  <a:pt x="4050956" y="4789957"/>
                </a:cubicBezTo>
                <a:cubicBezTo>
                  <a:pt x="4053477" y="4807114"/>
                  <a:pt x="4056950" y="4824304"/>
                  <a:pt x="4061389" y="4841468"/>
                </a:cubicBezTo>
                <a:cubicBezTo>
                  <a:pt x="4063542" y="4852504"/>
                  <a:pt x="4066094" y="4863553"/>
                  <a:pt x="4069047" y="4874577"/>
                </a:cubicBezTo>
                <a:cubicBezTo>
                  <a:pt x="4070717" y="4880813"/>
                  <a:pt x="4072495" y="4886985"/>
                  <a:pt x="4074394" y="4893093"/>
                </a:cubicBezTo>
                <a:cubicBezTo>
                  <a:pt x="4075220" y="4896459"/>
                  <a:pt x="4076076" y="4899824"/>
                  <a:pt x="4076978" y="4903184"/>
                </a:cubicBezTo>
                <a:cubicBezTo>
                  <a:pt x="4080769" y="4917325"/>
                  <a:pt x="4085138" y="4931155"/>
                  <a:pt x="4090066" y="4944649"/>
                </a:cubicBezTo>
                <a:cubicBezTo>
                  <a:pt x="4095362" y="4962397"/>
                  <a:pt x="4101585" y="4979631"/>
                  <a:pt x="4108678" y="4996300"/>
                </a:cubicBezTo>
                <a:cubicBezTo>
                  <a:pt x="4114888" y="5013788"/>
                  <a:pt x="4122019" y="5030723"/>
                  <a:pt x="4130013" y="5047068"/>
                </a:cubicBezTo>
                <a:cubicBezTo>
                  <a:pt x="4137183" y="5064359"/>
                  <a:pt x="4145285" y="5081054"/>
                  <a:pt x="4154239" y="5097119"/>
                </a:cubicBezTo>
                <a:cubicBezTo>
                  <a:pt x="4162437" y="5114226"/>
                  <a:pt x="4171562" y="5130698"/>
                  <a:pt x="4181544" y="5146484"/>
                </a:cubicBezTo>
                <a:cubicBezTo>
                  <a:pt x="4185493" y="5153666"/>
                  <a:pt x="4189608" y="5160727"/>
                  <a:pt x="4193888" y="5167655"/>
                </a:cubicBezTo>
                <a:cubicBezTo>
                  <a:pt x="4187176" y="5164416"/>
                  <a:pt x="4180388" y="5161330"/>
                  <a:pt x="4173524" y="5158409"/>
                </a:cubicBezTo>
                <a:cubicBezTo>
                  <a:pt x="4164316" y="5153799"/>
                  <a:pt x="4154963" y="5149487"/>
                  <a:pt x="4145469" y="5145468"/>
                </a:cubicBezTo>
                <a:cubicBezTo>
                  <a:pt x="4136281" y="5140896"/>
                  <a:pt x="4126947" y="5136622"/>
                  <a:pt x="4117479" y="5132634"/>
                </a:cubicBezTo>
                <a:cubicBezTo>
                  <a:pt x="4108100" y="5127999"/>
                  <a:pt x="4098568" y="5123662"/>
                  <a:pt x="4088904" y="5119630"/>
                </a:cubicBezTo>
                <a:cubicBezTo>
                  <a:pt x="4079677" y="5115108"/>
                  <a:pt x="4070304" y="5110867"/>
                  <a:pt x="4060798" y="5106930"/>
                </a:cubicBezTo>
                <a:cubicBezTo>
                  <a:pt x="4051362" y="5102332"/>
                  <a:pt x="4041768" y="5098040"/>
                  <a:pt x="4032039" y="5094058"/>
                </a:cubicBezTo>
                <a:cubicBezTo>
                  <a:pt x="4022584" y="5089493"/>
                  <a:pt x="4012977" y="5085244"/>
                  <a:pt x="4003236" y="5081295"/>
                </a:cubicBezTo>
                <a:cubicBezTo>
                  <a:pt x="3993717" y="5076748"/>
                  <a:pt x="3984059" y="5072500"/>
                  <a:pt x="3974254" y="5068576"/>
                </a:cubicBezTo>
                <a:cubicBezTo>
                  <a:pt x="3964723" y="5064067"/>
                  <a:pt x="3955039" y="5059863"/>
                  <a:pt x="3945216" y="5055977"/>
                </a:cubicBezTo>
                <a:cubicBezTo>
                  <a:pt x="3935532" y="5051443"/>
                  <a:pt x="3925690" y="5047227"/>
                  <a:pt x="3915714" y="5043341"/>
                </a:cubicBezTo>
                <a:cubicBezTo>
                  <a:pt x="3905998" y="5038845"/>
                  <a:pt x="3896124" y="5034673"/>
                  <a:pt x="3886110" y="5030825"/>
                </a:cubicBezTo>
                <a:cubicBezTo>
                  <a:pt x="3876280" y="5026342"/>
                  <a:pt x="3866292" y="5022183"/>
                  <a:pt x="3856170" y="5018360"/>
                </a:cubicBezTo>
                <a:cubicBezTo>
                  <a:pt x="3846397" y="5013972"/>
                  <a:pt x="3836485" y="5009902"/>
                  <a:pt x="3826433" y="5006162"/>
                </a:cubicBezTo>
                <a:cubicBezTo>
                  <a:pt x="3816381" y="5001710"/>
                  <a:pt x="3806176" y="4997595"/>
                  <a:pt x="3795832" y="4993830"/>
                </a:cubicBezTo>
                <a:cubicBezTo>
                  <a:pt x="3785774" y="4989455"/>
                  <a:pt x="3775563" y="4985410"/>
                  <a:pt x="3765213" y="4981714"/>
                </a:cubicBezTo>
                <a:cubicBezTo>
                  <a:pt x="3755052" y="4977377"/>
                  <a:pt x="3744734" y="4973389"/>
                  <a:pt x="3734281" y="4969744"/>
                </a:cubicBezTo>
                <a:cubicBezTo>
                  <a:pt x="3724064" y="4965464"/>
                  <a:pt x="3713689" y="4961534"/>
                  <a:pt x="3703179" y="4957953"/>
                </a:cubicBezTo>
                <a:cubicBezTo>
                  <a:pt x="3692753" y="4953679"/>
                  <a:pt x="3682173" y="4949755"/>
                  <a:pt x="3671455" y="4946211"/>
                </a:cubicBezTo>
                <a:cubicBezTo>
                  <a:pt x="3661015" y="4942033"/>
                  <a:pt x="3650417" y="4938217"/>
                  <a:pt x="3639692" y="4934769"/>
                </a:cubicBezTo>
                <a:cubicBezTo>
                  <a:pt x="3629018" y="4930603"/>
                  <a:pt x="3618191" y="4926806"/>
                  <a:pt x="3607225" y="4923396"/>
                </a:cubicBezTo>
                <a:cubicBezTo>
                  <a:pt x="3596525" y="4919338"/>
                  <a:pt x="3585666" y="4915655"/>
                  <a:pt x="3574674" y="4912353"/>
                </a:cubicBezTo>
                <a:cubicBezTo>
                  <a:pt x="3563778" y="4908340"/>
                  <a:pt x="3552729" y="4904708"/>
                  <a:pt x="3541540" y="4901475"/>
                </a:cubicBezTo>
                <a:cubicBezTo>
                  <a:pt x="3530421" y="4897513"/>
                  <a:pt x="3519143" y="4893957"/>
                  <a:pt x="3507726" y="4890807"/>
                </a:cubicBezTo>
                <a:cubicBezTo>
                  <a:pt x="3496519" y="4886966"/>
                  <a:pt x="3485152" y="4883524"/>
                  <a:pt x="3473646" y="4880501"/>
                </a:cubicBezTo>
                <a:cubicBezTo>
                  <a:pt x="3462241" y="4876742"/>
                  <a:pt x="3450678" y="4873408"/>
                  <a:pt x="3438981" y="4870500"/>
                </a:cubicBezTo>
                <a:cubicBezTo>
                  <a:pt x="3427310" y="4866824"/>
                  <a:pt x="3415480" y="4863585"/>
                  <a:pt x="3403516" y="4860791"/>
                </a:cubicBezTo>
                <a:cubicBezTo>
                  <a:pt x="3391712" y="4857267"/>
                  <a:pt x="3379755" y="4854174"/>
                  <a:pt x="3367664" y="4851545"/>
                </a:cubicBezTo>
                <a:cubicBezTo>
                  <a:pt x="3355567" y="4848129"/>
                  <a:pt x="3343312" y="4845183"/>
                  <a:pt x="3330930" y="4842706"/>
                </a:cubicBezTo>
                <a:cubicBezTo>
                  <a:pt x="3318591" y="4839442"/>
                  <a:pt x="3306101" y="4836661"/>
                  <a:pt x="3293484" y="4834375"/>
                </a:cubicBezTo>
                <a:cubicBezTo>
                  <a:pt x="3280872" y="4831282"/>
                  <a:pt x="3268109" y="4828692"/>
                  <a:pt x="3255225" y="4826615"/>
                </a:cubicBezTo>
                <a:cubicBezTo>
                  <a:pt x="3242322" y="4823713"/>
                  <a:pt x="3229266" y="4821326"/>
                  <a:pt x="3216090" y="4819484"/>
                </a:cubicBezTo>
                <a:cubicBezTo>
                  <a:pt x="3202818" y="4816786"/>
                  <a:pt x="3189401" y="4814645"/>
                  <a:pt x="3175863" y="4813071"/>
                </a:cubicBezTo>
                <a:cubicBezTo>
                  <a:pt x="3162248" y="4810626"/>
                  <a:pt x="3148481" y="4808766"/>
                  <a:pt x="3134607" y="4807495"/>
                </a:cubicBezTo>
                <a:cubicBezTo>
                  <a:pt x="3120554" y="4805330"/>
                  <a:pt x="3106356" y="4803787"/>
                  <a:pt x="3092049" y="4802866"/>
                </a:cubicBezTo>
                <a:cubicBezTo>
                  <a:pt x="3077489" y="4801031"/>
                  <a:pt x="3062794" y="4799856"/>
                  <a:pt x="3047993" y="4799361"/>
                </a:cubicBezTo>
                <a:cubicBezTo>
                  <a:pt x="3033051" y="4797932"/>
                  <a:pt x="3017976" y="4797183"/>
                  <a:pt x="3002812" y="4797164"/>
                </a:cubicBezTo>
                <a:cubicBezTo>
                  <a:pt x="2987357" y="4796186"/>
                  <a:pt x="2971780" y="4795945"/>
                  <a:pt x="2956115" y="4796478"/>
                </a:cubicBezTo>
                <a:cubicBezTo>
                  <a:pt x="2940049" y="4796034"/>
                  <a:pt x="2923869" y="4796383"/>
                  <a:pt x="2907620" y="4797570"/>
                </a:cubicBezTo>
                <a:cubicBezTo>
                  <a:pt x="2891008" y="4797761"/>
                  <a:pt x="2874301" y="4798821"/>
                  <a:pt x="2857543" y="4800758"/>
                </a:cubicBezTo>
                <a:cubicBezTo>
                  <a:pt x="2840271" y="4801692"/>
                  <a:pt x="2822911" y="4803565"/>
                  <a:pt x="2805524" y="4806403"/>
                </a:cubicBezTo>
                <a:cubicBezTo>
                  <a:pt x="2787636" y="4808213"/>
                  <a:pt x="2769679" y="4811032"/>
                  <a:pt x="2751733" y="4814912"/>
                </a:cubicBezTo>
                <a:cubicBezTo>
                  <a:pt x="2734163" y="4817605"/>
                  <a:pt x="2716554" y="4821281"/>
                  <a:pt x="2698984" y="4825987"/>
                </a:cubicBezTo>
                <a:cubicBezTo>
                  <a:pt x="2698051" y="4826234"/>
                  <a:pt x="2697123" y="4826495"/>
                  <a:pt x="2696196" y="4826749"/>
                </a:cubicBezTo>
                <a:cubicBezTo>
                  <a:pt x="2687510" y="4828578"/>
                  <a:pt x="2678823" y="4830654"/>
                  <a:pt x="2670149" y="4832978"/>
                </a:cubicBezTo>
                <a:cubicBezTo>
                  <a:pt x="2659519" y="4835823"/>
                  <a:pt x="2649067" y="4839004"/>
                  <a:pt x="2638805" y="4842503"/>
                </a:cubicBezTo>
                <a:cubicBezTo>
                  <a:pt x="2618961" y="4847951"/>
                  <a:pt x="2599740" y="4854549"/>
                  <a:pt x="2581198" y="4862220"/>
                </a:cubicBezTo>
                <a:cubicBezTo>
                  <a:pt x="2561088" y="4869141"/>
                  <a:pt x="2541688" y="4877288"/>
                  <a:pt x="2523064" y="4886540"/>
                </a:cubicBezTo>
                <a:cubicBezTo>
                  <a:pt x="2503188" y="4894941"/>
                  <a:pt x="2484100" y="4904574"/>
                  <a:pt x="2465869" y="4915318"/>
                </a:cubicBezTo>
                <a:cubicBezTo>
                  <a:pt x="2446337" y="4925269"/>
                  <a:pt x="2427680" y="4936445"/>
                  <a:pt x="2409958" y="4948732"/>
                </a:cubicBezTo>
                <a:cubicBezTo>
                  <a:pt x="2390990" y="4960226"/>
                  <a:pt x="2372969" y="4972932"/>
                  <a:pt x="2355983" y="4986724"/>
                </a:cubicBezTo>
                <a:cubicBezTo>
                  <a:pt x="2338044" y="4999532"/>
                  <a:pt x="2321102" y="5013483"/>
                  <a:pt x="2305233" y="5028450"/>
                </a:cubicBezTo>
                <a:cubicBezTo>
                  <a:pt x="2288450" y="5042445"/>
                  <a:pt x="2272690" y="5057501"/>
                  <a:pt x="2258053" y="5073497"/>
                </a:cubicBezTo>
                <a:cubicBezTo>
                  <a:pt x="2242749" y="5088286"/>
                  <a:pt x="2228487" y="5104040"/>
                  <a:pt x="2215317" y="5120614"/>
                </a:cubicBezTo>
                <a:cubicBezTo>
                  <a:pt x="2201233" y="5136279"/>
                  <a:pt x="2188216" y="5152821"/>
                  <a:pt x="2176316" y="5170112"/>
                </a:cubicBezTo>
                <a:cubicBezTo>
                  <a:pt x="2162981" y="5187162"/>
                  <a:pt x="2150808" y="5205063"/>
                  <a:pt x="2139867" y="5223687"/>
                </a:cubicBezTo>
                <a:cubicBezTo>
                  <a:pt x="2127230" y="5242496"/>
                  <a:pt x="2115908" y="5262162"/>
                  <a:pt x="2105996" y="5282539"/>
                </a:cubicBezTo>
                <a:cubicBezTo>
                  <a:pt x="2094324" y="5303253"/>
                  <a:pt x="2084171" y="5324823"/>
                  <a:pt x="2075624" y="5347067"/>
                </a:cubicBezTo>
                <a:cubicBezTo>
                  <a:pt x="2065419" y="5369451"/>
                  <a:pt x="2056891" y="5392635"/>
                  <a:pt x="2050154" y="5416422"/>
                </a:cubicBezTo>
                <a:cubicBezTo>
                  <a:pt x="2042191" y="5439161"/>
                  <a:pt x="2035892" y="5462542"/>
                  <a:pt x="2031364" y="5486399"/>
                </a:cubicBezTo>
                <a:lnTo>
                  <a:pt x="792162" y="5486399"/>
                </a:lnTo>
                <a:cubicBezTo>
                  <a:pt x="381185" y="5486399"/>
                  <a:pt x="43158" y="5174061"/>
                  <a:pt x="2510" y="4773806"/>
                </a:cubicBezTo>
                <a:lnTo>
                  <a:pt x="0" y="4724097"/>
                </a:lnTo>
                <a:lnTo>
                  <a:pt x="0" y="762302"/>
                </a:lnTo>
                <a:lnTo>
                  <a:pt x="2510" y="712594"/>
                </a:lnTo>
                <a:cubicBezTo>
                  <a:pt x="43158" y="312341"/>
                  <a:pt x="381185" y="0"/>
                  <a:pt x="792162" y="0"/>
                </a:cubicBezTo>
                <a:close/>
              </a:path>
            </a:pathLst>
          </a:custGeom>
          <a:blipFill dpi="0" rotWithShape="0">
            <a:blip r:embed="rId3">
              <a:alphaModFix amt="60000"/>
            </a:blip>
            <a:srcRect/>
            <a:stretch>
              <a:fillRect/>
            </a:stretch>
          </a:blipFill>
        </p:spPr>
        <p:txBody>
          <a:bodyPr wrap="square">
            <a:noAutofit/>
          </a:bodyPr>
          <a:lstStyle>
            <a:lvl1pPr marL="0" indent="0">
              <a:buNone/>
              <a:defRPr/>
            </a:lvl1pPr>
          </a:lstStyle>
          <a:p>
            <a:endParaRPr lang="en-US" dirty="0"/>
          </a:p>
        </p:txBody>
      </p:sp>
      <p:sp>
        <p:nvSpPr>
          <p:cNvPr id="2" name="Content Placeholder 7">
            <a:extLst>
              <a:ext uri="{FF2B5EF4-FFF2-40B4-BE49-F238E27FC236}">
                <a16:creationId xmlns:a16="http://schemas.microsoft.com/office/drawing/2014/main" id="{8CECE7B1-F8E8-E945-11BA-6E38B64D18FF}"/>
              </a:ext>
            </a:extLst>
          </p:cNvPr>
          <p:cNvSpPr>
            <a:spLocks noGrp="1"/>
          </p:cNvSpPr>
          <p:nvPr>
            <p:ph sz="quarter" idx="14"/>
          </p:nvPr>
        </p:nvSpPr>
        <p:spPr>
          <a:xfrm>
            <a:off x="6999059" y="1837316"/>
            <a:ext cx="4568826" cy="4197096"/>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5">
            <a:extLst>
              <a:ext uri="{FF2B5EF4-FFF2-40B4-BE49-F238E27FC236}">
                <a16:creationId xmlns:a16="http://schemas.microsoft.com/office/drawing/2014/main" id="{53A7B337-CA3D-E1B0-7039-CA1FCFDEEFF1}"/>
              </a:ext>
            </a:extLst>
          </p:cNvPr>
          <p:cNvSpPr>
            <a:spLocks noGrp="1"/>
          </p:cNvSpPr>
          <p:nvPr>
            <p:ph type="ftr" sz="quarter" idx="11"/>
          </p:nvPr>
        </p:nvSpPr>
        <p:spPr>
          <a:xfrm>
            <a:off x="6999061" y="6343955"/>
            <a:ext cx="2098620" cy="365125"/>
          </a:xfrm>
        </p:spPr>
        <p:txBody>
          <a:bodyPr/>
          <a:lstStyle>
            <a:lvl1pPr>
              <a:defRPr>
                <a:solidFill>
                  <a:schemeClr val="tx2"/>
                </a:solidFill>
                <a:effectLst/>
              </a:defRPr>
            </a:lvl1pPr>
          </a:lstStyle>
          <a:p>
            <a:r>
              <a:rPr lang="en-US"/>
              <a:t>Presentation title</a:t>
            </a:r>
            <a:endParaRPr lang="en-US" dirty="0"/>
          </a:p>
        </p:txBody>
      </p:sp>
      <p:sp>
        <p:nvSpPr>
          <p:cNvPr id="4" name="Date Placeholder 4">
            <a:extLst>
              <a:ext uri="{FF2B5EF4-FFF2-40B4-BE49-F238E27FC236}">
                <a16:creationId xmlns:a16="http://schemas.microsoft.com/office/drawing/2014/main" id="{634F943B-FBB0-AD70-5392-FF1249A8D95F}"/>
              </a:ext>
            </a:extLst>
          </p:cNvPr>
          <p:cNvSpPr>
            <a:spLocks noGrp="1"/>
          </p:cNvSpPr>
          <p:nvPr>
            <p:ph type="dt" sz="half" idx="10"/>
          </p:nvPr>
        </p:nvSpPr>
        <p:spPr>
          <a:xfrm>
            <a:off x="9555671" y="6343955"/>
            <a:ext cx="1573037" cy="365125"/>
          </a:xfrm>
        </p:spPr>
        <p:txBody>
          <a:bodyPr/>
          <a:lstStyle/>
          <a:p>
            <a:fld id="{5312314C-83E0-437E-A11E-B9CB951885A2}" type="datetime4">
              <a:rPr lang="en-US" smtClean="0"/>
              <a:t>October 2, 2026</a:t>
            </a:fld>
            <a:endParaRPr lang="en-US"/>
          </a:p>
        </p:txBody>
      </p:sp>
      <p:sp>
        <p:nvSpPr>
          <p:cNvPr id="10" name="Slide Number Placeholder 6">
            <a:extLst>
              <a:ext uri="{FF2B5EF4-FFF2-40B4-BE49-F238E27FC236}">
                <a16:creationId xmlns:a16="http://schemas.microsoft.com/office/drawing/2014/main" id="{A52E7D2F-742D-CB2D-2766-5AF678F3B879}"/>
              </a:ext>
            </a:extLst>
          </p:cNvPr>
          <p:cNvSpPr>
            <a:spLocks noGrp="1"/>
          </p:cNvSpPr>
          <p:nvPr>
            <p:ph type="sldNum" sz="quarter" idx="12"/>
          </p:nvPr>
        </p:nvSpPr>
        <p:spPr>
          <a:xfrm>
            <a:off x="11138678" y="6343955"/>
            <a:ext cx="429207" cy="365125"/>
          </a:xfrm>
        </p:spPr>
        <p:txBody>
          <a:bodyPr/>
          <a:lstStyle>
            <a:lvl1pPr>
              <a:defRPr>
                <a:solidFill>
                  <a:schemeClr val="tx1"/>
                </a:solidFill>
                <a:effectLst/>
              </a:defRPr>
            </a:lvl1pPr>
          </a:lstStyle>
          <a:p>
            <a:fld id="{AEAA3239-9EA4-4A65-A281-97F994456D9F}" type="slidenum">
              <a:rPr lang="en-US" smtClean="0"/>
              <a:t>‹#›</a:t>
            </a:fld>
            <a:endParaRPr lang="en-US"/>
          </a:p>
        </p:txBody>
      </p:sp>
    </p:spTree>
    <p:extLst>
      <p:ext uri="{BB962C8B-B14F-4D97-AF65-F5344CB8AC3E}">
        <p14:creationId xmlns:p14="http://schemas.microsoft.com/office/powerpoint/2010/main" val="15978668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pic>
        <p:nvPicPr>
          <p:cNvPr id="9" name="Picture 8" descr="A white and purple spiral&#10;&#10;AI-generated content may be incorrect.">
            <a:extLst>
              <a:ext uri="{FF2B5EF4-FFF2-40B4-BE49-F238E27FC236}">
                <a16:creationId xmlns:a16="http://schemas.microsoft.com/office/drawing/2014/main" id="{7CF9352E-D21E-B771-60CE-6C9826D061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3600" y="3162300"/>
            <a:ext cx="4978400" cy="3695700"/>
          </a:xfrm>
          <a:prstGeom prst="rect">
            <a:avLst/>
          </a:prstGeom>
        </p:spPr>
      </p:pic>
      <p:sp>
        <p:nvSpPr>
          <p:cNvPr id="18" name="Title 1">
            <a:extLst>
              <a:ext uri="{FF2B5EF4-FFF2-40B4-BE49-F238E27FC236}">
                <a16:creationId xmlns:a16="http://schemas.microsoft.com/office/drawing/2014/main" id="{E2693257-E100-0525-B4C7-8CA75053567B}"/>
              </a:ext>
            </a:extLst>
          </p:cNvPr>
          <p:cNvSpPr>
            <a:spLocks noGrp="1"/>
          </p:cNvSpPr>
          <p:nvPr>
            <p:ph type="title"/>
          </p:nvPr>
        </p:nvSpPr>
        <p:spPr>
          <a:xfrm>
            <a:off x="612649" y="685801"/>
            <a:ext cx="4568952" cy="922915"/>
          </a:xfrm>
          <a:prstGeom prst="rect">
            <a:avLst/>
          </a:prstGeom>
        </p:spPr>
        <p:txBody>
          <a:bodyPr anchor="b"/>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1837316"/>
            <a:ext cx="4568826" cy="4197096"/>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776" y="6343955"/>
            <a:ext cx="2098620" cy="365125"/>
          </a:xfrm>
        </p:spPr>
        <p:txBody>
          <a:bodyPr/>
          <a:lstStyle>
            <a:lvl1pPr>
              <a:defRPr>
                <a:solidFill>
                  <a:schemeClr val="tx2"/>
                </a:solidFill>
                <a:effectLst/>
              </a:defRPr>
            </a:lvl1pPr>
          </a:lstStyle>
          <a:p>
            <a:r>
              <a:rPr lang="en-US"/>
              <a:t>Presentation title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169386" y="6343955"/>
            <a:ext cx="1573037" cy="365125"/>
          </a:xfrm>
        </p:spPr>
        <p:txBody>
          <a:bodyPr/>
          <a:lstStyle/>
          <a:p>
            <a:fld id="{37935AE2-F85F-4632-A3E4-79F4DB32AF84}" type="datetime4">
              <a:rPr lang="en-US" smtClean="0"/>
              <a:t>October 2,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752393" y="6343955"/>
            <a:ext cx="429207" cy="365125"/>
          </a:xfrm>
        </p:spPr>
        <p:txBody>
          <a:bodyPr/>
          <a:lstStyle>
            <a:lvl1pPr>
              <a:defRPr>
                <a:solidFill>
                  <a:schemeClr val="tx1"/>
                </a:solidFill>
                <a:effectLst/>
              </a:defRPr>
            </a:lvl1pPr>
          </a:lstStyle>
          <a:p>
            <a:fld id="{AEAA3239-9EA4-4A65-A281-97F994456D9F}" type="slidenum">
              <a:rPr lang="en-US" smtClean="0"/>
              <a:t>‹#›</a:t>
            </a:fld>
            <a:endParaRPr lang="en-US"/>
          </a:p>
        </p:txBody>
      </p:sp>
      <p:sp>
        <p:nvSpPr>
          <p:cNvPr id="10" name="Picture Placeholder 9">
            <a:extLst>
              <a:ext uri="{FF2B5EF4-FFF2-40B4-BE49-F238E27FC236}">
                <a16:creationId xmlns:a16="http://schemas.microsoft.com/office/drawing/2014/main" id="{1D3BCFD5-9C78-44FB-330A-656BD1AF4715}"/>
              </a:ext>
            </a:extLst>
          </p:cNvPr>
          <p:cNvSpPr>
            <a:spLocks noGrp="1"/>
          </p:cNvSpPr>
          <p:nvPr>
            <p:ph type="pic" sz="quarter" idx="13"/>
          </p:nvPr>
        </p:nvSpPr>
        <p:spPr>
          <a:xfrm>
            <a:off x="6099175" y="685800"/>
            <a:ext cx="5483225" cy="5486399"/>
          </a:xfrm>
          <a:custGeom>
            <a:avLst/>
            <a:gdLst>
              <a:gd name="csX0" fmla="*/ 5273591 w 5483225"/>
              <a:gd name="csY0" fmla="*/ 4225016 h 5486399"/>
              <a:gd name="csX1" fmla="*/ 5282132 w 5483225"/>
              <a:gd name="csY1" fmla="*/ 4225067 h 5486399"/>
              <a:gd name="csX2" fmla="*/ 5290927 w 5483225"/>
              <a:gd name="csY2" fmla="*/ 4225518 h 5486399"/>
              <a:gd name="csX3" fmla="*/ 5299931 w 5483225"/>
              <a:gd name="csY3" fmla="*/ 4226350 h 5486399"/>
              <a:gd name="csX4" fmla="*/ 5307113 w 5483225"/>
              <a:gd name="csY4" fmla="*/ 4227360 h 5486399"/>
              <a:gd name="csX5" fmla="*/ 5307729 w 5483225"/>
              <a:gd name="csY5" fmla="*/ 4227474 h 5486399"/>
              <a:gd name="csX6" fmla="*/ 5307779 w 5483225"/>
              <a:gd name="csY6" fmla="*/ 4227486 h 5486399"/>
              <a:gd name="csX7" fmla="*/ 5307989 w 5483225"/>
              <a:gd name="csY7" fmla="*/ 4227569 h 5486399"/>
              <a:gd name="csX8" fmla="*/ 5309056 w 5483225"/>
              <a:gd name="csY8" fmla="*/ 4228064 h 5486399"/>
              <a:gd name="csX9" fmla="*/ 5310085 w 5483225"/>
              <a:gd name="csY9" fmla="*/ 4228617 h 5486399"/>
              <a:gd name="csX10" fmla="*/ 5312682 w 5483225"/>
              <a:gd name="csY10" fmla="*/ 4230204 h 5486399"/>
              <a:gd name="csX11" fmla="*/ 5315831 w 5483225"/>
              <a:gd name="csY11" fmla="*/ 4232363 h 5486399"/>
              <a:gd name="csX12" fmla="*/ 5319781 w 5483225"/>
              <a:gd name="csY12" fmla="*/ 4235386 h 5486399"/>
              <a:gd name="csX13" fmla="*/ 5324563 w 5483225"/>
              <a:gd name="csY13" fmla="*/ 4239444 h 5486399"/>
              <a:gd name="csX14" fmla="*/ 5329922 w 5483225"/>
              <a:gd name="csY14" fmla="*/ 4244441 h 5486399"/>
              <a:gd name="csX15" fmla="*/ 5336151 w 5483225"/>
              <a:gd name="csY15" fmla="*/ 4250785 h 5486399"/>
              <a:gd name="csX16" fmla="*/ 5342736 w 5483225"/>
              <a:gd name="csY16" fmla="*/ 4258074 h 5486399"/>
              <a:gd name="csX17" fmla="*/ 5349893 w 5483225"/>
              <a:gd name="csY17" fmla="*/ 4266666 h 5486399"/>
              <a:gd name="csX18" fmla="*/ 5357151 w 5483225"/>
              <a:gd name="csY18" fmla="*/ 4276064 h 5486399"/>
              <a:gd name="csX19" fmla="*/ 5364777 w 5483225"/>
              <a:gd name="csY19" fmla="*/ 4286719 h 5486399"/>
              <a:gd name="csX20" fmla="*/ 5372474 w 5483225"/>
              <a:gd name="csY20" fmla="*/ 4298270 h 5486399"/>
              <a:gd name="csX21" fmla="*/ 5380246 w 5483225"/>
              <a:gd name="csY21" fmla="*/ 4310786 h 5486399"/>
              <a:gd name="csX22" fmla="*/ 5388152 w 5483225"/>
              <a:gd name="csY22" fmla="*/ 4324406 h 5486399"/>
              <a:gd name="csX23" fmla="*/ 5395803 w 5483225"/>
              <a:gd name="csY23" fmla="*/ 4338516 h 5486399"/>
              <a:gd name="csX24" fmla="*/ 5403391 w 5483225"/>
              <a:gd name="csY24" fmla="*/ 4353445 h 5486399"/>
              <a:gd name="csX25" fmla="*/ 5410923 w 5483225"/>
              <a:gd name="csY25" fmla="*/ 4369301 h 5486399"/>
              <a:gd name="csX26" fmla="*/ 5418219 w 5483225"/>
              <a:gd name="csY26" fmla="*/ 4385671 h 5486399"/>
              <a:gd name="csX27" fmla="*/ 5425235 w 5483225"/>
              <a:gd name="csY27" fmla="*/ 4402505 h 5486399"/>
              <a:gd name="csX28" fmla="*/ 5432094 w 5483225"/>
              <a:gd name="csY28" fmla="*/ 4420069 h 5486399"/>
              <a:gd name="csX29" fmla="*/ 5438590 w 5483225"/>
              <a:gd name="csY29" fmla="*/ 4437837 h 5486399"/>
              <a:gd name="csX30" fmla="*/ 5445105 w 5483225"/>
              <a:gd name="csY30" fmla="*/ 4456912 h 5486399"/>
              <a:gd name="csX31" fmla="*/ 5450959 w 5483225"/>
              <a:gd name="csY31" fmla="*/ 4475244 h 5486399"/>
              <a:gd name="csX32" fmla="*/ 5456541 w 5483225"/>
              <a:gd name="csY32" fmla="*/ 4494047 h 5486399"/>
              <a:gd name="csX33" fmla="*/ 5458237 w 5483225"/>
              <a:gd name="csY33" fmla="*/ 4500581 h 5486399"/>
              <a:gd name="csX34" fmla="*/ 5462053 w 5483225"/>
              <a:gd name="csY34" fmla="*/ 4514049 h 5486399"/>
              <a:gd name="csX35" fmla="*/ 5465869 w 5483225"/>
              <a:gd name="csY35" fmla="*/ 4529264 h 5486399"/>
              <a:gd name="csX36" fmla="*/ 5467107 w 5483225"/>
              <a:gd name="csY36" fmla="*/ 4533772 h 5486399"/>
              <a:gd name="csX37" fmla="*/ 5469533 w 5483225"/>
              <a:gd name="csY37" fmla="*/ 4544491 h 5486399"/>
              <a:gd name="csX38" fmla="*/ 5458706 w 5483225"/>
              <a:gd name="csY38" fmla="*/ 4552797 h 5486399"/>
              <a:gd name="csX39" fmla="*/ 5439898 w 5483225"/>
              <a:gd name="csY39" fmla="*/ 4566507 h 5486399"/>
              <a:gd name="csX40" fmla="*/ 5420651 w 5483225"/>
              <a:gd name="csY40" fmla="*/ 4580159 h 5486399"/>
              <a:gd name="csX41" fmla="*/ 5401620 w 5483225"/>
              <a:gd name="csY41" fmla="*/ 4593297 h 5486399"/>
              <a:gd name="csX42" fmla="*/ 5382786 w 5483225"/>
              <a:gd name="csY42" fmla="*/ 4605902 h 5486399"/>
              <a:gd name="csX43" fmla="*/ 5363736 w 5483225"/>
              <a:gd name="csY43" fmla="*/ 4618253 h 5486399"/>
              <a:gd name="csX44" fmla="*/ 5345314 w 5483225"/>
              <a:gd name="csY44" fmla="*/ 4629804 h 5486399"/>
              <a:gd name="csX45" fmla="*/ 5326868 w 5483225"/>
              <a:gd name="csY45" fmla="*/ 4640935 h 5486399"/>
              <a:gd name="csX46" fmla="*/ 5308319 w 5483225"/>
              <a:gd name="csY46" fmla="*/ 4651711 h 5486399"/>
              <a:gd name="csX47" fmla="*/ 5290419 w 5483225"/>
              <a:gd name="csY47" fmla="*/ 4661680 h 5486399"/>
              <a:gd name="csX48" fmla="*/ 5272835 w 5483225"/>
              <a:gd name="csY48" fmla="*/ 4671021 h 5486399"/>
              <a:gd name="csX49" fmla="*/ 5255170 w 5483225"/>
              <a:gd name="csY49" fmla="*/ 4679943 h 5486399"/>
              <a:gd name="csX50" fmla="*/ 5238387 w 5483225"/>
              <a:gd name="csY50" fmla="*/ 4687969 h 5486399"/>
              <a:gd name="csX51" fmla="*/ 5221763 w 5483225"/>
              <a:gd name="csY51" fmla="*/ 4695450 h 5486399"/>
              <a:gd name="csX52" fmla="*/ 5206104 w 5483225"/>
              <a:gd name="csY52" fmla="*/ 4702035 h 5486399"/>
              <a:gd name="csX53" fmla="*/ 5190705 w 5483225"/>
              <a:gd name="csY53" fmla="*/ 4708023 h 5486399"/>
              <a:gd name="csX54" fmla="*/ 5176277 w 5483225"/>
              <a:gd name="csY54" fmla="*/ 4713185 h 5486399"/>
              <a:gd name="csX55" fmla="*/ 5162403 w 5483225"/>
              <a:gd name="csY55" fmla="*/ 4717681 h 5486399"/>
              <a:gd name="csX56" fmla="*/ 5150103 w 5483225"/>
              <a:gd name="csY56" fmla="*/ 4721231 h 5486399"/>
              <a:gd name="csX57" fmla="*/ 5138336 w 5483225"/>
              <a:gd name="csY57" fmla="*/ 4724190 h 5486399"/>
              <a:gd name="csX58" fmla="*/ 5127522 w 5483225"/>
              <a:gd name="csY58" fmla="*/ 4726495 h 5486399"/>
              <a:gd name="csX59" fmla="*/ 5118112 w 5483225"/>
              <a:gd name="csY59" fmla="*/ 4728114 h 5486399"/>
              <a:gd name="csX60" fmla="*/ 5109349 w 5483225"/>
              <a:gd name="csY60" fmla="*/ 4729238 h 5486399"/>
              <a:gd name="csX61" fmla="*/ 5102090 w 5483225"/>
              <a:gd name="csY61" fmla="*/ 4729841 h 5486399"/>
              <a:gd name="csX62" fmla="*/ 5096375 w 5483225"/>
              <a:gd name="csY62" fmla="*/ 4730044 h 5486399"/>
              <a:gd name="csX63" fmla="*/ 5091530 w 5483225"/>
              <a:gd name="csY63" fmla="*/ 4729962 h 5486399"/>
              <a:gd name="csX64" fmla="*/ 5087993 w 5483225"/>
              <a:gd name="csY64" fmla="*/ 4729714 h 5486399"/>
              <a:gd name="csX65" fmla="*/ 5085581 w 5483225"/>
              <a:gd name="csY65" fmla="*/ 4729422 h 5486399"/>
              <a:gd name="csX66" fmla="*/ 5083828 w 5483225"/>
              <a:gd name="csY66" fmla="*/ 4729098 h 5486399"/>
              <a:gd name="csX67" fmla="*/ 5083517 w 5483225"/>
              <a:gd name="csY67" fmla="*/ 4729022 h 5486399"/>
              <a:gd name="csX68" fmla="*/ 5082812 w 5483225"/>
              <a:gd name="csY68" fmla="*/ 4728800 h 5486399"/>
              <a:gd name="csX69" fmla="*/ 5082736 w 5483225"/>
              <a:gd name="csY69" fmla="*/ 4728768 h 5486399"/>
              <a:gd name="csX70" fmla="*/ 5082279 w 5483225"/>
              <a:gd name="csY70" fmla="*/ 4728565 h 5486399"/>
              <a:gd name="csX71" fmla="*/ 5081517 w 5483225"/>
              <a:gd name="csY71" fmla="*/ 4728165 h 5486399"/>
              <a:gd name="csX72" fmla="*/ 5079834 w 5483225"/>
              <a:gd name="csY72" fmla="*/ 4727149 h 5486399"/>
              <a:gd name="csX73" fmla="*/ 5077414 w 5483225"/>
              <a:gd name="csY73" fmla="*/ 4725523 h 5486399"/>
              <a:gd name="csX74" fmla="*/ 5074354 w 5483225"/>
              <a:gd name="csY74" fmla="*/ 4723206 h 5486399"/>
              <a:gd name="csX75" fmla="*/ 5070036 w 5483225"/>
              <a:gd name="csY75" fmla="*/ 4719567 h 5486399"/>
              <a:gd name="csX76" fmla="*/ 5065013 w 5483225"/>
              <a:gd name="csY76" fmla="*/ 4714912 h 5486399"/>
              <a:gd name="csX77" fmla="*/ 5059552 w 5483225"/>
              <a:gd name="csY77" fmla="*/ 4709375 h 5486399"/>
              <a:gd name="csX78" fmla="*/ 5052846 w 5483225"/>
              <a:gd name="csY78" fmla="*/ 4701946 h 5486399"/>
              <a:gd name="csX79" fmla="*/ 5046071 w 5483225"/>
              <a:gd name="csY79" fmla="*/ 4693824 h 5486399"/>
              <a:gd name="csX80" fmla="*/ 5038622 w 5483225"/>
              <a:gd name="csY80" fmla="*/ 4684166 h 5486399"/>
              <a:gd name="csX81" fmla="*/ 5030964 w 5483225"/>
              <a:gd name="csY81" fmla="*/ 4673466 h 5486399"/>
              <a:gd name="csX82" fmla="*/ 5022753 w 5483225"/>
              <a:gd name="csY82" fmla="*/ 4661179 h 5486399"/>
              <a:gd name="csX83" fmla="*/ 5017381 w 5483225"/>
              <a:gd name="csY83" fmla="*/ 4652460 h 5486399"/>
              <a:gd name="csX84" fmla="*/ 5016023 w 5483225"/>
              <a:gd name="csY84" fmla="*/ 4650016 h 5486399"/>
              <a:gd name="csX85" fmla="*/ 5014397 w 5483225"/>
              <a:gd name="csY85" fmla="*/ 4646656 h 5486399"/>
              <a:gd name="csX86" fmla="*/ 5012746 w 5483225"/>
              <a:gd name="csY86" fmla="*/ 4642738 h 5486399"/>
              <a:gd name="csX87" fmla="*/ 5011241 w 5483225"/>
              <a:gd name="csY87" fmla="*/ 4638528 h 5486399"/>
              <a:gd name="csX88" fmla="*/ 5009666 w 5483225"/>
              <a:gd name="csY88" fmla="*/ 4633340 h 5486399"/>
              <a:gd name="csX89" fmla="*/ 5008155 w 5483225"/>
              <a:gd name="csY89" fmla="*/ 4627346 h 5486399"/>
              <a:gd name="csX90" fmla="*/ 5006822 w 5483225"/>
              <a:gd name="csY90" fmla="*/ 4620748 h 5486399"/>
              <a:gd name="csX91" fmla="*/ 5005545 w 5483225"/>
              <a:gd name="csY91" fmla="*/ 4612569 h 5486399"/>
              <a:gd name="csX92" fmla="*/ 5004631 w 5483225"/>
              <a:gd name="csY92" fmla="*/ 4604270 h 5486399"/>
              <a:gd name="csX93" fmla="*/ 5003938 w 5483225"/>
              <a:gd name="csY93" fmla="*/ 4594250 h 5486399"/>
              <a:gd name="csX94" fmla="*/ 5003678 w 5483225"/>
              <a:gd name="csY94" fmla="*/ 4584344 h 5486399"/>
              <a:gd name="csX95" fmla="*/ 5003824 w 5483225"/>
              <a:gd name="csY95" fmla="*/ 4572958 h 5486399"/>
              <a:gd name="csX96" fmla="*/ 5004402 w 5483225"/>
              <a:gd name="csY96" fmla="*/ 4561554 h 5486399"/>
              <a:gd name="csX97" fmla="*/ 5005463 w 5483225"/>
              <a:gd name="csY97" fmla="*/ 4549508 h 5486399"/>
              <a:gd name="csX98" fmla="*/ 5006929 w 5483225"/>
              <a:gd name="csY98" fmla="*/ 4537709 h 5486399"/>
              <a:gd name="csX99" fmla="*/ 5009069 w 5483225"/>
              <a:gd name="csY99" fmla="*/ 4524349 h 5486399"/>
              <a:gd name="csX100" fmla="*/ 5011603 w 5483225"/>
              <a:gd name="csY100" fmla="*/ 4511382 h 5486399"/>
              <a:gd name="csX101" fmla="*/ 5014657 w 5483225"/>
              <a:gd name="csY101" fmla="*/ 4498155 h 5486399"/>
              <a:gd name="csX102" fmla="*/ 5018150 w 5483225"/>
              <a:gd name="csY102" fmla="*/ 4485049 h 5486399"/>
              <a:gd name="csX103" fmla="*/ 5022214 w 5483225"/>
              <a:gd name="csY103" fmla="*/ 4471517 h 5486399"/>
              <a:gd name="csX104" fmla="*/ 5026837 w 5483225"/>
              <a:gd name="csY104" fmla="*/ 4457782 h 5486399"/>
              <a:gd name="csX105" fmla="*/ 5031682 w 5483225"/>
              <a:gd name="csY105" fmla="*/ 4444765 h 5486399"/>
              <a:gd name="csX106" fmla="*/ 5037105 w 5483225"/>
              <a:gd name="csY106" fmla="*/ 4431461 h 5486399"/>
              <a:gd name="csX107" fmla="*/ 5043042 w 5483225"/>
              <a:gd name="csY107" fmla="*/ 4418177 h 5486399"/>
              <a:gd name="csX108" fmla="*/ 5049367 w 5483225"/>
              <a:gd name="csY108" fmla="*/ 4405077 h 5486399"/>
              <a:gd name="csX109" fmla="*/ 5055862 w 5483225"/>
              <a:gd name="csY109" fmla="*/ 4392650 h 5486399"/>
              <a:gd name="csX110" fmla="*/ 5062898 w 5483225"/>
              <a:gd name="csY110" fmla="*/ 4380191 h 5486399"/>
              <a:gd name="csX111" fmla="*/ 5070385 w 5483225"/>
              <a:gd name="csY111" fmla="*/ 4367809 h 5486399"/>
              <a:gd name="csX112" fmla="*/ 5077954 w 5483225"/>
              <a:gd name="csY112" fmla="*/ 4356176 h 5486399"/>
              <a:gd name="csX113" fmla="*/ 5085981 w 5483225"/>
              <a:gd name="csY113" fmla="*/ 4344663 h 5486399"/>
              <a:gd name="csX114" fmla="*/ 5094127 w 5483225"/>
              <a:gd name="csY114" fmla="*/ 4333747 h 5486399"/>
              <a:gd name="csX115" fmla="*/ 5102383 w 5483225"/>
              <a:gd name="csY115" fmla="*/ 4323422 h 5486399"/>
              <a:gd name="csX116" fmla="*/ 5111025 w 5483225"/>
              <a:gd name="csY116" fmla="*/ 4313332 h 5486399"/>
              <a:gd name="csX117" fmla="*/ 5119775 w 5483225"/>
              <a:gd name="csY117" fmla="*/ 4303801 h 5486399"/>
              <a:gd name="csX118" fmla="*/ 5128716 w 5483225"/>
              <a:gd name="csY118" fmla="*/ 4294707 h 5486399"/>
              <a:gd name="csX119" fmla="*/ 5137492 w 5483225"/>
              <a:gd name="csY119" fmla="*/ 4286408 h 5486399"/>
              <a:gd name="csX120" fmla="*/ 5146153 w 5483225"/>
              <a:gd name="csY120" fmla="*/ 4278788 h 5486399"/>
              <a:gd name="csX121" fmla="*/ 5155379 w 5483225"/>
              <a:gd name="csY121" fmla="*/ 4271270 h 5486399"/>
              <a:gd name="csX122" fmla="*/ 5164041 w 5483225"/>
              <a:gd name="csY122" fmla="*/ 4264736 h 5486399"/>
              <a:gd name="csX123" fmla="*/ 5172721 w 5483225"/>
              <a:gd name="csY123" fmla="*/ 4258716 h 5486399"/>
              <a:gd name="csX124" fmla="*/ 5181396 w 5483225"/>
              <a:gd name="csY124" fmla="*/ 4253204 h 5486399"/>
              <a:gd name="csX125" fmla="*/ 5189917 w 5483225"/>
              <a:gd name="csY125" fmla="*/ 4248258 h 5486399"/>
              <a:gd name="csX126" fmla="*/ 5198096 w 5483225"/>
              <a:gd name="csY126" fmla="*/ 4243946 h 5486399"/>
              <a:gd name="csX127" fmla="*/ 5206345 w 5483225"/>
              <a:gd name="csY127" fmla="*/ 4240060 h 5486399"/>
              <a:gd name="csX128" fmla="*/ 5214098 w 5483225"/>
              <a:gd name="csY128" fmla="*/ 4236789 h 5486399"/>
              <a:gd name="csX129" fmla="*/ 5221585 w 5483225"/>
              <a:gd name="csY129" fmla="*/ 4234021 h 5486399"/>
              <a:gd name="csX130" fmla="*/ 5228722 w 5483225"/>
              <a:gd name="csY130" fmla="*/ 4231735 h 5486399"/>
              <a:gd name="csX131" fmla="*/ 5231027 w 5483225"/>
              <a:gd name="csY131" fmla="*/ 4231138 h 5486399"/>
              <a:gd name="csX132" fmla="*/ 5235923 w 5483225"/>
              <a:gd name="csY132" fmla="*/ 4229792 h 5486399"/>
              <a:gd name="csX133" fmla="*/ 5243054 w 5483225"/>
              <a:gd name="csY133" fmla="*/ 4228198 h 5486399"/>
              <a:gd name="csX134" fmla="*/ 5250198 w 5483225"/>
              <a:gd name="csY134" fmla="*/ 4226947 h 5486399"/>
              <a:gd name="csX135" fmla="*/ 5257837 w 5483225"/>
              <a:gd name="csY135" fmla="*/ 4225969 h 5486399"/>
              <a:gd name="csX136" fmla="*/ 5265616 w 5483225"/>
              <a:gd name="csY136" fmla="*/ 4225315 h 5486399"/>
              <a:gd name="csX137" fmla="*/ 5273591 w 5483225"/>
              <a:gd name="csY137" fmla="*/ 4225016 h 5486399"/>
              <a:gd name="csX138" fmla="*/ 792162 w 5483225"/>
              <a:gd name="csY138" fmla="*/ 0 h 5486399"/>
              <a:gd name="csX139" fmla="*/ 4691061 w 5483225"/>
              <a:gd name="csY139" fmla="*/ 0 h 5486399"/>
              <a:gd name="csX140" fmla="*/ 5480713 w 5483225"/>
              <a:gd name="csY140" fmla="*/ 712594 h 5486399"/>
              <a:gd name="csX141" fmla="*/ 5483225 w 5483225"/>
              <a:gd name="csY141" fmla="*/ 762341 h 5486399"/>
              <a:gd name="csX142" fmla="*/ 5483225 w 5483225"/>
              <a:gd name="csY142" fmla="*/ 3272182 h 5486399"/>
              <a:gd name="csX143" fmla="*/ 5462485 w 5483225"/>
              <a:gd name="csY143" fmla="*/ 3268967 h 5486399"/>
              <a:gd name="csX144" fmla="*/ 5410955 w 5483225"/>
              <a:gd name="csY144" fmla="*/ 3261811 h 5486399"/>
              <a:gd name="csX145" fmla="*/ 5360878 w 5483225"/>
              <a:gd name="csY145" fmla="*/ 3257112 h 5486399"/>
              <a:gd name="csX146" fmla="*/ 5310307 w 5483225"/>
              <a:gd name="csY146" fmla="*/ 3254565 h 5486399"/>
              <a:gd name="csX147" fmla="*/ 5259501 w 5483225"/>
              <a:gd name="csY147" fmla="*/ 3254222 h 5486399"/>
              <a:gd name="csX148" fmla="*/ 5208212 w 5483225"/>
              <a:gd name="csY148" fmla="*/ 3256165 h 5486399"/>
              <a:gd name="csX149" fmla="*/ 5156916 w 5483225"/>
              <a:gd name="csY149" fmla="*/ 3260413 h 5486399"/>
              <a:gd name="csX150" fmla="*/ 5105678 w 5483225"/>
              <a:gd name="csY150" fmla="*/ 3267018 h 5486399"/>
              <a:gd name="csX151" fmla="*/ 5054459 w 5483225"/>
              <a:gd name="csY151" fmla="*/ 3275996 h 5486399"/>
              <a:gd name="csX152" fmla="*/ 5008485 w 5483225"/>
              <a:gd name="csY152" fmla="*/ 3285991 h 5486399"/>
              <a:gd name="csX153" fmla="*/ 5003697 w 5483225"/>
              <a:gd name="csY153" fmla="*/ 3287299 h 5486399"/>
              <a:gd name="csX154" fmla="*/ 4979675 w 5483225"/>
              <a:gd name="csY154" fmla="*/ 3293103 h 5486399"/>
              <a:gd name="csX155" fmla="*/ 4953456 w 5483225"/>
              <a:gd name="csY155" fmla="*/ 3300914 h 5486399"/>
              <a:gd name="csX156" fmla="*/ 4951214 w 5483225"/>
              <a:gd name="csY156" fmla="*/ 3301504 h 5486399"/>
              <a:gd name="csX157" fmla="*/ 4904117 w 5483225"/>
              <a:gd name="csY157" fmla="*/ 3316687 h 5486399"/>
              <a:gd name="csX158" fmla="*/ 4855964 w 5483225"/>
              <a:gd name="csY158" fmla="*/ 3334511 h 5486399"/>
              <a:gd name="csX159" fmla="*/ 4808974 w 5483225"/>
              <a:gd name="csY159" fmla="*/ 3354285 h 5486399"/>
              <a:gd name="csX160" fmla="*/ 4763559 w 5483225"/>
              <a:gd name="csY160" fmla="*/ 3375774 h 5486399"/>
              <a:gd name="csX161" fmla="*/ 4719255 w 5483225"/>
              <a:gd name="csY161" fmla="*/ 3399066 h 5486399"/>
              <a:gd name="csX162" fmla="*/ 4676456 w 5483225"/>
              <a:gd name="csY162" fmla="*/ 3423907 h 5486399"/>
              <a:gd name="csX163" fmla="*/ 4635073 w 5483225"/>
              <a:gd name="csY163" fmla="*/ 3450247 h 5486399"/>
              <a:gd name="csX164" fmla="*/ 4594948 w 5483225"/>
              <a:gd name="csY164" fmla="*/ 3478085 h 5486399"/>
              <a:gd name="csX165" fmla="*/ 4556206 w 5483225"/>
              <a:gd name="csY165" fmla="*/ 3507289 h 5486399"/>
              <a:gd name="csX166" fmla="*/ 4519427 w 5483225"/>
              <a:gd name="csY166" fmla="*/ 3537280 h 5486399"/>
              <a:gd name="csX167" fmla="*/ 4483505 w 5483225"/>
              <a:gd name="csY167" fmla="*/ 3568839 h 5486399"/>
              <a:gd name="csX168" fmla="*/ 4449190 w 5483225"/>
              <a:gd name="csY168" fmla="*/ 3601339 h 5486399"/>
              <a:gd name="csX169" fmla="*/ 4416481 w 5483225"/>
              <a:gd name="csY169" fmla="*/ 3634587 h 5486399"/>
              <a:gd name="csX170" fmla="*/ 4385137 w 5483225"/>
              <a:gd name="csY170" fmla="*/ 3668750 h 5486399"/>
              <a:gd name="csX171" fmla="*/ 4355178 w 5483225"/>
              <a:gd name="csY171" fmla="*/ 3703726 h 5486399"/>
              <a:gd name="csX172" fmla="*/ 4326343 w 5483225"/>
              <a:gd name="csY172" fmla="*/ 3739768 h 5486399"/>
              <a:gd name="csX173" fmla="*/ 4299000 w 5483225"/>
              <a:gd name="csY173" fmla="*/ 3776408 h 5486399"/>
              <a:gd name="csX174" fmla="*/ 4273104 w 5483225"/>
              <a:gd name="csY174" fmla="*/ 3813562 h 5486399"/>
              <a:gd name="csX175" fmla="*/ 4248263 w 5483225"/>
              <a:gd name="csY175" fmla="*/ 3851757 h 5486399"/>
              <a:gd name="csX176" fmla="*/ 4225016 w 5483225"/>
              <a:gd name="csY176" fmla="*/ 3890105 h 5486399"/>
              <a:gd name="csX177" fmla="*/ 4202892 w 5483225"/>
              <a:gd name="csY177" fmla="*/ 3929354 h 5486399"/>
              <a:gd name="csX178" fmla="*/ 4181893 w 5483225"/>
              <a:gd name="csY178" fmla="*/ 3969530 h 5486399"/>
              <a:gd name="csX179" fmla="*/ 4162411 w 5483225"/>
              <a:gd name="csY179" fmla="*/ 4009821 h 5486399"/>
              <a:gd name="csX180" fmla="*/ 4144155 w 5483225"/>
              <a:gd name="csY180" fmla="*/ 4050817 h 5486399"/>
              <a:gd name="csX181" fmla="*/ 4127137 w 5483225"/>
              <a:gd name="csY181" fmla="*/ 4092454 h 5486399"/>
              <a:gd name="csX182" fmla="*/ 4111287 w 5483225"/>
              <a:gd name="csY182" fmla="*/ 4135069 h 5486399"/>
              <a:gd name="csX183" fmla="*/ 4097012 w 5483225"/>
              <a:gd name="csY183" fmla="*/ 4177556 h 5486399"/>
              <a:gd name="csX184" fmla="*/ 4083976 w 5483225"/>
              <a:gd name="csY184" fmla="*/ 4220819 h 5486399"/>
              <a:gd name="csX185" fmla="*/ 4072197 w 5483225"/>
              <a:gd name="csY185" fmla="*/ 4265136 h 5486399"/>
              <a:gd name="csX186" fmla="*/ 4061916 w 5483225"/>
              <a:gd name="csY186" fmla="*/ 4309713 h 5486399"/>
              <a:gd name="csX187" fmla="*/ 4053064 w 5483225"/>
              <a:gd name="csY187" fmla="*/ 4355007 h 5486399"/>
              <a:gd name="csX188" fmla="*/ 4045793 w 5483225"/>
              <a:gd name="csY188" fmla="*/ 4400276 h 5486399"/>
              <a:gd name="csX189" fmla="*/ 4039920 w 5483225"/>
              <a:gd name="csY189" fmla="*/ 4447362 h 5486399"/>
              <a:gd name="csX190" fmla="*/ 4035799 w 5483225"/>
              <a:gd name="csY190" fmla="*/ 4494447 h 5486399"/>
              <a:gd name="csX191" fmla="*/ 4033392 w 5483225"/>
              <a:gd name="csY191" fmla="*/ 4542313 h 5486399"/>
              <a:gd name="csX192" fmla="*/ 4032801 w 5483225"/>
              <a:gd name="csY192" fmla="*/ 4590275 h 5486399"/>
              <a:gd name="csX193" fmla="*/ 4034154 w 5483225"/>
              <a:gd name="csY193" fmla="*/ 4639684 h 5486399"/>
              <a:gd name="csX194" fmla="*/ 4037501 w 5483225"/>
              <a:gd name="csY194" fmla="*/ 4688897 h 5486399"/>
              <a:gd name="csX195" fmla="*/ 4043114 w 5483225"/>
              <a:gd name="csY195" fmla="*/ 4739525 h 5486399"/>
              <a:gd name="csX196" fmla="*/ 4050956 w 5483225"/>
              <a:gd name="csY196" fmla="*/ 4789957 h 5486399"/>
              <a:gd name="csX197" fmla="*/ 4061389 w 5483225"/>
              <a:gd name="csY197" fmla="*/ 4841468 h 5486399"/>
              <a:gd name="csX198" fmla="*/ 4069047 w 5483225"/>
              <a:gd name="csY198" fmla="*/ 4874577 h 5486399"/>
              <a:gd name="csX199" fmla="*/ 4074394 w 5483225"/>
              <a:gd name="csY199" fmla="*/ 4893093 h 5486399"/>
              <a:gd name="csX200" fmla="*/ 4076978 w 5483225"/>
              <a:gd name="csY200" fmla="*/ 4903184 h 5486399"/>
              <a:gd name="csX201" fmla="*/ 4090066 w 5483225"/>
              <a:gd name="csY201" fmla="*/ 4944649 h 5486399"/>
              <a:gd name="csX202" fmla="*/ 4108678 w 5483225"/>
              <a:gd name="csY202" fmla="*/ 4996300 h 5486399"/>
              <a:gd name="csX203" fmla="*/ 4130013 w 5483225"/>
              <a:gd name="csY203" fmla="*/ 5047068 h 5486399"/>
              <a:gd name="csX204" fmla="*/ 4154239 w 5483225"/>
              <a:gd name="csY204" fmla="*/ 5097119 h 5486399"/>
              <a:gd name="csX205" fmla="*/ 4181544 w 5483225"/>
              <a:gd name="csY205" fmla="*/ 5146484 h 5486399"/>
              <a:gd name="csX206" fmla="*/ 4193888 w 5483225"/>
              <a:gd name="csY206" fmla="*/ 5167655 h 5486399"/>
              <a:gd name="csX207" fmla="*/ 4173524 w 5483225"/>
              <a:gd name="csY207" fmla="*/ 5158409 h 5486399"/>
              <a:gd name="csX208" fmla="*/ 4145469 w 5483225"/>
              <a:gd name="csY208" fmla="*/ 5145468 h 5486399"/>
              <a:gd name="csX209" fmla="*/ 4117479 w 5483225"/>
              <a:gd name="csY209" fmla="*/ 5132634 h 5486399"/>
              <a:gd name="csX210" fmla="*/ 4088904 w 5483225"/>
              <a:gd name="csY210" fmla="*/ 5119630 h 5486399"/>
              <a:gd name="csX211" fmla="*/ 4060798 w 5483225"/>
              <a:gd name="csY211" fmla="*/ 5106930 h 5486399"/>
              <a:gd name="csX212" fmla="*/ 4032039 w 5483225"/>
              <a:gd name="csY212" fmla="*/ 5094058 h 5486399"/>
              <a:gd name="csX213" fmla="*/ 4003236 w 5483225"/>
              <a:gd name="csY213" fmla="*/ 5081295 h 5486399"/>
              <a:gd name="csX214" fmla="*/ 3974254 w 5483225"/>
              <a:gd name="csY214" fmla="*/ 5068576 h 5486399"/>
              <a:gd name="csX215" fmla="*/ 3945216 w 5483225"/>
              <a:gd name="csY215" fmla="*/ 5055977 h 5486399"/>
              <a:gd name="csX216" fmla="*/ 3915714 w 5483225"/>
              <a:gd name="csY216" fmla="*/ 5043341 h 5486399"/>
              <a:gd name="csX217" fmla="*/ 3886110 w 5483225"/>
              <a:gd name="csY217" fmla="*/ 5030825 h 5486399"/>
              <a:gd name="csX218" fmla="*/ 3856170 w 5483225"/>
              <a:gd name="csY218" fmla="*/ 5018360 h 5486399"/>
              <a:gd name="csX219" fmla="*/ 3826433 w 5483225"/>
              <a:gd name="csY219" fmla="*/ 5006162 h 5486399"/>
              <a:gd name="csX220" fmla="*/ 3795832 w 5483225"/>
              <a:gd name="csY220" fmla="*/ 4993830 h 5486399"/>
              <a:gd name="csX221" fmla="*/ 3765213 w 5483225"/>
              <a:gd name="csY221" fmla="*/ 4981714 h 5486399"/>
              <a:gd name="csX222" fmla="*/ 3734281 w 5483225"/>
              <a:gd name="csY222" fmla="*/ 4969744 h 5486399"/>
              <a:gd name="csX223" fmla="*/ 3703179 w 5483225"/>
              <a:gd name="csY223" fmla="*/ 4957953 h 5486399"/>
              <a:gd name="csX224" fmla="*/ 3671455 w 5483225"/>
              <a:gd name="csY224" fmla="*/ 4946211 h 5486399"/>
              <a:gd name="csX225" fmla="*/ 3639692 w 5483225"/>
              <a:gd name="csY225" fmla="*/ 4934769 h 5486399"/>
              <a:gd name="csX226" fmla="*/ 3607225 w 5483225"/>
              <a:gd name="csY226" fmla="*/ 4923396 h 5486399"/>
              <a:gd name="csX227" fmla="*/ 3574674 w 5483225"/>
              <a:gd name="csY227" fmla="*/ 4912353 h 5486399"/>
              <a:gd name="csX228" fmla="*/ 3541540 w 5483225"/>
              <a:gd name="csY228" fmla="*/ 4901475 h 5486399"/>
              <a:gd name="csX229" fmla="*/ 3507726 w 5483225"/>
              <a:gd name="csY229" fmla="*/ 4890807 h 5486399"/>
              <a:gd name="csX230" fmla="*/ 3473646 w 5483225"/>
              <a:gd name="csY230" fmla="*/ 4880501 h 5486399"/>
              <a:gd name="csX231" fmla="*/ 3438981 w 5483225"/>
              <a:gd name="csY231" fmla="*/ 4870500 h 5486399"/>
              <a:gd name="csX232" fmla="*/ 3403516 w 5483225"/>
              <a:gd name="csY232" fmla="*/ 4860791 h 5486399"/>
              <a:gd name="csX233" fmla="*/ 3367664 w 5483225"/>
              <a:gd name="csY233" fmla="*/ 4851545 h 5486399"/>
              <a:gd name="csX234" fmla="*/ 3330930 w 5483225"/>
              <a:gd name="csY234" fmla="*/ 4842706 h 5486399"/>
              <a:gd name="csX235" fmla="*/ 3293484 w 5483225"/>
              <a:gd name="csY235" fmla="*/ 4834375 h 5486399"/>
              <a:gd name="csX236" fmla="*/ 3255225 w 5483225"/>
              <a:gd name="csY236" fmla="*/ 4826615 h 5486399"/>
              <a:gd name="csX237" fmla="*/ 3216090 w 5483225"/>
              <a:gd name="csY237" fmla="*/ 4819484 h 5486399"/>
              <a:gd name="csX238" fmla="*/ 3175863 w 5483225"/>
              <a:gd name="csY238" fmla="*/ 4813071 h 5486399"/>
              <a:gd name="csX239" fmla="*/ 3134607 w 5483225"/>
              <a:gd name="csY239" fmla="*/ 4807495 h 5486399"/>
              <a:gd name="csX240" fmla="*/ 3092049 w 5483225"/>
              <a:gd name="csY240" fmla="*/ 4802866 h 5486399"/>
              <a:gd name="csX241" fmla="*/ 3047993 w 5483225"/>
              <a:gd name="csY241" fmla="*/ 4799361 h 5486399"/>
              <a:gd name="csX242" fmla="*/ 3002812 w 5483225"/>
              <a:gd name="csY242" fmla="*/ 4797164 h 5486399"/>
              <a:gd name="csX243" fmla="*/ 2956115 w 5483225"/>
              <a:gd name="csY243" fmla="*/ 4796478 h 5486399"/>
              <a:gd name="csX244" fmla="*/ 2907620 w 5483225"/>
              <a:gd name="csY244" fmla="*/ 4797570 h 5486399"/>
              <a:gd name="csX245" fmla="*/ 2857543 w 5483225"/>
              <a:gd name="csY245" fmla="*/ 4800758 h 5486399"/>
              <a:gd name="csX246" fmla="*/ 2805524 w 5483225"/>
              <a:gd name="csY246" fmla="*/ 4806403 h 5486399"/>
              <a:gd name="csX247" fmla="*/ 2751733 w 5483225"/>
              <a:gd name="csY247" fmla="*/ 4814912 h 5486399"/>
              <a:gd name="csX248" fmla="*/ 2698984 w 5483225"/>
              <a:gd name="csY248" fmla="*/ 4825987 h 5486399"/>
              <a:gd name="csX249" fmla="*/ 2696196 w 5483225"/>
              <a:gd name="csY249" fmla="*/ 4826749 h 5486399"/>
              <a:gd name="csX250" fmla="*/ 2670149 w 5483225"/>
              <a:gd name="csY250" fmla="*/ 4832978 h 5486399"/>
              <a:gd name="csX251" fmla="*/ 2638805 w 5483225"/>
              <a:gd name="csY251" fmla="*/ 4842503 h 5486399"/>
              <a:gd name="csX252" fmla="*/ 2581198 w 5483225"/>
              <a:gd name="csY252" fmla="*/ 4862220 h 5486399"/>
              <a:gd name="csX253" fmla="*/ 2523064 w 5483225"/>
              <a:gd name="csY253" fmla="*/ 4886540 h 5486399"/>
              <a:gd name="csX254" fmla="*/ 2465869 w 5483225"/>
              <a:gd name="csY254" fmla="*/ 4915318 h 5486399"/>
              <a:gd name="csX255" fmla="*/ 2409958 w 5483225"/>
              <a:gd name="csY255" fmla="*/ 4948732 h 5486399"/>
              <a:gd name="csX256" fmla="*/ 2355983 w 5483225"/>
              <a:gd name="csY256" fmla="*/ 4986724 h 5486399"/>
              <a:gd name="csX257" fmla="*/ 2305233 w 5483225"/>
              <a:gd name="csY257" fmla="*/ 5028450 h 5486399"/>
              <a:gd name="csX258" fmla="*/ 2258053 w 5483225"/>
              <a:gd name="csY258" fmla="*/ 5073497 h 5486399"/>
              <a:gd name="csX259" fmla="*/ 2215317 w 5483225"/>
              <a:gd name="csY259" fmla="*/ 5120614 h 5486399"/>
              <a:gd name="csX260" fmla="*/ 2176316 w 5483225"/>
              <a:gd name="csY260" fmla="*/ 5170112 h 5486399"/>
              <a:gd name="csX261" fmla="*/ 2139867 w 5483225"/>
              <a:gd name="csY261" fmla="*/ 5223687 h 5486399"/>
              <a:gd name="csX262" fmla="*/ 2105996 w 5483225"/>
              <a:gd name="csY262" fmla="*/ 5282539 h 5486399"/>
              <a:gd name="csX263" fmla="*/ 2075624 w 5483225"/>
              <a:gd name="csY263" fmla="*/ 5347067 h 5486399"/>
              <a:gd name="csX264" fmla="*/ 2050154 w 5483225"/>
              <a:gd name="csY264" fmla="*/ 5416422 h 5486399"/>
              <a:gd name="csX265" fmla="*/ 2031364 w 5483225"/>
              <a:gd name="csY265" fmla="*/ 5486399 h 5486399"/>
              <a:gd name="csX266" fmla="*/ 792162 w 5483225"/>
              <a:gd name="csY266" fmla="*/ 5486399 h 5486399"/>
              <a:gd name="csX267" fmla="*/ 2510 w 5483225"/>
              <a:gd name="csY267" fmla="*/ 4773806 h 5486399"/>
              <a:gd name="csX268" fmla="*/ 0 w 5483225"/>
              <a:gd name="csY268" fmla="*/ 4724097 h 5486399"/>
              <a:gd name="csX269" fmla="*/ 0 w 5483225"/>
              <a:gd name="csY269" fmla="*/ 762302 h 5486399"/>
              <a:gd name="csX270" fmla="*/ 2510 w 5483225"/>
              <a:gd name="csY270" fmla="*/ 712594 h 5486399"/>
              <a:gd name="csX271" fmla="*/ 792162 w 5483225"/>
              <a:gd name="csY271" fmla="*/ 0 h 5486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Lst>
            <a:rect l="l" t="t" r="r" b="b"/>
            <a:pathLst>
              <a:path w="5483225" h="5486399">
                <a:moveTo>
                  <a:pt x="5273591" y="4225016"/>
                </a:moveTo>
                <a:cubicBezTo>
                  <a:pt x="5276436" y="4225061"/>
                  <a:pt x="5279281" y="4225074"/>
                  <a:pt x="5282132" y="4225067"/>
                </a:cubicBezTo>
                <a:cubicBezTo>
                  <a:pt x="5285060" y="4225245"/>
                  <a:pt x="5287993" y="4225391"/>
                  <a:pt x="5290927" y="4225518"/>
                </a:cubicBezTo>
                <a:cubicBezTo>
                  <a:pt x="5293924" y="4225823"/>
                  <a:pt x="5296921" y="4226096"/>
                  <a:pt x="5299931" y="4226350"/>
                </a:cubicBezTo>
                <a:cubicBezTo>
                  <a:pt x="5302319" y="4226705"/>
                  <a:pt x="5304713" y="4227042"/>
                  <a:pt x="5307113" y="4227360"/>
                </a:cubicBezTo>
                <a:cubicBezTo>
                  <a:pt x="5307316" y="4227398"/>
                  <a:pt x="5307526" y="4227436"/>
                  <a:pt x="5307729" y="4227474"/>
                </a:cubicBezTo>
                <a:cubicBezTo>
                  <a:pt x="5307748" y="4227480"/>
                  <a:pt x="5307767" y="4227480"/>
                  <a:pt x="5307779" y="4227486"/>
                </a:cubicBezTo>
                <a:cubicBezTo>
                  <a:pt x="5307850" y="4227512"/>
                  <a:pt x="5307919" y="4227538"/>
                  <a:pt x="5307989" y="4227569"/>
                </a:cubicBezTo>
                <a:cubicBezTo>
                  <a:pt x="5308345" y="4227734"/>
                  <a:pt x="5308700" y="4227899"/>
                  <a:pt x="5309056" y="4228064"/>
                </a:cubicBezTo>
                <a:cubicBezTo>
                  <a:pt x="5309399" y="4228249"/>
                  <a:pt x="5309742" y="4228433"/>
                  <a:pt x="5310085" y="4228617"/>
                </a:cubicBezTo>
                <a:cubicBezTo>
                  <a:pt x="5310948" y="4229144"/>
                  <a:pt x="5311812" y="4229677"/>
                  <a:pt x="5312682" y="4230204"/>
                </a:cubicBezTo>
                <a:cubicBezTo>
                  <a:pt x="5313723" y="4230928"/>
                  <a:pt x="5314777" y="4231646"/>
                  <a:pt x="5315831" y="4232363"/>
                </a:cubicBezTo>
                <a:cubicBezTo>
                  <a:pt x="5317139" y="4233379"/>
                  <a:pt x="5318460" y="4234382"/>
                  <a:pt x="5319781" y="4235386"/>
                </a:cubicBezTo>
                <a:cubicBezTo>
                  <a:pt x="5321369" y="4236751"/>
                  <a:pt x="5322956" y="4238104"/>
                  <a:pt x="5324563" y="4239444"/>
                </a:cubicBezTo>
                <a:cubicBezTo>
                  <a:pt x="5326335" y="4241120"/>
                  <a:pt x="5328125" y="4242790"/>
                  <a:pt x="5329922" y="4244441"/>
                </a:cubicBezTo>
                <a:cubicBezTo>
                  <a:pt x="5331980" y="4246575"/>
                  <a:pt x="5334056" y="4248689"/>
                  <a:pt x="5336151" y="4250785"/>
                </a:cubicBezTo>
                <a:cubicBezTo>
                  <a:pt x="5338323" y="4253242"/>
                  <a:pt x="5340520" y="4255668"/>
                  <a:pt x="5342736" y="4258074"/>
                </a:cubicBezTo>
                <a:cubicBezTo>
                  <a:pt x="5345092" y="4260970"/>
                  <a:pt x="5347474" y="4263834"/>
                  <a:pt x="5349893" y="4266666"/>
                </a:cubicBezTo>
                <a:cubicBezTo>
                  <a:pt x="5352274" y="4269835"/>
                  <a:pt x="5354693" y="4272965"/>
                  <a:pt x="5357151" y="4276064"/>
                </a:cubicBezTo>
                <a:cubicBezTo>
                  <a:pt x="5359646" y="4279658"/>
                  <a:pt x="5362187" y="4283208"/>
                  <a:pt x="5364777" y="4286719"/>
                </a:cubicBezTo>
                <a:cubicBezTo>
                  <a:pt x="5367285" y="4290612"/>
                  <a:pt x="5369857" y="4294460"/>
                  <a:pt x="5372474" y="4298270"/>
                </a:cubicBezTo>
                <a:cubicBezTo>
                  <a:pt x="5375001" y="4302486"/>
                  <a:pt x="5377598" y="4306665"/>
                  <a:pt x="5380246" y="4310786"/>
                </a:cubicBezTo>
                <a:cubicBezTo>
                  <a:pt x="5382811" y="4315377"/>
                  <a:pt x="5385453" y="4319917"/>
                  <a:pt x="5388152" y="4324406"/>
                </a:cubicBezTo>
                <a:cubicBezTo>
                  <a:pt x="5390634" y="4329163"/>
                  <a:pt x="5393181" y="4333868"/>
                  <a:pt x="5395803" y="4338516"/>
                </a:cubicBezTo>
                <a:cubicBezTo>
                  <a:pt x="5398255" y="4343552"/>
                  <a:pt x="5400782" y="4348524"/>
                  <a:pt x="5403391" y="4353445"/>
                </a:cubicBezTo>
                <a:cubicBezTo>
                  <a:pt x="5405811" y="4358792"/>
                  <a:pt x="5408326" y="4364075"/>
                  <a:pt x="5410923" y="4369301"/>
                </a:cubicBezTo>
                <a:cubicBezTo>
                  <a:pt x="5413259" y="4374819"/>
                  <a:pt x="5415691" y="4380280"/>
                  <a:pt x="5418219" y="4385671"/>
                </a:cubicBezTo>
                <a:cubicBezTo>
                  <a:pt x="5420461" y="4391342"/>
                  <a:pt x="5422797" y="4396955"/>
                  <a:pt x="5425235" y="4402505"/>
                </a:cubicBezTo>
                <a:cubicBezTo>
                  <a:pt x="5427420" y="4408423"/>
                  <a:pt x="5429706" y="4414278"/>
                  <a:pt x="5432094" y="4420069"/>
                </a:cubicBezTo>
                <a:cubicBezTo>
                  <a:pt x="5434151" y="4426058"/>
                  <a:pt x="5436316" y="4431982"/>
                  <a:pt x="5438590" y="4437837"/>
                </a:cubicBezTo>
                <a:cubicBezTo>
                  <a:pt x="5440641" y="4444263"/>
                  <a:pt x="5442812" y="4450625"/>
                  <a:pt x="5445105" y="4456912"/>
                </a:cubicBezTo>
                <a:cubicBezTo>
                  <a:pt x="5446946" y="4463084"/>
                  <a:pt x="5448896" y="4469199"/>
                  <a:pt x="5450959" y="4475244"/>
                </a:cubicBezTo>
                <a:cubicBezTo>
                  <a:pt x="5452699" y="4481575"/>
                  <a:pt x="5454566" y="4487843"/>
                  <a:pt x="5456541" y="4494047"/>
                </a:cubicBezTo>
                <a:cubicBezTo>
                  <a:pt x="5457094" y="4496225"/>
                  <a:pt x="5457659" y="4498403"/>
                  <a:pt x="5458237" y="4500581"/>
                </a:cubicBezTo>
                <a:cubicBezTo>
                  <a:pt x="5459449" y="4505102"/>
                  <a:pt x="5460719" y="4509592"/>
                  <a:pt x="5462053" y="4514049"/>
                </a:cubicBezTo>
                <a:cubicBezTo>
                  <a:pt x="5463240" y="4519123"/>
                  <a:pt x="5464510" y="4524197"/>
                  <a:pt x="5465869" y="4529264"/>
                </a:cubicBezTo>
                <a:cubicBezTo>
                  <a:pt x="5466269" y="4530769"/>
                  <a:pt x="5466688" y="4532274"/>
                  <a:pt x="5467107" y="4533772"/>
                </a:cubicBezTo>
                <a:cubicBezTo>
                  <a:pt x="5467876" y="4537348"/>
                  <a:pt x="5468682" y="4540923"/>
                  <a:pt x="5469533" y="4544491"/>
                </a:cubicBezTo>
                <a:cubicBezTo>
                  <a:pt x="5465876" y="4547209"/>
                  <a:pt x="5462275" y="4549984"/>
                  <a:pt x="5458706" y="4552797"/>
                </a:cubicBezTo>
                <a:cubicBezTo>
                  <a:pt x="5452312" y="4557223"/>
                  <a:pt x="5446038" y="4561795"/>
                  <a:pt x="5439898" y="4566507"/>
                </a:cubicBezTo>
                <a:cubicBezTo>
                  <a:pt x="5433351" y="4570907"/>
                  <a:pt x="5426937" y="4575460"/>
                  <a:pt x="5420651" y="4580159"/>
                </a:cubicBezTo>
                <a:cubicBezTo>
                  <a:pt x="5414187" y="4584395"/>
                  <a:pt x="5407843" y="4588776"/>
                  <a:pt x="5401620" y="4593297"/>
                </a:cubicBezTo>
                <a:cubicBezTo>
                  <a:pt x="5395232" y="4597361"/>
                  <a:pt x="5388945" y="4601565"/>
                  <a:pt x="5382786" y="4605902"/>
                </a:cubicBezTo>
                <a:cubicBezTo>
                  <a:pt x="5376321" y="4609877"/>
                  <a:pt x="5369971" y="4613998"/>
                  <a:pt x="5363736" y="4618253"/>
                </a:cubicBezTo>
                <a:cubicBezTo>
                  <a:pt x="5357494" y="4621974"/>
                  <a:pt x="5351353" y="4625822"/>
                  <a:pt x="5345314" y="4629804"/>
                </a:cubicBezTo>
                <a:cubicBezTo>
                  <a:pt x="5339066" y="4633385"/>
                  <a:pt x="5332919" y="4637100"/>
                  <a:pt x="5326868" y="4640935"/>
                </a:cubicBezTo>
                <a:cubicBezTo>
                  <a:pt x="5320588" y="4644402"/>
                  <a:pt x="5314403" y="4647990"/>
                  <a:pt x="5308319" y="4651711"/>
                </a:cubicBezTo>
                <a:cubicBezTo>
                  <a:pt x="5302268" y="4654911"/>
                  <a:pt x="5296299" y="4658239"/>
                  <a:pt x="5290419" y="4661680"/>
                </a:cubicBezTo>
                <a:cubicBezTo>
                  <a:pt x="5284475" y="4664684"/>
                  <a:pt x="5278614" y="4667795"/>
                  <a:pt x="5272835" y="4671021"/>
                </a:cubicBezTo>
                <a:cubicBezTo>
                  <a:pt x="5266873" y="4673885"/>
                  <a:pt x="5260980" y="4676857"/>
                  <a:pt x="5255170" y="4679943"/>
                </a:cubicBezTo>
                <a:cubicBezTo>
                  <a:pt x="5249512" y="4682521"/>
                  <a:pt x="5243911" y="4685194"/>
                  <a:pt x="5238387" y="4687969"/>
                </a:cubicBezTo>
                <a:cubicBezTo>
                  <a:pt x="5232786" y="4690363"/>
                  <a:pt x="5227243" y="4692859"/>
                  <a:pt x="5221763" y="4695450"/>
                </a:cubicBezTo>
                <a:cubicBezTo>
                  <a:pt x="5216492" y="4697564"/>
                  <a:pt x="5211272" y="4699755"/>
                  <a:pt x="5206104" y="4702035"/>
                </a:cubicBezTo>
                <a:cubicBezTo>
                  <a:pt x="5200922" y="4703953"/>
                  <a:pt x="5195785" y="4705940"/>
                  <a:pt x="5190705" y="4708023"/>
                </a:cubicBezTo>
                <a:cubicBezTo>
                  <a:pt x="5185853" y="4709674"/>
                  <a:pt x="5181047" y="4711401"/>
                  <a:pt x="5176277" y="4713185"/>
                </a:cubicBezTo>
                <a:cubicBezTo>
                  <a:pt x="5171616" y="4714621"/>
                  <a:pt x="5166987" y="4716119"/>
                  <a:pt x="5162403" y="4717681"/>
                </a:cubicBezTo>
                <a:cubicBezTo>
                  <a:pt x="5158275" y="4718818"/>
                  <a:pt x="5154173" y="4719999"/>
                  <a:pt x="5150103" y="4721231"/>
                </a:cubicBezTo>
                <a:cubicBezTo>
                  <a:pt x="5146178" y="4722164"/>
                  <a:pt x="5142254" y="4723155"/>
                  <a:pt x="5138336" y="4724190"/>
                </a:cubicBezTo>
                <a:cubicBezTo>
                  <a:pt x="5134730" y="4724914"/>
                  <a:pt x="5131129" y="4725688"/>
                  <a:pt x="5127522" y="4726495"/>
                </a:cubicBezTo>
                <a:cubicBezTo>
                  <a:pt x="5124385" y="4727003"/>
                  <a:pt x="5121248" y="4727543"/>
                  <a:pt x="5118112" y="4728114"/>
                </a:cubicBezTo>
                <a:cubicBezTo>
                  <a:pt x="5115190" y="4728463"/>
                  <a:pt x="5112269" y="4728832"/>
                  <a:pt x="5109349" y="4729238"/>
                </a:cubicBezTo>
                <a:cubicBezTo>
                  <a:pt x="5106929" y="4729422"/>
                  <a:pt x="5104516" y="4729625"/>
                  <a:pt x="5102090" y="4729841"/>
                </a:cubicBezTo>
                <a:cubicBezTo>
                  <a:pt x="5100192" y="4729899"/>
                  <a:pt x="5098281" y="4729962"/>
                  <a:pt x="5096375" y="4730044"/>
                </a:cubicBezTo>
                <a:cubicBezTo>
                  <a:pt x="5094763" y="4730006"/>
                  <a:pt x="5093150" y="4729981"/>
                  <a:pt x="5091530" y="4729962"/>
                </a:cubicBezTo>
                <a:cubicBezTo>
                  <a:pt x="5090356" y="4729879"/>
                  <a:pt x="5089175" y="4729791"/>
                  <a:pt x="5087993" y="4729714"/>
                </a:cubicBezTo>
                <a:cubicBezTo>
                  <a:pt x="5087187" y="4729613"/>
                  <a:pt x="5086387" y="4729518"/>
                  <a:pt x="5085581" y="4729422"/>
                </a:cubicBezTo>
                <a:cubicBezTo>
                  <a:pt x="5084996" y="4729314"/>
                  <a:pt x="5084412" y="4729206"/>
                  <a:pt x="5083828" y="4729098"/>
                </a:cubicBezTo>
                <a:cubicBezTo>
                  <a:pt x="5083720" y="4729073"/>
                  <a:pt x="5083618" y="4729048"/>
                  <a:pt x="5083517" y="4729022"/>
                </a:cubicBezTo>
                <a:cubicBezTo>
                  <a:pt x="5083282" y="4728946"/>
                  <a:pt x="5083047" y="4728876"/>
                  <a:pt x="5082812" y="4728800"/>
                </a:cubicBezTo>
                <a:cubicBezTo>
                  <a:pt x="5082787" y="4728794"/>
                  <a:pt x="5082761" y="4728781"/>
                  <a:pt x="5082736" y="4728768"/>
                </a:cubicBezTo>
                <a:cubicBezTo>
                  <a:pt x="5082583" y="4728705"/>
                  <a:pt x="5082431" y="4728635"/>
                  <a:pt x="5082279" y="4728565"/>
                </a:cubicBezTo>
                <a:cubicBezTo>
                  <a:pt x="5082024" y="4728432"/>
                  <a:pt x="5081770" y="4728298"/>
                  <a:pt x="5081517" y="4728165"/>
                </a:cubicBezTo>
                <a:cubicBezTo>
                  <a:pt x="5080958" y="4727828"/>
                  <a:pt x="5080399" y="4727479"/>
                  <a:pt x="5079834" y="4727149"/>
                </a:cubicBezTo>
                <a:cubicBezTo>
                  <a:pt x="5079027" y="4726603"/>
                  <a:pt x="5078221" y="4726063"/>
                  <a:pt x="5077414" y="4725523"/>
                </a:cubicBezTo>
                <a:cubicBezTo>
                  <a:pt x="5076398" y="4724749"/>
                  <a:pt x="5075376" y="4723968"/>
                  <a:pt x="5074354" y="4723206"/>
                </a:cubicBezTo>
                <a:cubicBezTo>
                  <a:pt x="5072919" y="4721980"/>
                  <a:pt x="5071483" y="4720774"/>
                  <a:pt x="5070036" y="4719567"/>
                </a:cubicBezTo>
                <a:cubicBezTo>
                  <a:pt x="5068366" y="4718005"/>
                  <a:pt x="5066696" y="4716449"/>
                  <a:pt x="5065013" y="4714912"/>
                </a:cubicBezTo>
                <a:cubicBezTo>
                  <a:pt x="5063210" y="4713052"/>
                  <a:pt x="5061387" y="4711204"/>
                  <a:pt x="5059552" y="4709375"/>
                </a:cubicBezTo>
                <a:cubicBezTo>
                  <a:pt x="5057342" y="4706873"/>
                  <a:pt x="5055107" y="4704397"/>
                  <a:pt x="5052846" y="4701946"/>
                </a:cubicBezTo>
                <a:cubicBezTo>
                  <a:pt x="5050617" y="4699209"/>
                  <a:pt x="5048357" y="4696504"/>
                  <a:pt x="5046071" y="4693824"/>
                </a:cubicBezTo>
                <a:cubicBezTo>
                  <a:pt x="5043626" y="4690567"/>
                  <a:pt x="5041143" y="4687347"/>
                  <a:pt x="5038622" y="4684166"/>
                </a:cubicBezTo>
                <a:cubicBezTo>
                  <a:pt x="5036114" y="4680559"/>
                  <a:pt x="5033568" y="4676990"/>
                  <a:pt x="5030964" y="4673466"/>
                </a:cubicBezTo>
                <a:cubicBezTo>
                  <a:pt x="5028291" y="4669319"/>
                  <a:pt x="5025548" y="4665224"/>
                  <a:pt x="5022753" y="4661179"/>
                </a:cubicBezTo>
                <a:cubicBezTo>
                  <a:pt x="5020988" y="4658252"/>
                  <a:pt x="5019204" y="4655343"/>
                  <a:pt x="5017381" y="4652460"/>
                </a:cubicBezTo>
                <a:cubicBezTo>
                  <a:pt x="5016931" y="4651641"/>
                  <a:pt x="5016473" y="4650828"/>
                  <a:pt x="5016023" y="4650016"/>
                </a:cubicBezTo>
                <a:cubicBezTo>
                  <a:pt x="5015483" y="4648892"/>
                  <a:pt x="5014943" y="4647774"/>
                  <a:pt x="5014397" y="4646656"/>
                </a:cubicBezTo>
                <a:cubicBezTo>
                  <a:pt x="5013851" y="4645348"/>
                  <a:pt x="5013298" y="4644040"/>
                  <a:pt x="5012746" y="4642738"/>
                </a:cubicBezTo>
                <a:cubicBezTo>
                  <a:pt x="5012251" y="4641329"/>
                  <a:pt x="5011749" y="4639925"/>
                  <a:pt x="5011241" y="4638528"/>
                </a:cubicBezTo>
                <a:cubicBezTo>
                  <a:pt x="5010727" y="4636795"/>
                  <a:pt x="5010200" y="4635061"/>
                  <a:pt x="5009666" y="4633340"/>
                </a:cubicBezTo>
                <a:cubicBezTo>
                  <a:pt x="5009177" y="4631340"/>
                  <a:pt x="5008669" y="4629346"/>
                  <a:pt x="5008155" y="4627346"/>
                </a:cubicBezTo>
                <a:cubicBezTo>
                  <a:pt x="5007723" y="4625143"/>
                  <a:pt x="5007278" y="4622946"/>
                  <a:pt x="5006822" y="4620748"/>
                </a:cubicBezTo>
                <a:cubicBezTo>
                  <a:pt x="5006422" y="4618024"/>
                  <a:pt x="5005996" y="4615294"/>
                  <a:pt x="5005545" y="4612569"/>
                </a:cubicBezTo>
                <a:cubicBezTo>
                  <a:pt x="5005266" y="4609801"/>
                  <a:pt x="5004961" y="4607039"/>
                  <a:pt x="5004631" y="4604270"/>
                </a:cubicBezTo>
                <a:cubicBezTo>
                  <a:pt x="5004434" y="4600930"/>
                  <a:pt x="5004205" y="4597590"/>
                  <a:pt x="5003938" y="4594250"/>
                </a:cubicBezTo>
                <a:cubicBezTo>
                  <a:pt x="5003888" y="4590954"/>
                  <a:pt x="5003805" y="4587652"/>
                  <a:pt x="5003678" y="4584344"/>
                </a:cubicBezTo>
                <a:cubicBezTo>
                  <a:pt x="5003773" y="4580559"/>
                  <a:pt x="5003824" y="4576762"/>
                  <a:pt x="5003824" y="4572958"/>
                </a:cubicBezTo>
                <a:cubicBezTo>
                  <a:pt x="5004059" y="4569167"/>
                  <a:pt x="5004256" y="4565364"/>
                  <a:pt x="5004402" y="4561554"/>
                </a:cubicBezTo>
                <a:cubicBezTo>
                  <a:pt x="5004802" y="4557547"/>
                  <a:pt x="5005158" y="4553533"/>
                  <a:pt x="5005463" y="4549508"/>
                </a:cubicBezTo>
                <a:cubicBezTo>
                  <a:pt x="5006002" y="4545584"/>
                  <a:pt x="5006485" y="4541653"/>
                  <a:pt x="5006929" y="4537709"/>
                </a:cubicBezTo>
                <a:cubicBezTo>
                  <a:pt x="5007704" y="4533271"/>
                  <a:pt x="5008415" y="4528820"/>
                  <a:pt x="5009069" y="4524349"/>
                </a:cubicBezTo>
                <a:cubicBezTo>
                  <a:pt x="5009971" y="4520044"/>
                  <a:pt x="5010822" y="4515720"/>
                  <a:pt x="5011603" y="4511382"/>
                </a:cubicBezTo>
                <a:cubicBezTo>
                  <a:pt x="5012682" y="4506994"/>
                  <a:pt x="5013699" y="4502581"/>
                  <a:pt x="5014657" y="4498155"/>
                </a:cubicBezTo>
                <a:cubicBezTo>
                  <a:pt x="5015876" y="4493805"/>
                  <a:pt x="5017045" y="4489437"/>
                  <a:pt x="5018150" y="4485049"/>
                </a:cubicBezTo>
                <a:cubicBezTo>
                  <a:pt x="5019572" y="4480559"/>
                  <a:pt x="5020925" y="4476051"/>
                  <a:pt x="5022214" y="4471517"/>
                </a:cubicBezTo>
                <a:cubicBezTo>
                  <a:pt x="5023820" y="4466964"/>
                  <a:pt x="5025363" y="4462386"/>
                  <a:pt x="5026837" y="4457782"/>
                </a:cubicBezTo>
                <a:cubicBezTo>
                  <a:pt x="5028513" y="4453464"/>
                  <a:pt x="5030126" y="4449127"/>
                  <a:pt x="5031682" y="4444765"/>
                </a:cubicBezTo>
                <a:cubicBezTo>
                  <a:pt x="5033555" y="4440357"/>
                  <a:pt x="5035358" y="4435925"/>
                  <a:pt x="5037105" y="4431461"/>
                </a:cubicBezTo>
                <a:cubicBezTo>
                  <a:pt x="5039143" y="4427061"/>
                  <a:pt x="5041131" y="4422641"/>
                  <a:pt x="5043042" y="4418177"/>
                </a:cubicBezTo>
                <a:cubicBezTo>
                  <a:pt x="5045213" y="4413846"/>
                  <a:pt x="5047322" y="4409478"/>
                  <a:pt x="5049367" y="4405077"/>
                </a:cubicBezTo>
                <a:cubicBezTo>
                  <a:pt x="5051589" y="4400962"/>
                  <a:pt x="5053761" y="4396822"/>
                  <a:pt x="5055862" y="4392650"/>
                </a:cubicBezTo>
                <a:cubicBezTo>
                  <a:pt x="5058269" y="4388529"/>
                  <a:pt x="5060612" y="4384376"/>
                  <a:pt x="5062898" y="4380191"/>
                </a:cubicBezTo>
                <a:cubicBezTo>
                  <a:pt x="5065457" y="4376102"/>
                  <a:pt x="5067946" y="4371968"/>
                  <a:pt x="5070385" y="4367809"/>
                </a:cubicBezTo>
                <a:cubicBezTo>
                  <a:pt x="5072963" y="4363967"/>
                  <a:pt x="5075484" y="4360087"/>
                  <a:pt x="5077954" y="4356176"/>
                </a:cubicBezTo>
                <a:cubicBezTo>
                  <a:pt x="5080684" y="4352372"/>
                  <a:pt x="5083365" y="4348537"/>
                  <a:pt x="5085981" y="4344663"/>
                </a:cubicBezTo>
                <a:cubicBezTo>
                  <a:pt x="5088749" y="4341063"/>
                  <a:pt x="5091461" y="4337424"/>
                  <a:pt x="5094127" y="4333747"/>
                </a:cubicBezTo>
                <a:cubicBezTo>
                  <a:pt x="5096928" y="4330344"/>
                  <a:pt x="5099677" y="4326896"/>
                  <a:pt x="5102383" y="4323422"/>
                </a:cubicBezTo>
                <a:cubicBezTo>
                  <a:pt x="5105310" y="4320095"/>
                  <a:pt x="5108193" y="4316729"/>
                  <a:pt x="5111025" y="4313332"/>
                </a:cubicBezTo>
                <a:cubicBezTo>
                  <a:pt x="5113984" y="4310189"/>
                  <a:pt x="5116899" y="4307014"/>
                  <a:pt x="5119775" y="4303801"/>
                </a:cubicBezTo>
                <a:cubicBezTo>
                  <a:pt x="5122798" y="4300804"/>
                  <a:pt x="5125776" y="4297775"/>
                  <a:pt x="5128716" y="4294707"/>
                </a:cubicBezTo>
                <a:cubicBezTo>
                  <a:pt x="5131675" y="4291977"/>
                  <a:pt x="5134602" y="4289215"/>
                  <a:pt x="5137492" y="4286408"/>
                </a:cubicBezTo>
                <a:cubicBezTo>
                  <a:pt x="5140413" y="4283906"/>
                  <a:pt x="5143296" y="4281360"/>
                  <a:pt x="5146153" y="4278788"/>
                </a:cubicBezTo>
                <a:cubicBezTo>
                  <a:pt x="5149265" y="4276318"/>
                  <a:pt x="5152338" y="4273810"/>
                  <a:pt x="5155379" y="4271270"/>
                </a:cubicBezTo>
                <a:cubicBezTo>
                  <a:pt x="5158294" y="4269123"/>
                  <a:pt x="5161183" y="4266946"/>
                  <a:pt x="5164041" y="4264736"/>
                </a:cubicBezTo>
                <a:cubicBezTo>
                  <a:pt x="5166962" y="4262761"/>
                  <a:pt x="5169851" y="4260754"/>
                  <a:pt x="5172721" y="4258716"/>
                </a:cubicBezTo>
                <a:cubicBezTo>
                  <a:pt x="5175630" y="4256906"/>
                  <a:pt x="5178525" y="4255071"/>
                  <a:pt x="5181396" y="4253204"/>
                </a:cubicBezTo>
                <a:cubicBezTo>
                  <a:pt x="5184253" y="4251585"/>
                  <a:pt x="5187091" y="4249928"/>
                  <a:pt x="5189917" y="4248258"/>
                </a:cubicBezTo>
                <a:cubicBezTo>
                  <a:pt x="5192661" y="4246848"/>
                  <a:pt x="5195385" y="4245406"/>
                  <a:pt x="5198096" y="4243946"/>
                </a:cubicBezTo>
                <a:cubicBezTo>
                  <a:pt x="5200858" y="4242670"/>
                  <a:pt x="5203614" y="4241381"/>
                  <a:pt x="5206345" y="4240060"/>
                </a:cubicBezTo>
                <a:cubicBezTo>
                  <a:pt x="5208948" y="4238986"/>
                  <a:pt x="5211526" y="4237900"/>
                  <a:pt x="5214098" y="4236789"/>
                </a:cubicBezTo>
                <a:cubicBezTo>
                  <a:pt x="5216606" y="4235887"/>
                  <a:pt x="5219102" y="4234967"/>
                  <a:pt x="5221585" y="4234021"/>
                </a:cubicBezTo>
                <a:cubicBezTo>
                  <a:pt x="5223972" y="4233278"/>
                  <a:pt x="5226353" y="4232516"/>
                  <a:pt x="5228722" y="4231735"/>
                </a:cubicBezTo>
                <a:cubicBezTo>
                  <a:pt x="5229490" y="4231532"/>
                  <a:pt x="5230259" y="4231347"/>
                  <a:pt x="5231027" y="4231138"/>
                </a:cubicBezTo>
                <a:cubicBezTo>
                  <a:pt x="5232665" y="4230700"/>
                  <a:pt x="5234291" y="4230249"/>
                  <a:pt x="5235923" y="4229792"/>
                </a:cubicBezTo>
                <a:cubicBezTo>
                  <a:pt x="5238298" y="4229284"/>
                  <a:pt x="5240673" y="4228750"/>
                  <a:pt x="5243054" y="4228198"/>
                </a:cubicBezTo>
                <a:cubicBezTo>
                  <a:pt x="5245435" y="4227798"/>
                  <a:pt x="5247816" y="4227385"/>
                  <a:pt x="5250198" y="4226947"/>
                </a:cubicBezTo>
                <a:cubicBezTo>
                  <a:pt x="5252744" y="4226642"/>
                  <a:pt x="5255290" y="4226318"/>
                  <a:pt x="5257837" y="4225969"/>
                </a:cubicBezTo>
                <a:cubicBezTo>
                  <a:pt x="5260428" y="4225772"/>
                  <a:pt x="5263025" y="4225556"/>
                  <a:pt x="5265616" y="4225315"/>
                </a:cubicBezTo>
                <a:cubicBezTo>
                  <a:pt x="5268276" y="4225239"/>
                  <a:pt x="5270931" y="4225144"/>
                  <a:pt x="5273591" y="4225016"/>
                </a:cubicBezTo>
                <a:close/>
                <a:moveTo>
                  <a:pt x="792162" y="0"/>
                </a:moveTo>
                <a:lnTo>
                  <a:pt x="4691061" y="0"/>
                </a:lnTo>
                <a:cubicBezTo>
                  <a:pt x="5102041" y="0"/>
                  <a:pt x="5440065" y="312341"/>
                  <a:pt x="5480713" y="712594"/>
                </a:cubicBezTo>
                <a:lnTo>
                  <a:pt x="5483225" y="762341"/>
                </a:lnTo>
                <a:lnTo>
                  <a:pt x="5483225" y="3272182"/>
                </a:lnTo>
                <a:lnTo>
                  <a:pt x="5462485" y="3268967"/>
                </a:lnTo>
                <a:cubicBezTo>
                  <a:pt x="5445530" y="3265671"/>
                  <a:pt x="5428328" y="3263271"/>
                  <a:pt x="5410955" y="3261811"/>
                </a:cubicBezTo>
                <a:cubicBezTo>
                  <a:pt x="5394438" y="3259385"/>
                  <a:pt x="5377731" y="3257803"/>
                  <a:pt x="5360878" y="3257112"/>
                </a:cubicBezTo>
                <a:cubicBezTo>
                  <a:pt x="5344171" y="3255384"/>
                  <a:pt x="5327293" y="3254527"/>
                  <a:pt x="5310307" y="3254565"/>
                </a:cubicBezTo>
                <a:cubicBezTo>
                  <a:pt x="5293499" y="3253568"/>
                  <a:pt x="5276544" y="3253435"/>
                  <a:pt x="5259501" y="3254222"/>
                </a:cubicBezTo>
                <a:cubicBezTo>
                  <a:pt x="5242508" y="3253956"/>
                  <a:pt x="5225395" y="3254603"/>
                  <a:pt x="5208212" y="3256165"/>
                </a:cubicBezTo>
                <a:cubicBezTo>
                  <a:pt x="5191194" y="3256667"/>
                  <a:pt x="5174074" y="3258070"/>
                  <a:pt x="5156916" y="3260413"/>
                </a:cubicBezTo>
                <a:cubicBezTo>
                  <a:pt x="5139892" y="3261690"/>
                  <a:pt x="5122792" y="3263887"/>
                  <a:pt x="5105678" y="3267018"/>
                </a:cubicBezTo>
                <a:cubicBezTo>
                  <a:pt x="5088629" y="3269075"/>
                  <a:pt x="5071541" y="3272059"/>
                  <a:pt x="5054459" y="3275996"/>
                </a:cubicBezTo>
                <a:cubicBezTo>
                  <a:pt x="5039137" y="3278568"/>
                  <a:pt x="5023795" y="3281883"/>
                  <a:pt x="5008485" y="3285991"/>
                </a:cubicBezTo>
                <a:cubicBezTo>
                  <a:pt x="5006885" y="3286417"/>
                  <a:pt x="5005291" y="3286855"/>
                  <a:pt x="5003697" y="3287299"/>
                </a:cubicBezTo>
                <a:cubicBezTo>
                  <a:pt x="4995690" y="3289020"/>
                  <a:pt x="4987676" y="3290957"/>
                  <a:pt x="4979675" y="3293103"/>
                </a:cubicBezTo>
                <a:cubicBezTo>
                  <a:pt x="4970811" y="3295478"/>
                  <a:pt x="4962073" y="3298088"/>
                  <a:pt x="4953456" y="3300914"/>
                </a:cubicBezTo>
                <a:cubicBezTo>
                  <a:pt x="4952713" y="3301110"/>
                  <a:pt x="4951957" y="3301301"/>
                  <a:pt x="4951214" y="3301504"/>
                </a:cubicBezTo>
                <a:cubicBezTo>
                  <a:pt x="4935098" y="3305822"/>
                  <a:pt x="4919388" y="3310896"/>
                  <a:pt x="4904117" y="3316687"/>
                </a:cubicBezTo>
                <a:cubicBezTo>
                  <a:pt x="4887594" y="3321837"/>
                  <a:pt x="4871535" y="3327799"/>
                  <a:pt x="4855964" y="3334511"/>
                </a:cubicBezTo>
                <a:cubicBezTo>
                  <a:pt x="4839817" y="3340334"/>
                  <a:pt x="4824145" y="3346939"/>
                  <a:pt x="4808974" y="3354285"/>
                </a:cubicBezTo>
                <a:cubicBezTo>
                  <a:pt x="4793347" y="3360711"/>
                  <a:pt x="4778196" y="3367894"/>
                  <a:pt x="4763559" y="3375774"/>
                </a:cubicBezTo>
                <a:cubicBezTo>
                  <a:pt x="4748288" y="3382822"/>
                  <a:pt x="4733505" y="3390601"/>
                  <a:pt x="4719255" y="3399066"/>
                </a:cubicBezTo>
                <a:cubicBezTo>
                  <a:pt x="4704479" y="3406660"/>
                  <a:pt x="4690198" y="3414960"/>
                  <a:pt x="4676456" y="3423907"/>
                </a:cubicBezTo>
                <a:cubicBezTo>
                  <a:pt x="4662137" y="3432022"/>
                  <a:pt x="4648338" y="3440823"/>
                  <a:pt x="4635073" y="3450247"/>
                </a:cubicBezTo>
                <a:cubicBezTo>
                  <a:pt x="4621161" y="3458883"/>
                  <a:pt x="4607781" y="3468185"/>
                  <a:pt x="4594948" y="3478085"/>
                </a:cubicBezTo>
                <a:cubicBezTo>
                  <a:pt x="4581492" y="3487210"/>
                  <a:pt x="4568563" y="3496957"/>
                  <a:pt x="4556206" y="3507289"/>
                </a:cubicBezTo>
                <a:cubicBezTo>
                  <a:pt x="4543411" y="3516712"/>
                  <a:pt x="4531143" y="3526726"/>
                  <a:pt x="4519427" y="3537280"/>
                </a:cubicBezTo>
                <a:cubicBezTo>
                  <a:pt x="4506899" y="3547236"/>
                  <a:pt x="4494910" y="3557771"/>
                  <a:pt x="4483505" y="3568839"/>
                </a:cubicBezTo>
                <a:cubicBezTo>
                  <a:pt x="4471510" y="3579139"/>
                  <a:pt x="4460061" y="3589985"/>
                  <a:pt x="4449190" y="3601339"/>
                </a:cubicBezTo>
                <a:cubicBezTo>
                  <a:pt x="4437735" y="3611918"/>
                  <a:pt x="4426819" y="3623011"/>
                  <a:pt x="4416481" y="3634587"/>
                </a:cubicBezTo>
                <a:cubicBezTo>
                  <a:pt x="4405470" y="3645490"/>
                  <a:pt x="4395018" y="3656894"/>
                  <a:pt x="4385137" y="3668750"/>
                </a:cubicBezTo>
                <a:cubicBezTo>
                  <a:pt x="4374590" y="3679945"/>
                  <a:pt x="4364595" y="3691623"/>
                  <a:pt x="4355178" y="3703726"/>
                </a:cubicBezTo>
                <a:cubicBezTo>
                  <a:pt x="4344993" y="3715296"/>
                  <a:pt x="4335373" y="3727322"/>
                  <a:pt x="4326343" y="3739768"/>
                </a:cubicBezTo>
                <a:cubicBezTo>
                  <a:pt x="4316653" y="3751560"/>
                  <a:pt x="4307528" y="3763791"/>
                  <a:pt x="4299000" y="3776408"/>
                </a:cubicBezTo>
                <a:cubicBezTo>
                  <a:pt x="4289792" y="3788390"/>
                  <a:pt x="4281150" y="3800792"/>
                  <a:pt x="4273104" y="3813562"/>
                </a:cubicBezTo>
                <a:cubicBezTo>
                  <a:pt x="4264227" y="3825906"/>
                  <a:pt x="4255940" y="3838651"/>
                  <a:pt x="4248263" y="3851757"/>
                </a:cubicBezTo>
                <a:cubicBezTo>
                  <a:pt x="4239932" y="3864184"/>
                  <a:pt x="4232172" y="3876979"/>
                  <a:pt x="4225016" y="3890105"/>
                </a:cubicBezTo>
                <a:cubicBezTo>
                  <a:pt x="4217040" y="3902836"/>
                  <a:pt x="4209662" y="3915936"/>
                  <a:pt x="4202892" y="3929354"/>
                </a:cubicBezTo>
                <a:cubicBezTo>
                  <a:pt x="4195279" y="3942410"/>
                  <a:pt x="4188275" y="3955815"/>
                  <a:pt x="4181893" y="3969530"/>
                </a:cubicBezTo>
                <a:cubicBezTo>
                  <a:pt x="4174794" y="3982650"/>
                  <a:pt x="4168285" y="3996093"/>
                  <a:pt x="4162411" y="4009821"/>
                </a:cubicBezTo>
                <a:cubicBezTo>
                  <a:pt x="4155706" y="4023182"/>
                  <a:pt x="4149616" y="4036866"/>
                  <a:pt x="4144155" y="4050817"/>
                </a:cubicBezTo>
                <a:cubicBezTo>
                  <a:pt x="4137856" y="4064412"/>
                  <a:pt x="4132173" y="4078306"/>
                  <a:pt x="4127137" y="4092454"/>
                </a:cubicBezTo>
                <a:cubicBezTo>
                  <a:pt x="4121206" y="4106386"/>
                  <a:pt x="4115910" y="4120603"/>
                  <a:pt x="4111287" y="4135069"/>
                </a:cubicBezTo>
                <a:cubicBezTo>
                  <a:pt x="4105890" y="4148981"/>
                  <a:pt x="4101121" y="4163155"/>
                  <a:pt x="4097012" y="4177556"/>
                </a:cubicBezTo>
                <a:cubicBezTo>
                  <a:pt x="4092009" y="4191736"/>
                  <a:pt x="4087659" y="4206176"/>
                  <a:pt x="4083976" y="4220819"/>
                </a:cubicBezTo>
                <a:cubicBezTo>
                  <a:pt x="4079366" y="4235361"/>
                  <a:pt x="4075435" y="4250150"/>
                  <a:pt x="4072197" y="4265136"/>
                </a:cubicBezTo>
                <a:cubicBezTo>
                  <a:pt x="4068082" y="4279779"/>
                  <a:pt x="4064647" y="4294657"/>
                  <a:pt x="4061916" y="4309713"/>
                </a:cubicBezTo>
                <a:cubicBezTo>
                  <a:pt x="4058259" y="4324616"/>
                  <a:pt x="4055299" y="4339729"/>
                  <a:pt x="4053064" y="4355007"/>
                </a:cubicBezTo>
                <a:cubicBezTo>
                  <a:pt x="4049940" y="4369917"/>
                  <a:pt x="4047501" y="4385024"/>
                  <a:pt x="4045793" y="4400276"/>
                </a:cubicBezTo>
                <a:cubicBezTo>
                  <a:pt x="4043076" y="4415796"/>
                  <a:pt x="4041107" y="4431512"/>
                  <a:pt x="4039920" y="4447362"/>
                </a:cubicBezTo>
                <a:cubicBezTo>
                  <a:pt x="4037786" y="4462906"/>
                  <a:pt x="4036402" y="4478616"/>
                  <a:pt x="4035799" y="4494447"/>
                </a:cubicBezTo>
                <a:cubicBezTo>
                  <a:pt x="4034211" y="4510265"/>
                  <a:pt x="4033398" y="4526241"/>
                  <a:pt x="4033392" y="4542313"/>
                </a:cubicBezTo>
                <a:cubicBezTo>
                  <a:pt x="4032408" y="4558188"/>
                  <a:pt x="4032198" y="4574190"/>
                  <a:pt x="4032801" y="4590275"/>
                </a:cubicBezTo>
                <a:cubicBezTo>
                  <a:pt x="4032408" y="4606645"/>
                  <a:pt x="4032852" y="4623130"/>
                  <a:pt x="4034154" y="4639684"/>
                </a:cubicBezTo>
                <a:cubicBezTo>
                  <a:pt x="4034427" y="4656010"/>
                  <a:pt x="4035532" y="4672431"/>
                  <a:pt x="4037501" y="4688897"/>
                </a:cubicBezTo>
                <a:cubicBezTo>
                  <a:pt x="4038472" y="4705711"/>
                  <a:pt x="4040333" y="4722609"/>
                  <a:pt x="4043114" y="4739525"/>
                </a:cubicBezTo>
                <a:cubicBezTo>
                  <a:pt x="4044828" y="4756302"/>
                  <a:pt x="4047432" y="4773129"/>
                  <a:pt x="4050956" y="4789957"/>
                </a:cubicBezTo>
                <a:cubicBezTo>
                  <a:pt x="4053477" y="4807114"/>
                  <a:pt x="4056950" y="4824304"/>
                  <a:pt x="4061389" y="4841468"/>
                </a:cubicBezTo>
                <a:cubicBezTo>
                  <a:pt x="4063542" y="4852504"/>
                  <a:pt x="4066094" y="4863553"/>
                  <a:pt x="4069047" y="4874577"/>
                </a:cubicBezTo>
                <a:cubicBezTo>
                  <a:pt x="4070717" y="4880813"/>
                  <a:pt x="4072495" y="4886985"/>
                  <a:pt x="4074394" y="4893093"/>
                </a:cubicBezTo>
                <a:cubicBezTo>
                  <a:pt x="4075220" y="4896459"/>
                  <a:pt x="4076076" y="4899824"/>
                  <a:pt x="4076978" y="4903184"/>
                </a:cubicBezTo>
                <a:cubicBezTo>
                  <a:pt x="4080769" y="4917325"/>
                  <a:pt x="4085138" y="4931155"/>
                  <a:pt x="4090066" y="4944649"/>
                </a:cubicBezTo>
                <a:cubicBezTo>
                  <a:pt x="4095362" y="4962397"/>
                  <a:pt x="4101585" y="4979631"/>
                  <a:pt x="4108678" y="4996300"/>
                </a:cubicBezTo>
                <a:cubicBezTo>
                  <a:pt x="4114888" y="5013788"/>
                  <a:pt x="4122019" y="5030723"/>
                  <a:pt x="4130013" y="5047068"/>
                </a:cubicBezTo>
                <a:cubicBezTo>
                  <a:pt x="4137183" y="5064359"/>
                  <a:pt x="4145285" y="5081054"/>
                  <a:pt x="4154239" y="5097119"/>
                </a:cubicBezTo>
                <a:cubicBezTo>
                  <a:pt x="4162437" y="5114226"/>
                  <a:pt x="4171562" y="5130698"/>
                  <a:pt x="4181544" y="5146484"/>
                </a:cubicBezTo>
                <a:cubicBezTo>
                  <a:pt x="4185493" y="5153666"/>
                  <a:pt x="4189608" y="5160727"/>
                  <a:pt x="4193888" y="5167655"/>
                </a:cubicBezTo>
                <a:cubicBezTo>
                  <a:pt x="4187176" y="5164416"/>
                  <a:pt x="4180388" y="5161330"/>
                  <a:pt x="4173524" y="5158409"/>
                </a:cubicBezTo>
                <a:cubicBezTo>
                  <a:pt x="4164316" y="5153799"/>
                  <a:pt x="4154963" y="5149487"/>
                  <a:pt x="4145469" y="5145468"/>
                </a:cubicBezTo>
                <a:cubicBezTo>
                  <a:pt x="4136281" y="5140896"/>
                  <a:pt x="4126947" y="5136622"/>
                  <a:pt x="4117479" y="5132634"/>
                </a:cubicBezTo>
                <a:cubicBezTo>
                  <a:pt x="4108100" y="5127999"/>
                  <a:pt x="4098568" y="5123662"/>
                  <a:pt x="4088904" y="5119630"/>
                </a:cubicBezTo>
                <a:cubicBezTo>
                  <a:pt x="4079677" y="5115108"/>
                  <a:pt x="4070304" y="5110867"/>
                  <a:pt x="4060798" y="5106930"/>
                </a:cubicBezTo>
                <a:cubicBezTo>
                  <a:pt x="4051362" y="5102332"/>
                  <a:pt x="4041768" y="5098040"/>
                  <a:pt x="4032039" y="5094058"/>
                </a:cubicBezTo>
                <a:cubicBezTo>
                  <a:pt x="4022584" y="5089493"/>
                  <a:pt x="4012977" y="5085244"/>
                  <a:pt x="4003236" y="5081295"/>
                </a:cubicBezTo>
                <a:cubicBezTo>
                  <a:pt x="3993717" y="5076748"/>
                  <a:pt x="3984059" y="5072500"/>
                  <a:pt x="3974254" y="5068576"/>
                </a:cubicBezTo>
                <a:cubicBezTo>
                  <a:pt x="3964723" y="5064067"/>
                  <a:pt x="3955039" y="5059863"/>
                  <a:pt x="3945216" y="5055977"/>
                </a:cubicBezTo>
                <a:cubicBezTo>
                  <a:pt x="3935532" y="5051443"/>
                  <a:pt x="3925690" y="5047227"/>
                  <a:pt x="3915714" y="5043341"/>
                </a:cubicBezTo>
                <a:cubicBezTo>
                  <a:pt x="3905998" y="5038845"/>
                  <a:pt x="3896124" y="5034673"/>
                  <a:pt x="3886110" y="5030825"/>
                </a:cubicBezTo>
                <a:cubicBezTo>
                  <a:pt x="3876280" y="5026342"/>
                  <a:pt x="3866292" y="5022183"/>
                  <a:pt x="3856170" y="5018360"/>
                </a:cubicBezTo>
                <a:cubicBezTo>
                  <a:pt x="3846397" y="5013972"/>
                  <a:pt x="3836485" y="5009902"/>
                  <a:pt x="3826433" y="5006162"/>
                </a:cubicBezTo>
                <a:cubicBezTo>
                  <a:pt x="3816381" y="5001710"/>
                  <a:pt x="3806176" y="4997595"/>
                  <a:pt x="3795832" y="4993830"/>
                </a:cubicBezTo>
                <a:cubicBezTo>
                  <a:pt x="3785774" y="4989455"/>
                  <a:pt x="3775563" y="4985410"/>
                  <a:pt x="3765213" y="4981714"/>
                </a:cubicBezTo>
                <a:cubicBezTo>
                  <a:pt x="3755052" y="4977377"/>
                  <a:pt x="3744734" y="4973389"/>
                  <a:pt x="3734281" y="4969744"/>
                </a:cubicBezTo>
                <a:cubicBezTo>
                  <a:pt x="3724064" y="4965464"/>
                  <a:pt x="3713689" y="4961534"/>
                  <a:pt x="3703179" y="4957953"/>
                </a:cubicBezTo>
                <a:cubicBezTo>
                  <a:pt x="3692753" y="4953679"/>
                  <a:pt x="3682173" y="4949755"/>
                  <a:pt x="3671455" y="4946211"/>
                </a:cubicBezTo>
                <a:cubicBezTo>
                  <a:pt x="3661015" y="4942033"/>
                  <a:pt x="3650417" y="4938217"/>
                  <a:pt x="3639692" y="4934769"/>
                </a:cubicBezTo>
                <a:cubicBezTo>
                  <a:pt x="3629018" y="4930603"/>
                  <a:pt x="3618191" y="4926806"/>
                  <a:pt x="3607225" y="4923396"/>
                </a:cubicBezTo>
                <a:cubicBezTo>
                  <a:pt x="3596525" y="4919338"/>
                  <a:pt x="3585666" y="4915655"/>
                  <a:pt x="3574674" y="4912353"/>
                </a:cubicBezTo>
                <a:cubicBezTo>
                  <a:pt x="3563778" y="4908340"/>
                  <a:pt x="3552729" y="4904708"/>
                  <a:pt x="3541540" y="4901475"/>
                </a:cubicBezTo>
                <a:cubicBezTo>
                  <a:pt x="3530421" y="4897513"/>
                  <a:pt x="3519143" y="4893957"/>
                  <a:pt x="3507726" y="4890807"/>
                </a:cubicBezTo>
                <a:cubicBezTo>
                  <a:pt x="3496519" y="4886966"/>
                  <a:pt x="3485152" y="4883524"/>
                  <a:pt x="3473646" y="4880501"/>
                </a:cubicBezTo>
                <a:cubicBezTo>
                  <a:pt x="3462241" y="4876742"/>
                  <a:pt x="3450678" y="4873408"/>
                  <a:pt x="3438981" y="4870500"/>
                </a:cubicBezTo>
                <a:cubicBezTo>
                  <a:pt x="3427310" y="4866824"/>
                  <a:pt x="3415480" y="4863585"/>
                  <a:pt x="3403516" y="4860791"/>
                </a:cubicBezTo>
                <a:cubicBezTo>
                  <a:pt x="3391712" y="4857267"/>
                  <a:pt x="3379755" y="4854174"/>
                  <a:pt x="3367664" y="4851545"/>
                </a:cubicBezTo>
                <a:cubicBezTo>
                  <a:pt x="3355567" y="4848129"/>
                  <a:pt x="3343312" y="4845183"/>
                  <a:pt x="3330930" y="4842706"/>
                </a:cubicBezTo>
                <a:cubicBezTo>
                  <a:pt x="3318591" y="4839442"/>
                  <a:pt x="3306101" y="4836661"/>
                  <a:pt x="3293484" y="4834375"/>
                </a:cubicBezTo>
                <a:cubicBezTo>
                  <a:pt x="3280872" y="4831282"/>
                  <a:pt x="3268109" y="4828692"/>
                  <a:pt x="3255225" y="4826615"/>
                </a:cubicBezTo>
                <a:cubicBezTo>
                  <a:pt x="3242322" y="4823713"/>
                  <a:pt x="3229266" y="4821326"/>
                  <a:pt x="3216090" y="4819484"/>
                </a:cubicBezTo>
                <a:cubicBezTo>
                  <a:pt x="3202818" y="4816786"/>
                  <a:pt x="3189401" y="4814645"/>
                  <a:pt x="3175863" y="4813071"/>
                </a:cubicBezTo>
                <a:cubicBezTo>
                  <a:pt x="3162248" y="4810626"/>
                  <a:pt x="3148481" y="4808766"/>
                  <a:pt x="3134607" y="4807495"/>
                </a:cubicBezTo>
                <a:cubicBezTo>
                  <a:pt x="3120554" y="4805330"/>
                  <a:pt x="3106356" y="4803787"/>
                  <a:pt x="3092049" y="4802866"/>
                </a:cubicBezTo>
                <a:cubicBezTo>
                  <a:pt x="3077489" y="4801031"/>
                  <a:pt x="3062794" y="4799856"/>
                  <a:pt x="3047993" y="4799361"/>
                </a:cubicBezTo>
                <a:cubicBezTo>
                  <a:pt x="3033051" y="4797932"/>
                  <a:pt x="3017976" y="4797183"/>
                  <a:pt x="3002812" y="4797164"/>
                </a:cubicBezTo>
                <a:cubicBezTo>
                  <a:pt x="2987357" y="4796186"/>
                  <a:pt x="2971780" y="4795945"/>
                  <a:pt x="2956115" y="4796478"/>
                </a:cubicBezTo>
                <a:cubicBezTo>
                  <a:pt x="2940049" y="4796034"/>
                  <a:pt x="2923869" y="4796383"/>
                  <a:pt x="2907620" y="4797570"/>
                </a:cubicBezTo>
                <a:cubicBezTo>
                  <a:pt x="2891008" y="4797761"/>
                  <a:pt x="2874301" y="4798821"/>
                  <a:pt x="2857543" y="4800758"/>
                </a:cubicBezTo>
                <a:cubicBezTo>
                  <a:pt x="2840271" y="4801692"/>
                  <a:pt x="2822911" y="4803565"/>
                  <a:pt x="2805524" y="4806403"/>
                </a:cubicBezTo>
                <a:cubicBezTo>
                  <a:pt x="2787636" y="4808213"/>
                  <a:pt x="2769679" y="4811032"/>
                  <a:pt x="2751733" y="4814912"/>
                </a:cubicBezTo>
                <a:cubicBezTo>
                  <a:pt x="2734163" y="4817605"/>
                  <a:pt x="2716554" y="4821281"/>
                  <a:pt x="2698984" y="4825987"/>
                </a:cubicBezTo>
                <a:cubicBezTo>
                  <a:pt x="2698051" y="4826234"/>
                  <a:pt x="2697123" y="4826495"/>
                  <a:pt x="2696196" y="4826749"/>
                </a:cubicBezTo>
                <a:cubicBezTo>
                  <a:pt x="2687510" y="4828578"/>
                  <a:pt x="2678823" y="4830654"/>
                  <a:pt x="2670149" y="4832978"/>
                </a:cubicBezTo>
                <a:cubicBezTo>
                  <a:pt x="2659519" y="4835823"/>
                  <a:pt x="2649067" y="4839004"/>
                  <a:pt x="2638805" y="4842503"/>
                </a:cubicBezTo>
                <a:cubicBezTo>
                  <a:pt x="2618961" y="4847951"/>
                  <a:pt x="2599740" y="4854549"/>
                  <a:pt x="2581198" y="4862220"/>
                </a:cubicBezTo>
                <a:cubicBezTo>
                  <a:pt x="2561088" y="4869141"/>
                  <a:pt x="2541688" y="4877288"/>
                  <a:pt x="2523064" y="4886540"/>
                </a:cubicBezTo>
                <a:cubicBezTo>
                  <a:pt x="2503188" y="4894941"/>
                  <a:pt x="2484100" y="4904574"/>
                  <a:pt x="2465869" y="4915318"/>
                </a:cubicBezTo>
                <a:cubicBezTo>
                  <a:pt x="2446337" y="4925269"/>
                  <a:pt x="2427680" y="4936445"/>
                  <a:pt x="2409958" y="4948732"/>
                </a:cubicBezTo>
                <a:cubicBezTo>
                  <a:pt x="2390990" y="4960226"/>
                  <a:pt x="2372969" y="4972932"/>
                  <a:pt x="2355983" y="4986724"/>
                </a:cubicBezTo>
                <a:cubicBezTo>
                  <a:pt x="2338044" y="4999532"/>
                  <a:pt x="2321102" y="5013483"/>
                  <a:pt x="2305233" y="5028450"/>
                </a:cubicBezTo>
                <a:cubicBezTo>
                  <a:pt x="2288450" y="5042445"/>
                  <a:pt x="2272690" y="5057501"/>
                  <a:pt x="2258053" y="5073497"/>
                </a:cubicBezTo>
                <a:cubicBezTo>
                  <a:pt x="2242749" y="5088286"/>
                  <a:pt x="2228487" y="5104040"/>
                  <a:pt x="2215317" y="5120614"/>
                </a:cubicBezTo>
                <a:cubicBezTo>
                  <a:pt x="2201233" y="5136279"/>
                  <a:pt x="2188216" y="5152821"/>
                  <a:pt x="2176316" y="5170112"/>
                </a:cubicBezTo>
                <a:cubicBezTo>
                  <a:pt x="2162981" y="5187162"/>
                  <a:pt x="2150808" y="5205063"/>
                  <a:pt x="2139867" y="5223687"/>
                </a:cubicBezTo>
                <a:cubicBezTo>
                  <a:pt x="2127230" y="5242496"/>
                  <a:pt x="2115908" y="5262162"/>
                  <a:pt x="2105996" y="5282539"/>
                </a:cubicBezTo>
                <a:cubicBezTo>
                  <a:pt x="2094324" y="5303253"/>
                  <a:pt x="2084171" y="5324823"/>
                  <a:pt x="2075624" y="5347067"/>
                </a:cubicBezTo>
                <a:cubicBezTo>
                  <a:pt x="2065419" y="5369451"/>
                  <a:pt x="2056891" y="5392635"/>
                  <a:pt x="2050154" y="5416422"/>
                </a:cubicBezTo>
                <a:cubicBezTo>
                  <a:pt x="2042191" y="5439161"/>
                  <a:pt x="2035892" y="5462542"/>
                  <a:pt x="2031364" y="5486399"/>
                </a:cubicBezTo>
                <a:lnTo>
                  <a:pt x="792162" y="5486399"/>
                </a:lnTo>
                <a:cubicBezTo>
                  <a:pt x="381185" y="5486399"/>
                  <a:pt x="43158" y="5174061"/>
                  <a:pt x="2510" y="4773806"/>
                </a:cubicBezTo>
                <a:lnTo>
                  <a:pt x="0" y="4724097"/>
                </a:lnTo>
                <a:lnTo>
                  <a:pt x="0" y="762302"/>
                </a:lnTo>
                <a:lnTo>
                  <a:pt x="2510" y="712594"/>
                </a:lnTo>
                <a:cubicBezTo>
                  <a:pt x="43158" y="312341"/>
                  <a:pt x="381185" y="0"/>
                  <a:pt x="792162" y="0"/>
                </a:cubicBezTo>
                <a:close/>
              </a:path>
            </a:pathLst>
          </a:custGeom>
          <a:blipFill>
            <a:blip r:embed="rId3">
              <a:alphaModFix amt="60000"/>
            </a:blip>
            <a:stretch>
              <a:fillRect/>
            </a:stretch>
          </a:blipFill>
        </p:spPr>
        <p:txBody>
          <a:bodyPr wrap="square">
            <a:noAutofit/>
          </a:bodyPr>
          <a:lstStyle>
            <a:lvl1pPr marL="0" indent="0">
              <a:buNone/>
              <a:defRPr/>
            </a:lvl1pPr>
          </a:lstStyle>
          <a:p>
            <a:endParaRPr lang="en-US" dirty="0"/>
          </a:p>
        </p:txBody>
      </p:sp>
    </p:spTree>
    <p:extLst>
      <p:ext uri="{BB962C8B-B14F-4D97-AF65-F5344CB8AC3E}">
        <p14:creationId xmlns:p14="http://schemas.microsoft.com/office/powerpoint/2010/main" val="23975238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pic>
        <p:nvPicPr>
          <p:cNvPr id="9" name="Picture 8" descr="A white light in the sky&#10;&#10;AI-generated content may be incorrect.">
            <a:extLst>
              <a:ext uri="{FF2B5EF4-FFF2-40B4-BE49-F238E27FC236}">
                <a16:creationId xmlns:a16="http://schemas.microsoft.com/office/drawing/2014/main" id="{79A3FAEC-83F5-F3DC-484A-AD4185AED8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096000" cy="6642100"/>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3880756"/>
            <a:ext cx="2740154" cy="2291443"/>
          </a:xfrm>
          <a:prstGeom prst="rect">
            <a:avLst/>
          </a:prstGeom>
        </p:spPr>
        <p:txBody>
          <a:bodyPr anchor="t">
            <a:normAutofit/>
          </a:bodyPr>
          <a:lstStyle>
            <a:lvl1pPr>
              <a:defRPr sz="2800"/>
            </a:lvl1pPr>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874EC592-8456-3292-1AE1-0E43C0375C65}"/>
              </a:ext>
            </a:extLst>
          </p:cNvPr>
          <p:cNvSpPr>
            <a:spLocks noGrp="1"/>
          </p:cNvSpPr>
          <p:nvPr>
            <p:ph type="pic" sz="quarter" idx="13"/>
          </p:nvPr>
        </p:nvSpPr>
        <p:spPr>
          <a:xfrm>
            <a:off x="612646" y="685801"/>
            <a:ext cx="10963657" cy="2743199"/>
          </a:xfrm>
          <a:custGeom>
            <a:avLst/>
            <a:gdLst>
              <a:gd name="csX0" fmla="*/ 2613698 w 10963657"/>
              <a:gd name="csY0" fmla="*/ 0 h 2743199"/>
              <a:gd name="csX1" fmla="*/ 10169926 w 10963657"/>
              <a:gd name="csY1" fmla="*/ 0 h 2743199"/>
              <a:gd name="csX2" fmla="*/ 10251068 w 10963657"/>
              <a:gd name="csY2" fmla="*/ 4097 h 2743199"/>
              <a:gd name="csX3" fmla="*/ 10963657 w 10963657"/>
              <a:gd name="csY3" fmla="*/ 793749 h 2743199"/>
              <a:gd name="csX4" fmla="*/ 10963657 w 10963657"/>
              <a:gd name="csY4" fmla="*/ 1949450 h 2743199"/>
              <a:gd name="csX5" fmla="*/ 10169907 w 10963657"/>
              <a:gd name="csY5" fmla="*/ 2743199 h 2743199"/>
              <a:gd name="csX6" fmla="*/ 784607 w 10963657"/>
              <a:gd name="csY6" fmla="*/ 2743199 h 2743199"/>
              <a:gd name="csX7" fmla="*/ 6983 w 10963657"/>
              <a:gd name="csY7" fmla="*/ 2109418 h 2743199"/>
              <a:gd name="csX8" fmla="*/ 0 w 10963657"/>
              <a:gd name="csY8" fmla="*/ 2040147 h 2743199"/>
              <a:gd name="csX9" fmla="*/ 0 w 10963657"/>
              <a:gd name="csY9" fmla="*/ 1178348 h 2743199"/>
              <a:gd name="csX10" fmla="*/ 38085 w 10963657"/>
              <a:gd name="csY10" fmla="*/ 1168317 h 2743199"/>
              <a:gd name="csX11" fmla="*/ 92805 w 10963657"/>
              <a:gd name="csY11" fmla="*/ 1153876 h 2743199"/>
              <a:gd name="csX12" fmla="*/ 147146 w 10963657"/>
              <a:gd name="csY12" fmla="*/ 1139125 h 2743199"/>
              <a:gd name="csX13" fmla="*/ 201629 w 10963657"/>
              <a:gd name="csY13" fmla="*/ 1123911 h 2743199"/>
              <a:gd name="csX14" fmla="*/ 255716 w 10963657"/>
              <a:gd name="csY14" fmla="*/ 1108417 h 2743199"/>
              <a:gd name="csX15" fmla="*/ 309691 w 10963657"/>
              <a:gd name="csY15" fmla="*/ 1092555 h 2743199"/>
              <a:gd name="csX16" fmla="*/ 363666 w 10963657"/>
              <a:gd name="csY16" fmla="*/ 1076293 h 2743199"/>
              <a:gd name="csX17" fmla="*/ 417287 w 10963657"/>
              <a:gd name="csY17" fmla="*/ 1059757 h 2743199"/>
              <a:gd name="csX18" fmla="*/ 471002 w 10963657"/>
              <a:gd name="csY18" fmla="*/ 1042803 h 2743199"/>
              <a:gd name="csX19" fmla="*/ 524419 w 10963657"/>
              <a:gd name="csY19" fmla="*/ 1025543 h 2743199"/>
              <a:gd name="csX20" fmla="*/ 577823 w 10963657"/>
              <a:gd name="csY20" fmla="*/ 1007909 h 2743199"/>
              <a:gd name="csX21" fmla="*/ 630848 w 10963657"/>
              <a:gd name="csY21" fmla="*/ 990015 h 2743199"/>
              <a:gd name="csX22" fmla="*/ 683928 w 10963657"/>
              <a:gd name="csY22" fmla="*/ 971733 h 2743199"/>
              <a:gd name="csX23" fmla="*/ 736855 w 10963657"/>
              <a:gd name="csY23" fmla="*/ 953121 h 2743199"/>
              <a:gd name="csX24" fmla="*/ 789624 w 10963657"/>
              <a:gd name="csY24" fmla="*/ 934186 h 2743199"/>
              <a:gd name="csX25" fmla="*/ 842310 w 10963657"/>
              <a:gd name="csY25" fmla="*/ 914901 h 2743199"/>
              <a:gd name="csX26" fmla="*/ 894901 w 10963657"/>
              <a:gd name="csY26" fmla="*/ 895260 h 2743199"/>
              <a:gd name="csX27" fmla="*/ 947256 w 10963657"/>
              <a:gd name="csY27" fmla="*/ 875353 h 2743199"/>
              <a:gd name="csX28" fmla="*/ 999580 w 10963657"/>
              <a:gd name="csY28" fmla="*/ 855052 h 2743199"/>
              <a:gd name="csX29" fmla="*/ 1051726 w 10963657"/>
              <a:gd name="csY29" fmla="*/ 834453 h 2743199"/>
              <a:gd name="csX30" fmla="*/ 1103720 w 10963657"/>
              <a:gd name="csY30" fmla="*/ 813523 h 2743199"/>
              <a:gd name="csX31" fmla="*/ 1155669 w 10963657"/>
              <a:gd name="csY31" fmla="*/ 792238 h 2743199"/>
              <a:gd name="csX32" fmla="*/ 1207524 w 10963657"/>
              <a:gd name="csY32" fmla="*/ 770578 h 2743199"/>
              <a:gd name="csX33" fmla="*/ 1259188 w 10963657"/>
              <a:gd name="csY33" fmla="*/ 748619 h 2743199"/>
              <a:gd name="csX34" fmla="*/ 1310597 w 10963657"/>
              <a:gd name="csY34" fmla="*/ 726370 h 2743199"/>
              <a:gd name="csX35" fmla="*/ 1362241 w 10963657"/>
              <a:gd name="csY35" fmla="*/ 703623 h 2743199"/>
              <a:gd name="csX36" fmla="*/ 1413397 w 10963657"/>
              <a:gd name="csY36" fmla="*/ 680681 h 2743199"/>
              <a:gd name="csX37" fmla="*/ 1464750 w 10963657"/>
              <a:gd name="csY37" fmla="*/ 657243 h 2743199"/>
              <a:gd name="csX38" fmla="*/ 1515626 w 10963657"/>
              <a:gd name="csY38" fmla="*/ 633616 h 2743199"/>
              <a:gd name="csX39" fmla="*/ 1566661 w 10963657"/>
              <a:gd name="csY39" fmla="*/ 609481 h 2743199"/>
              <a:gd name="csX40" fmla="*/ 1617435 w 10963657"/>
              <a:gd name="csY40" fmla="*/ 585055 h 2743199"/>
              <a:gd name="csX41" fmla="*/ 1668070 w 10963657"/>
              <a:gd name="csY41" fmla="*/ 560256 h 2743199"/>
              <a:gd name="csX42" fmla="*/ 1718762 w 10963657"/>
              <a:gd name="csY42" fmla="*/ 534999 h 2743199"/>
              <a:gd name="csX43" fmla="*/ 1769169 w 10963657"/>
              <a:gd name="csY43" fmla="*/ 509425 h 2743199"/>
              <a:gd name="csX44" fmla="*/ 1819480 w 10963657"/>
              <a:gd name="csY44" fmla="*/ 483431 h 2743199"/>
              <a:gd name="csX45" fmla="*/ 1869625 w 10963657"/>
              <a:gd name="csY45" fmla="*/ 457068 h 2743199"/>
              <a:gd name="csX46" fmla="*/ 1919695 w 10963657"/>
              <a:gd name="csY46" fmla="*/ 430261 h 2743199"/>
              <a:gd name="csX47" fmla="*/ 1969613 w 10963657"/>
              <a:gd name="csY47" fmla="*/ 403051 h 2743199"/>
              <a:gd name="csX48" fmla="*/ 2019276 w 10963657"/>
              <a:gd name="csY48" fmla="*/ 375481 h 2743199"/>
              <a:gd name="csX49" fmla="*/ 2068901 w 10963657"/>
              <a:gd name="csY49" fmla="*/ 347407 h 2743199"/>
              <a:gd name="csX50" fmla="*/ 2118545 w 10963657"/>
              <a:gd name="csY50" fmla="*/ 318802 h 2743199"/>
              <a:gd name="csX51" fmla="*/ 2167707 w 10963657"/>
              <a:gd name="csY51" fmla="*/ 289935 h 2743199"/>
              <a:gd name="csX52" fmla="*/ 2216926 w 10963657"/>
              <a:gd name="csY52" fmla="*/ 260460 h 2743199"/>
              <a:gd name="csX53" fmla="*/ 2265968 w 10963657"/>
              <a:gd name="csY53" fmla="*/ 230528 h 2743199"/>
              <a:gd name="csX54" fmla="*/ 2314868 w 10963657"/>
              <a:gd name="csY54" fmla="*/ 200086 h 2743199"/>
              <a:gd name="csX55" fmla="*/ 2363497 w 10963657"/>
              <a:gd name="csY55" fmla="*/ 169198 h 2743199"/>
              <a:gd name="csX56" fmla="*/ 2412068 w 10963657"/>
              <a:gd name="csY56" fmla="*/ 137702 h 2743199"/>
              <a:gd name="csX57" fmla="*/ 2460289 w 10963657"/>
              <a:gd name="csY57" fmla="*/ 105772 h 2743199"/>
              <a:gd name="csX58" fmla="*/ 2508727 w 10963657"/>
              <a:gd name="csY58" fmla="*/ 73012 h 2743199"/>
              <a:gd name="csX59" fmla="*/ 2556613 w 10963657"/>
              <a:gd name="csY59" fmla="*/ 39904 h 2743199"/>
              <a:gd name="csX60" fmla="*/ 2604416 w 10963657"/>
              <a:gd name="csY60" fmla="*/ 6126 h 27431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Lst>
            <a:rect l="l" t="t" r="r" b="b"/>
            <a:pathLst>
              <a:path w="10963657" h="2743199">
                <a:moveTo>
                  <a:pt x="2613698" y="0"/>
                </a:moveTo>
                <a:lnTo>
                  <a:pt x="10169926" y="0"/>
                </a:lnTo>
                <a:lnTo>
                  <a:pt x="10251068" y="4097"/>
                </a:lnTo>
                <a:cubicBezTo>
                  <a:pt x="10651341" y="44745"/>
                  <a:pt x="10963657" y="382771"/>
                  <a:pt x="10963657" y="793749"/>
                </a:cubicBezTo>
                <a:lnTo>
                  <a:pt x="10963657" y="1949450"/>
                </a:lnTo>
                <a:cubicBezTo>
                  <a:pt x="10963657" y="2387828"/>
                  <a:pt x="10608311" y="2743199"/>
                  <a:pt x="10169907" y="2743199"/>
                </a:cubicBezTo>
                <a:lnTo>
                  <a:pt x="784607" y="2743199"/>
                </a:lnTo>
                <a:cubicBezTo>
                  <a:pt x="401028" y="2743199"/>
                  <a:pt x="80997" y="2471118"/>
                  <a:pt x="6983" y="2109418"/>
                </a:cubicBezTo>
                <a:lnTo>
                  <a:pt x="0" y="2040147"/>
                </a:lnTo>
                <a:lnTo>
                  <a:pt x="0" y="1178348"/>
                </a:lnTo>
                <a:lnTo>
                  <a:pt x="38085" y="1168317"/>
                </a:lnTo>
                <a:cubicBezTo>
                  <a:pt x="56605" y="1164411"/>
                  <a:pt x="74866" y="1159586"/>
                  <a:pt x="92805" y="1153876"/>
                </a:cubicBezTo>
                <a:cubicBezTo>
                  <a:pt x="111201" y="1149857"/>
                  <a:pt x="129335" y="1144929"/>
                  <a:pt x="147146" y="1139125"/>
                </a:cubicBezTo>
                <a:cubicBezTo>
                  <a:pt x="165596" y="1134960"/>
                  <a:pt x="183777" y="1129874"/>
                  <a:pt x="201629" y="1123911"/>
                </a:cubicBezTo>
                <a:cubicBezTo>
                  <a:pt x="219948" y="1119637"/>
                  <a:pt x="237998" y="1114462"/>
                  <a:pt x="255716" y="1108417"/>
                </a:cubicBezTo>
                <a:cubicBezTo>
                  <a:pt x="274003" y="1104023"/>
                  <a:pt x="292015" y="1098715"/>
                  <a:pt x="309691" y="1092555"/>
                </a:cubicBezTo>
                <a:cubicBezTo>
                  <a:pt x="327984" y="1088027"/>
                  <a:pt x="345996" y="1082592"/>
                  <a:pt x="363666" y="1076293"/>
                </a:cubicBezTo>
                <a:cubicBezTo>
                  <a:pt x="381842" y="1071663"/>
                  <a:pt x="399737" y="1066139"/>
                  <a:pt x="417287" y="1059757"/>
                </a:cubicBezTo>
                <a:cubicBezTo>
                  <a:pt x="435500" y="1054988"/>
                  <a:pt x="453428" y="1049331"/>
                  <a:pt x="471002" y="1042803"/>
                </a:cubicBezTo>
                <a:cubicBezTo>
                  <a:pt x="489119" y="1037926"/>
                  <a:pt x="506945" y="1032160"/>
                  <a:pt x="524419" y="1025543"/>
                </a:cubicBezTo>
                <a:cubicBezTo>
                  <a:pt x="542537" y="1020539"/>
                  <a:pt x="560360" y="1014653"/>
                  <a:pt x="577823" y="1007909"/>
                </a:cubicBezTo>
                <a:cubicBezTo>
                  <a:pt x="595817" y="1002811"/>
                  <a:pt x="613513" y="996835"/>
                  <a:pt x="630848" y="990015"/>
                </a:cubicBezTo>
                <a:cubicBezTo>
                  <a:pt x="648863" y="984796"/>
                  <a:pt x="666579" y="978687"/>
                  <a:pt x="683928" y="971733"/>
                </a:cubicBezTo>
                <a:cubicBezTo>
                  <a:pt x="701899" y="966399"/>
                  <a:pt x="719565" y="960182"/>
                  <a:pt x="736855" y="953121"/>
                </a:cubicBezTo>
                <a:cubicBezTo>
                  <a:pt x="754782" y="947674"/>
                  <a:pt x="772390" y="941355"/>
                  <a:pt x="789624" y="934186"/>
                </a:cubicBezTo>
                <a:cubicBezTo>
                  <a:pt x="807524" y="928623"/>
                  <a:pt x="825107" y="922184"/>
                  <a:pt x="842310" y="914901"/>
                </a:cubicBezTo>
                <a:cubicBezTo>
                  <a:pt x="860185" y="909223"/>
                  <a:pt x="877730" y="902658"/>
                  <a:pt x="894901" y="895260"/>
                </a:cubicBezTo>
                <a:cubicBezTo>
                  <a:pt x="912700" y="889482"/>
                  <a:pt x="930174" y="882839"/>
                  <a:pt x="947256" y="875353"/>
                </a:cubicBezTo>
                <a:cubicBezTo>
                  <a:pt x="965049" y="869447"/>
                  <a:pt x="982511" y="862666"/>
                  <a:pt x="999580" y="855052"/>
                </a:cubicBezTo>
                <a:cubicBezTo>
                  <a:pt x="1017316" y="849045"/>
                  <a:pt x="1034721" y="842168"/>
                  <a:pt x="1051726" y="834453"/>
                </a:cubicBezTo>
                <a:cubicBezTo>
                  <a:pt x="1069418" y="828331"/>
                  <a:pt x="1086765" y="821340"/>
                  <a:pt x="1103720" y="813523"/>
                </a:cubicBezTo>
                <a:cubicBezTo>
                  <a:pt x="1121398" y="807281"/>
                  <a:pt x="1138734" y="800175"/>
                  <a:pt x="1155669" y="792238"/>
                </a:cubicBezTo>
                <a:cubicBezTo>
                  <a:pt x="1173322" y="785875"/>
                  <a:pt x="1190626" y="778637"/>
                  <a:pt x="1207524" y="770578"/>
                </a:cubicBezTo>
                <a:cubicBezTo>
                  <a:pt x="1225113" y="764108"/>
                  <a:pt x="1242360" y="756780"/>
                  <a:pt x="1259188" y="748619"/>
                </a:cubicBezTo>
                <a:cubicBezTo>
                  <a:pt x="1276700" y="742048"/>
                  <a:pt x="1293852" y="734612"/>
                  <a:pt x="1310597" y="726370"/>
                </a:cubicBezTo>
                <a:cubicBezTo>
                  <a:pt x="1328192" y="719638"/>
                  <a:pt x="1345433" y="712043"/>
                  <a:pt x="1362241" y="703623"/>
                </a:cubicBezTo>
                <a:cubicBezTo>
                  <a:pt x="1379678" y="696816"/>
                  <a:pt x="1396754" y="689158"/>
                  <a:pt x="1413397" y="680681"/>
                </a:cubicBezTo>
                <a:cubicBezTo>
                  <a:pt x="1430911" y="673722"/>
                  <a:pt x="1448049" y="665892"/>
                  <a:pt x="1464750" y="657243"/>
                </a:cubicBezTo>
                <a:cubicBezTo>
                  <a:pt x="1482104" y="650201"/>
                  <a:pt x="1499084" y="642321"/>
                  <a:pt x="1515626" y="633616"/>
                </a:cubicBezTo>
                <a:cubicBezTo>
                  <a:pt x="1533044" y="626421"/>
                  <a:pt x="1550074" y="618357"/>
                  <a:pt x="1566661" y="609481"/>
                </a:cubicBezTo>
                <a:cubicBezTo>
                  <a:pt x="1583990" y="602178"/>
                  <a:pt x="1600938" y="594026"/>
                  <a:pt x="1617435" y="585055"/>
                </a:cubicBezTo>
                <a:cubicBezTo>
                  <a:pt x="1634726" y="577631"/>
                  <a:pt x="1651624" y="569347"/>
                  <a:pt x="1668070" y="560256"/>
                </a:cubicBezTo>
                <a:cubicBezTo>
                  <a:pt x="1685386" y="552680"/>
                  <a:pt x="1702309" y="544251"/>
                  <a:pt x="1718762" y="534999"/>
                </a:cubicBezTo>
                <a:cubicBezTo>
                  <a:pt x="1735990" y="527312"/>
                  <a:pt x="1752811" y="518776"/>
                  <a:pt x="1769169" y="509425"/>
                </a:cubicBezTo>
                <a:cubicBezTo>
                  <a:pt x="1786364" y="501602"/>
                  <a:pt x="1803154" y="492919"/>
                  <a:pt x="1819480" y="483431"/>
                </a:cubicBezTo>
                <a:cubicBezTo>
                  <a:pt x="1836624" y="475478"/>
                  <a:pt x="1853363" y="466682"/>
                  <a:pt x="1869625" y="457068"/>
                </a:cubicBezTo>
                <a:cubicBezTo>
                  <a:pt x="1886757" y="448972"/>
                  <a:pt x="1903464" y="440022"/>
                  <a:pt x="1919695" y="430261"/>
                </a:cubicBezTo>
                <a:cubicBezTo>
                  <a:pt x="1936783" y="422026"/>
                  <a:pt x="1953445" y="412947"/>
                  <a:pt x="1969613" y="403051"/>
                </a:cubicBezTo>
                <a:cubicBezTo>
                  <a:pt x="1986618" y="394693"/>
                  <a:pt x="2003191" y="385489"/>
                  <a:pt x="2019276" y="375481"/>
                </a:cubicBezTo>
                <a:cubicBezTo>
                  <a:pt x="2036275" y="366961"/>
                  <a:pt x="2052836" y="357585"/>
                  <a:pt x="2068901" y="347407"/>
                </a:cubicBezTo>
                <a:cubicBezTo>
                  <a:pt x="2085919" y="338711"/>
                  <a:pt x="2102492" y="329168"/>
                  <a:pt x="2118545" y="318802"/>
                </a:cubicBezTo>
                <a:cubicBezTo>
                  <a:pt x="2135405" y="310007"/>
                  <a:pt x="2151813" y="300375"/>
                  <a:pt x="2167707" y="289935"/>
                </a:cubicBezTo>
                <a:cubicBezTo>
                  <a:pt x="2184599" y="280949"/>
                  <a:pt x="2201026" y="271107"/>
                  <a:pt x="2216926" y="260460"/>
                </a:cubicBezTo>
                <a:cubicBezTo>
                  <a:pt x="2233767" y="251319"/>
                  <a:pt x="2250136" y="241328"/>
                  <a:pt x="2265968" y="230528"/>
                </a:cubicBezTo>
                <a:cubicBezTo>
                  <a:pt x="2282763" y="221214"/>
                  <a:pt x="2299095" y="211059"/>
                  <a:pt x="2314868" y="200086"/>
                </a:cubicBezTo>
                <a:cubicBezTo>
                  <a:pt x="2331582" y="190623"/>
                  <a:pt x="2347812" y="180314"/>
                  <a:pt x="2363497" y="169198"/>
                </a:cubicBezTo>
                <a:cubicBezTo>
                  <a:pt x="2380204" y="159538"/>
                  <a:pt x="2396415" y="149024"/>
                  <a:pt x="2412068" y="137702"/>
                </a:cubicBezTo>
                <a:cubicBezTo>
                  <a:pt x="2428666" y="127893"/>
                  <a:pt x="2444758" y="117232"/>
                  <a:pt x="2460289" y="105772"/>
                </a:cubicBezTo>
                <a:cubicBezTo>
                  <a:pt x="2476971" y="95698"/>
                  <a:pt x="2493145" y="84764"/>
                  <a:pt x="2508727" y="73012"/>
                </a:cubicBezTo>
                <a:cubicBezTo>
                  <a:pt x="2525231" y="62808"/>
                  <a:pt x="2541215" y="51762"/>
                  <a:pt x="2556613" y="39904"/>
                </a:cubicBezTo>
                <a:cubicBezTo>
                  <a:pt x="2573098" y="29479"/>
                  <a:pt x="2589062" y="18215"/>
                  <a:pt x="2604416" y="6126"/>
                </a:cubicBezTo>
                <a:close/>
              </a:path>
            </a:pathLst>
          </a:custGeom>
          <a:blipFill>
            <a:blip r:embed="rId3">
              <a:alphaModFix amt="60000"/>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72197" y="3880757"/>
            <a:ext cx="7310202" cy="2291441"/>
          </a:xfrm>
        </p:spPr>
        <p:txBody>
          <a:bodyPr vert="horz" lIns="91440" tIns="45720" rIns="91440" bIns="45720" rtlCol="0">
            <a:normAutofit/>
          </a:bodyPr>
          <a:lstStyle>
            <a:lvl1pPr marL="0" indent="0">
              <a:buNone/>
              <a:defRPr lang="en-US" b="0"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Presentation title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5640827-0B95-40E8-B750-9A05911F4446}" type="datetime4">
              <a:rPr lang="en-US" smtClean="0"/>
              <a:t>October 2,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0344521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pic>
        <p:nvPicPr>
          <p:cNvPr id="6" name="Picture 5" descr="A white light in the sky&#10;&#10;AI-generated content may be incorrect.">
            <a:extLst>
              <a:ext uri="{FF2B5EF4-FFF2-40B4-BE49-F238E27FC236}">
                <a16:creationId xmlns:a16="http://schemas.microsoft.com/office/drawing/2014/main" id="{A9A080AC-F6A4-D17E-FA9C-B644EBABB5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flipV="1">
            <a:off x="6096000" y="215900"/>
            <a:ext cx="6096000" cy="6642100"/>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600" y="847902"/>
            <a:ext cx="2743199" cy="1834977"/>
          </a:xfrm>
          <a:prstGeom prst="rect">
            <a:avLst/>
          </a:prstGeom>
        </p:spPr>
        <p:txBody>
          <a:bodyPr anchor="t">
            <a:normAutofit/>
          </a:bodyPr>
          <a:lstStyle>
            <a:lvl1pPr>
              <a:defRPr sz="2800"/>
            </a:lvl1pPr>
          </a:lstStyle>
          <a:p>
            <a:r>
              <a:rPr lang="en-US"/>
              <a:t>Click to edit Master title style</a:t>
            </a:r>
            <a:endParaRPr lang="en-US" dirty="0"/>
          </a:p>
        </p:txBody>
      </p:sp>
      <p:sp>
        <p:nvSpPr>
          <p:cNvPr id="16" name="Date Placeholder 3">
            <a:extLst>
              <a:ext uri="{FF2B5EF4-FFF2-40B4-BE49-F238E27FC236}">
                <a16:creationId xmlns:a16="http://schemas.microsoft.com/office/drawing/2014/main" id="{56D0EDB3-E365-E330-7223-A71CC3814FB2}"/>
              </a:ext>
            </a:extLst>
          </p:cNvPr>
          <p:cNvSpPr>
            <a:spLocks noGrp="1"/>
          </p:cNvSpPr>
          <p:nvPr>
            <p:ph type="dt" sz="half" idx="10"/>
          </p:nvPr>
        </p:nvSpPr>
        <p:spPr>
          <a:xfrm>
            <a:off x="8893929" y="194457"/>
            <a:ext cx="2202644" cy="365125"/>
          </a:xfrm>
        </p:spPr>
        <p:txBody>
          <a:bodyPr/>
          <a:lstStyle/>
          <a:p>
            <a:fld id="{A556C063-892E-43ED-AE69-A0FE9E9968DD}" type="datetime4">
              <a:rPr lang="en-US" smtClean="0"/>
              <a:t>October 2, 2026</a:t>
            </a:fld>
            <a:endParaRPr lang="en-US"/>
          </a:p>
        </p:txBody>
      </p:sp>
      <p:sp>
        <p:nvSpPr>
          <p:cNvPr id="15" name="Slide Number Placeholder 6">
            <a:extLst>
              <a:ext uri="{FF2B5EF4-FFF2-40B4-BE49-F238E27FC236}">
                <a16:creationId xmlns:a16="http://schemas.microsoft.com/office/drawing/2014/main" id="{D7798D5A-C6E4-EB65-9849-648F198BD19D}"/>
              </a:ext>
            </a:extLst>
          </p:cNvPr>
          <p:cNvSpPr>
            <a:spLocks noGrp="1"/>
          </p:cNvSpPr>
          <p:nvPr>
            <p:ph type="sldNum" sz="quarter" idx="12"/>
          </p:nvPr>
        </p:nvSpPr>
        <p:spPr>
          <a:xfrm>
            <a:off x="11154578" y="194456"/>
            <a:ext cx="429207" cy="365125"/>
          </a:xfrm>
        </p:spPr>
        <p:txBody>
          <a:bodyPr/>
          <a:lstStyle/>
          <a:p>
            <a:fld id="{AEAA3239-9EA4-4A65-A281-97F994456D9F}"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3081" y="869578"/>
            <a:ext cx="7319318" cy="2249424"/>
          </a:xfrm>
        </p:spPr>
        <p:txBody>
          <a:bodyPr vert="horz" lIns="91440" tIns="45720" rIns="91440" bIns="45720" rtlCol="0">
            <a:normAutofit/>
          </a:bodyPr>
          <a:lstStyle>
            <a:lvl1pPr marL="0" indent="0">
              <a:buNone/>
              <a:defRPr lang="en-US" b="0"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13">
            <a:extLst>
              <a:ext uri="{FF2B5EF4-FFF2-40B4-BE49-F238E27FC236}">
                <a16:creationId xmlns:a16="http://schemas.microsoft.com/office/drawing/2014/main" id="{D67613F3-34E7-D68B-9F76-CAD7D732D11A}"/>
              </a:ext>
            </a:extLst>
          </p:cNvPr>
          <p:cNvSpPr>
            <a:spLocks noGrp="1"/>
          </p:cNvSpPr>
          <p:nvPr>
            <p:ph type="pic" sz="quarter" idx="13"/>
          </p:nvPr>
        </p:nvSpPr>
        <p:spPr>
          <a:xfrm flipH="1" flipV="1">
            <a:off x="612646" y="3428998"/>
            <a:ext cx="10963657" cy="2743199"/>
          </a:xfrm>
          <a:custGeom>
            <a:avLst/>
            <a:gdLst>
              <a:gd name="csX0" fmla="*/ 2613698 w 10963657"/>
              <a:gd name="csY0" fmla="*/ 0 h 2743199"/>
              <a:gd name="csX1" fmla="*/ 10169926 w 10963657"/>
              <a:gd name="csY1" fmla="*/ 0 h 2743199"/>
              <a:gd name="csX2" fmla="*/ 10251068 w 10963657"/>
              <a:gd name="csY2" fmla="*/ 4097 h 2743199"/>
              <a:gd name="csX3" fmla="*/ 10963657 w 10963657"/>
              <a:gd name="csY3" fmla="*/ 793749 h 2743199"/>
              <a:gd name="csX4" fmla="*/ 10963657 w 10963657"/>
              <a:gd name="csY4" fmla="*/ 1949450 h 2743199"/>
              <a:gd name="csX5" fmla="*/ 10169907 w 10963657"/>
              <a:gd name="csY5" fmla="*/ 2743199 h 2743199"/>
              <a:gd name="csX6" fmla="*/ 784607 w 10963657"/>
              <a:gd name="csY6" fmla="*/ 2743199 h 2743199"/>
              <a:gd name="csX7" fmla="*/ 6983 w 10963657"/>
              <a:gd name="csY7" fmla="*/ 2109418 h 2743199"/>
              <a:gd name="csX8" fmla="*/ 0 w 10963657"/>
              <a:gd name="csY8" fmla="*/ 2040147 h 2743199"/>
              <a:gd name="csX9" fmla="*/ 0 w 10963657"/>
              <a:gd name="csY9" fmla="*/ 1178348 h 2743199"/>
              <a:gd name="csX10" fmla="*/ 38085 w 10963657"/>
              <a:gd name="csY10" fmla="*/ 1168317 h 2743199"/>
              <a:gd name="csX11" fmla="*/ 92805 w 10963657"/>
              <a:gd name="csY11" fmla="*/ 1153876 h 2743199"/>
              <a:gd name="csX12" fmla="*/ 147146 w 10963657"/>
              <a:gd name="csY12" fmla="*/ 1139125 h 2743199"/>
              <a:gd name="csX13" fmla="*/ 201629 w 10963657"/>
              <a:gd name="csY13" fmla="*/ 1123911 h 2743199"/>
              <a:gd name="csX14" fmla="*/ 255716 w 10963657"/>
              <a:gd name="csY14" fmla="*/ 1108417 h 2743199"/>
              <a:gd name="csX15" fmla="*/ 309691 w 10963657"/>
              <a:gd name="csY15" fmla="*/ 1092555 h 2743199"/>
              <a:gd name="csX16" fmla="*/ 363666 w 10963657"/>
              <a:gd name="csY16" fmla="*/ 1076293 h 2743199"/>
              <a:gd name="csX17" fmla="*/ 417287 w 10963657"/>
              <a:gd name="csY17" fmla="*/ 1059757 h 2743199"/>
              <a:gd name="csX18" fmla="*/ 471002 w 10963657"/>
              <a:gd name="csY18" fmla="*/ 1042803 h 2743199"/>
              <a:gd name="csX19" fmla="*/ 524419 w 10963657"/>
              <a:gd name="csY19" fmla="*/ 1025543 h 2743199"/>
              <a:gd name="csX20" fmla="*/ 577823 w 10963657"/>
              <a:gd name="csY20" fmla="*/ 1007909 h 2743199"/>
              <a:gd name="csX21" fmla="*/ 630848 w 10963657"/>
              <a:gd name="csY21" fmla="*/ 990015 h 2743199"/>
              <a:gd name="csX22" fmla="*/ 683928 w 10963657"/>
              <a:gd name="csY22" fmla="*/ 971733 h 2743199"/>
              <a:gd name="csX23" fmla="*/ 736855 w 10963657"/>
              <a:gd name="csY23" fmla="*/ 953121 h 2743199"/>
              <a:gd name="csX24" fmla="*/ 789624 w 10963657"/>
              <a:gd name="csY24" fmla="*/ 934186 h 2743199"/>
              <a:gd name="csX25" fmla="*/ 842310 w 10963657"/>
              <a:gd name="csY25" fmla="*/ 914901 h 2743199"/>
              <a:gd name="csX26" fmla="*/ 894901 w 10963657"/>
              <a:gd name="csY26" fmla="*/ 895260 h 2743199"/>
              <a:gd name="csX27" fmla="*/ 947256 w 10963657"/>
              <a:gd name="csY27" fmla="*/ 875353 h 2743199"/>
              <a:gd name="csX28" fmla="*/ 999580 w 10963657"/>
              <a:gd name="csY28" fmla="*/ 855052 h 2743199"/>
              <a:gd name="csX29" fmla="*/ 1051726 w 10963657"/>
              <a:gd name="csY29" fmla="*/ 834453 h 2743199"/>
              <a:gd name="csX30" fmla="*/ 1103720 w 10963657"/>
              <a:gd name="csY30" fmla="*/ 813523 h 2743199"/>
              <a:gd name="csX31" fmla="*/ 1155669 w 10963657"/>
              <a:gd name="csY31" fmla="*/ 792238 h 2743199"/>
              <a:gd name="csX32" fmla="*/ 1207524 w 10963657"/>
              <a:gd name="csY32" fmla="*/ 770578 h 2743199"/>
              <a:gd name="csX33" fmla="*/ 1259188 w 10963657"/>
              <a:gd name="csY33" fmla="*/ 748619 h 2743199"/>
              <a:gd name="csX34" fmla="*/ 1310597 w 10963657"/>
              <a:gd name="csY34" fmla="*/ 726370 h 2743199"/>
              <a:gd name="csX35" fmla="*/ 1362241 w 10963657"/>
              <a:gd name="csY35" fmla="*/ 703623 h 2743199"/>
              <a:gd name="csX36" fmla="*/ 1413397 w 10963657"/>
              <a:gd name="csY36" fmla="*/ 680681 h 2743199"/>
              <a:gd name="csX37" fmla="*/ 1464750 w 10963657"/>
              <a:gd name="csY37" fmla="*/ 657243 h 2743199"/>
              <a:gd name="csX38" fmla="*/ 1515626 w 10963657"/>
              <a:gd name="csY38" fmla="*/ 633616 h 2743199"/>
              <a:gd name="csX39" fmla="*/ 1566661 w 10963657"/>
              <a:gd name="csY39" fmla="*/ 609481 h 2743199"/>
              <a:gd name="csX40" fmla="*/ 1617435 w 10963657"/>
              <a:gd name="csY40" fmla="*/ 585055 h 2743199"/>
              <a:gd name="csX41" fmla="*/ 1668070 w 10963657"/>
              <a:gd name="csY41" fmla="*/ 560256 h 2743199"/>
              <a:gd name="csX42" fmla="*/ 1718762 w 10963657"/>
              <a:gd name="csY42" fmla="*/ 534999 h 2743199"/>
              <a:gd name="csX43" fmla="*/ 1769169 w 10963657"/>
              <a:gd name="csY43" fmla="*/ 509425 h 2743199"/>
              <a:gd name="csX44" fmla="*/ 1819480 w 10963657"/>
              <a:gd name="csY44" fmla="*/ 483431 h 2743199"/>
              <a:gd name="csX45" fmla="*/ 1869625 w 10963657"/>
              <a:gd name="csY45" fmla="*/ 457068 h 2743199"/>
              <a:gd name="csX46" fmla="*/ 1919695 w 10963657"/>
              <a:gd name="csY46" fmla="*/ 430261 h 2743199"/>
              <a:gd name="csX47" fmla="*/ 1969613 w 10963657"/>
              <a:gd name="csY47" fmla="*/ 403051 h 2743199"/>
              <a:gd name="csX48" fmla="*/ 2019276 w 10963657"/>
              <a:gd name="csY48" fmla="*/ 375481 h 2743199"/>
              <a:gd name="csX49" fmla="*/ 2068901 w 10963657"/>
              <a:gd name="csY49" fmla="*/ 347407 h 2743199"/>
              <a:gd name="csX50" fmla="*/ 2118545 w 10963657"/>
              <a:gd name="csY50" fmla="*/ 318802 h 2743199"/>
              <a:gd name="csX51" fmla="*/ 2167707 w 10963657"/>
              <a:gd name="csY51" fmla="*/ 289935 h 2743199"/>
              <a:gd name="csX52" fmla="*/ 2216926 w 10963657"/>
              <a:gd name="csY52" fmla="*/ 260460 h 2743199"/>
              <a:gd name="csX53" fmla="*/ 2265968 w 10963657"/>
              <a:gd name="csY53" fmla="*/ 230528 h 2743199"/>
              <a:gd name="csX54" fmla="*/ 2314868 w 10963657"/>
              <a:gd name="csY54" fmla="*/ 200086 h 2743199"/>
              <a:gd name="csX55" fmla="*/ 2363497 w 10963657"/>
              <a:gd name="csY55" fmla="*/ 169198 h 2743199"/>
              <a:gd name="csX56" fmla="*/ 2412068 w 10963657"/>
              <a:gd name="csY56" fmla="*/ 137702 h 2743199"/>
              <a:gd name="csX57" fmla="*/ 2460289 w 10963657"/>
              <a:gd name="csY57" fmla="*/ 105772 h 2743199"/>
              <a:gd name="csX58" fmla="*/ 2508727 w 10963657"/>
              <a:gd name="csY58" fmla="*/ 73012 h 2743199"/>
              <a:gd name="csX59" fmla="*/ 2556613 w 10963657"/>
              <a:gd name="csY59" fmla="*/ 39904 h 2743199"/>
              <a:gd name="csX60" fmla="*/ 2604416 w 10963657"/>
              <a:gd name="csY60" fmla="*/ 6126 h 27431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Lst>
            <a:rect l="l" t="t" r="r" b="b"/>
            <a:pathLst>
              <a:path w="10963657" h="2743199">
                <a:moveTo>
                  <a:pt x="2613698" y="0"/>
                </a:moveTo>
                <a:lnTo>
                  <a:pt x="10169926" y="0"/>
                </a:lnTo>
                <a:lnTo>
                  <a:pt x="10251068" y="4097"/>
                </a:lnTo>
                <a:cubicBezTo>
                  <a:pt x="10651341" y="44745"/>
                  <a:pt x="10963657" y="382771"/>
                  <a:pt x="10963657" y="793749"/>
                </a:cubicBezTo>
                <a:lnTo>
                  <a:pt x="10963657" y="1949450"/>
                </a:lnTo>
                <a:cubicBezTo>
                  <a:pt x="10963657" y="2387828"/>
                  <a:pt x="10608311" y="2743199"/>
                  <a:pt x="10169907" y="2743199"/>
                </a:cubicBezTo>
                <a:lnTo>
                  <a:pt x="784607" y="2743199"/>
                </a:lnTo>
                <a:cubicBezTo>
                  <a:pt x="401028" y="2743199"/>
                  <a:pt x="80997" y="2471118"/>
                  <a:pt x="6983" y="2109418"/>
                </a:cubicBezTo>
                <a:lnTo>
                  <a:pt x="0" y="2040147"/>
                </a:lnTo>
                <a:lnTo>
                  <a:pt x="0" y="1178348"/>
                </a:lnTo>
                <a:lnTo>
                  <a:pt x="38085" y="1168317"/>
                </a:lnTo>
                <a:cubicBezTo>
                  <a:pt x="56605" y="1164411"/>
                  <a:pt x="74866" y="1159586"/>
                  <a:pt x="92805" y="1153876"/>
                </a:cubicBezTo>
                <a:cubicBezTo>
                  <a:pt x="111201" y="1149857"/>
                  <a:pt x="129335" y="1144929"/>
                  <a:pt x="147146" y="1139125"/>
                </a:cubicBezTo>
                <a:cubicBezTo>
                  <a:pt x="165596" y="1134960"/>
                  <a:pt x="183777" y="1129874"/>
                  <a:pt x="201629" y="1123911"/>
                </a:cubicBezTo>
                <a:cubicBezTo>
                  <a:pt x="219948" y="1119637"/>
                  <a:pt x="237998" y="1114462"/>
                  <a:pt x="255716" y="1108417"/>
                </a:cubicBezTo>
                <a:cubicBezTo>
                  <a:pt x="274003" y="1104023"/>
                  <a:pt x="292015" y="1098715"/>
                  <a:pt x="309691" y="1092555"/>
                </a:cubicBezTo>
                <a:cubicBezTo>
                  <a:pt x="327984" y="1088027"/>
                  <a:pt x="345996" y="1082592"/>
                  <a:pt x="363666" y="1076293"/>
                </a:cubicBezTo>
                <a:cubicBezTo>
                  <a:pt x="381842" y="1071663"/>
                  <a:pt x="399737" y="1066139"/>
                  <a:pt x="417287" y="1059757"/>
                </a:cubicBezTo>
                <a:cubicBezTo>
                  <a:pt x="435500" y="1054988"/>
                  <a:pt x="453428" y="1049331"/>
                  <a:pt x="471002" y="1042803"/>
                </a:cubicBezTo>
                <a:cubicBezTo>
                  <a:pt x="489119" y="1037926"/>
                  <a:pt x="506945" y="1032160"/>
                  <a:pt x="524419" y="1025543"/>
                </a:cubicBezTo>
                <a:cubicBezTo>
                  <a:pt x="542537" y="1020539"/>
                  <a:pt x="560360" y="1014653"/>
                  <a:pt x="577823" y="1007909"/>
                </a:cubicBezTo>
                <a:cubicBezTo>
                  <a:pt x="595817" y="1002811"/>
                  <a:pt x="613513" y="996835"/>
                  <a:pt x="630848" y="990015"/>
                </a:cubicBezTo>
                <a:cubicBezTo>
                  <a:pt x="648863" y="984796"/>
                  <a:pt x="666579" y="978687"/>
                  <a:pt x="683928" y="971733"/>
                </a:cubicBezTo>
                <a:cubicBezTo>
                  <a:pt x="701899" y="966399"/>
                  <a:pt x="719565" y="960182"/>
                  <a:pt x="736855" y="953121"/>
                </a:cubicBezTo>
                <a:cubicBezTo>
                  <a:pt x="754782" y="947674"/>
                  <a:pt x="772390" y="941355"/>
                  <a:pt x="789624" y="934186"/>
                </a:cubicBezTo>
                <a:cubicBezTo>
                  <a:pt x="807524" y="928623"/>
                  <a:pt x="825107" y="922184"/>
                  <a:pt x="842310" y="914901"/>
                </a:cubicBezTo>
                <a:cubicBezTo>
                  <a:pt x="860185" y="909223"/>
                  <a:pt x="877730" y="902658"/>
                  <a:pt x="894901" y="895260"/>
                </a:cubicBezTo>
                <a:cubicBezTo>
                  <a:pt x="912700" y="889482"/>
                  <a:pt x="930174" y="882839"/>
                  <a:pt x="947256" y="875353"/>
                </a:cubicBezTo>
                <a:cubicBezTo>
                  <a:pt x="965049" y="869447"/>
                  <a:pt x="982511" y="862666"/>
                  <a:pt x="999580" y="855052"/>
                </a:cubicBezTo>
                <a:cubicBezTo>
                  <a:pt x="1017316" y="849045"/>
                  <a:pt x="1034721" y="842168"/>
                  <a:pt x="1051726" y="834453"/>
                </a:cubicBezTo>
                <a:cubicBezTo>
                  <a:pt x="1069418" y="828331"/>
                  <a:pt x="1086765" y="821340"/>
                  <a:pt x="1103720" y="813523"/>
                </a:cubicBezTo>
                <a:cubicBezTo>
                  <a:pt x="1121398" y="807281"/>
                  <a:pt x="1138734" y="800175"/>
                  <a:pt x="1155669" y="792238"/>
                </a:cubicBezTo>
                <a:cubicBezTo>
                  <a:pt x="1173322" y="785875"/>
                  <a:pt x="1190626" y="778637"/>
                  <a:pt x="1207524" y="770578"/>
                </a:cubicBezTo>
                <a:cubicBezTo>
                  <a:pt x="1225113" y="764108"/>
                  <a:pt x="1242360" y="756780"/>
                  <a:pt x="1259188" y="748619"/>
                </a:cubicBezTo>
                <a:cubicBezTo>
                  <a:pt x="1276700" y="742048"/>
                  <a:pt x="1293852" y="734612"/>
                  <a:pt x="1310597" y="726370"/>
                </a:cubicBezTo>
                <a:cubicBezTo>
                  <a:pt x="1328192" y="719638"/>
                  <a:pt x="1345433" y="712043"/>
                  <a:pt x="1362241" y="703623"/>
                </a:cubicBezTo>
                <a:cubicBezTo>
                  <a:pt x="1379678" y="696816"/>
                  <a:pt x="1396754" y="689158"/>
                  <a:pt x="1413397" y="680681"/>
                </a:cubicBezTo>
                <a:cubicBezTo>
                  <a:pt x="1430911" y="673722"/>
                  <a:pt x="1448049" y="665892"/>
                  <a:pt x="1464750" y="657243"/>
                </a:cubicBezTo>
                <a:cubicBezTo>
                  <a:pt x="1482104" y="650201"/>
                  <a:pt x="1499084" y="642321"/>
                  <a:pt x="1515626" y="633616"/>
                </a:cubicBezTo>
                <a:cubicBezTo>
                  <a:pt x="1533044" y="626421"/>
                  <a:pt x="1550074" y="618357"/>
                  <a:pt x="1566661" y="609481"/>
                </a:cubicBezTo>
                <a:cubicBezTo>
                  <a:pt x="1583990" y="602178"/>
                  <a:pt x="1600938" y="594026"/>
                  <a:pt x="1617435" y="585055"/>
                </a:cubicBezTo>
                <a:cubicBezTo>
                  <a:pt x="1634726" y="577631"/>
                  <a:pt x="1651624" y="569347"/>
                  <a:pt x="1668070" y="560256"/>
                </a:cubicBezTo>
                <a:cubicBezTo>
                  <a:pt x="1685386" y="552680"/>
                  <a:pt x="1702309" y="544251"/>
                  <a:pt x="1718762" y="534999"/>
                </a:cubicBezTo>
                <a:cubicBezTo>
                  <a:pt x="1735990" y="527312"/>
                  <a:pt x="1752811" y="518776"/>
                  <a:pt x="1769169" y="509425"/>
                </a:cubicBezTo>
                <a:cubicBezTo>
                  <a:pt x="1786364" y="501602"/>
                  <a:pt x="1803154" y="492919"/>
                  <a:pt x="1819480" y="483431"/>
                </a:cubicBezTo>
                <a:cubicBezTo>
                  <a:pt x="1836624" y="475478"/>
                  <a:pt x="1853363" y="466682"/>
                  <a:pt x="1869625" y="457068"/>
                </a:cubicBezTo>
                <a:cubicBezTo>
                  <a:pt x="1886757" y="448972"/>
                  <a:pt x="1903464" y="440022"/>
                  <a:pt x="1919695" y="430261"/>
                </a:cubicBezTo>
                <a:cubicBezTo>
                  <a:pt x="1936783" y="422026"/>
                  <a:pt x="1953445" y="412947"/>
                  <a:pt x="1969613" y="403051"/>
                </a:cubicBezTo>
                <a:cubicBezTo>
                  <a:pt x="1986618" y="394693"/>
                  <a:pt x="2003191" y="385489"/>
                  <a:pt x="2019276" y="375481"/>
                </a:cubicBezTo>
                <a:cubicBezTo>
                  <a:pt x="2036275" y="366961"/>
                  <a:pt x="2052836" y="357585"/>
                  <a:pt x="2068901" y="347407"/>
                </a:cubicBezTo>
                <a:cubicBezTo>
                  <a:pt x="2085919" y="338711"/>
                  <a:pt x="2102492" y="329168"/>
                  <a:pt x="2118545" y="318802"/>
                </a:cubicBezTo>
                <a:cubicBezTo>
                  <a:pt x="2135405" y="310007"/>
                  <a:pt x="2151813" y="300375"/>
                  <a:pt x="2167707" y="289935"/>
                </a:cubicBezTo>
                <a:cubicBezTo>
                  <a:pt x="2184599" y="280949"/>
                  <a:pt x="2201026" y="271107"/>
                  <a:pt x="2216926" y="260460"/>
                </a:cubicBezTo>
                <a:cubicBezTo>
                  <a:pt x="2233767" y="251319"/>
                  <a:pt x="2250136" y="241328"/>
                  <a:pt x="2265968" y="230528"/>
                </a:cubicBezTo>
                <a:cubicBezTo>
                  <a:pt x="2282763" y="221214"/>
                  <a:pt x="2299095" y="211059"/>
                  <a:pt x="2314868" y="200086"/>
                </a:cubicBezTo>
                <a:cubicBezTo>
                  <a:pt x="2331582" y="190623"/>
                  <a:pt x="2347812" y="180314"/>
                  <a:pt x="2363497" y="169198"/>
                </a:cubicBezTo>
                <a:cubicBezTo>
                  <a:pt x="2380204" y="159538"/>
                  <a:pt x="2396415" y="149024"/>
                  <a:pt x="2412068" y="137702"/>
                </a:cubicBezTo>
                <a:cubicBezTo>
                  <a:pt x="2428666" y="127893"/>
                  <a:pt x="2444758" y="117232"/>
                  <a:pt x="2460289" y="105772"/>
                </a:cubicBezTo>
                <a:cubicBezTo>
                  <a:pt x="2476971" y="95698"/>
                  <a:pt x="2493145" y="84764"/>
                  <a:pt x="2508727" y="73012"/>
                </a:cubicBezTo>
                <a:cubicBezTo>
                  <a:pt x="2525231" y="62808"/>
                  <a:pt x="2541215" y="51762"/>
                  <a:pt x="2556613" y="39904"/>
                </a:cubicBezTo>
                <a:cubicBezTo>
                  <a:pt x="2573098" y="29479"/>
                  <a:pt x="2589062" y="18215"/>
                  <a:pt x="2604416" y="6126"/>
                </a:cubicBezTo>
                <a:close/>
              </a:path>
            </a:pathLst>
          </a:custGeom>
          <a:blipFill dpi="0" rotWithShape="0">
            <a:blip r:embed="rId3">
              <a:alphaModFix amt="60000"/>
            </a:blip>
            <a:srcRect/>
            <a:stretch>
              <a:fillRect/>
            </a:stretch>
          </a:blipFill>
        </p:spPr>
        <p:txBody>
          <a:bodyPr wrap="square">
            <a:noAutofit/>
          </a:bodyPr>
          <a:lstStyle>
            <a:lvl1pPr marL="0" indent="0">
              <a:buNone/>
              <a:defRPr/>
            </a:lvl1pPr>
          </a:lstStyle>
          <a:p>
            <a:endParaRPr lang="en-US" dirty="0"/>
          </a:p>
        </p:txBody>
      </p:sp>
      <p:sp>
        <p:nvSpPr>
          <p:cNvPr id="14" name="Footer Placeholder 5">
            <a:extLst>
              <a:ext uri="{FF2B5EF4-FFF2-40B4-BE49-F238E27FC236}">
                <a16:creationId xmlns:a16="http://schemas.microsoft.com/office/drawing/2014/main" id="{27B3423A-3212-ADDB-CB21-5E8B3D35DBB4}"/>
              </a:ext>
            </a:extLst>
          </p:cNvPr>
          <p:cNvSpPr>
            <a:spLocks noGrp="1"/>
          </p:cNvSpPr>
          <p:nvPr>
            <p:ph type="ftr" sz="quarter" idx="11"/>
          </p:nvPr>
        </p:nvSpPr>
        <p:spPr>
          <a:xfrm>
            <a:off x="612647" y="6343955"/>
            <a:ext cx="2805405" cy="365125"/>
          </a:xfrm>
        </p:spPr>
        <p:txBody>
          <a:bodyPr/>
          <a:lstStyle/>
          <a:p>
            <a:r>
              <a:rPr lang="en-US"/>
              <a:t>Presentation title</a:t>
            </a:r>
            <a:endParaRPr lang="en-US" dirty="0"/>
          </a:p>
        </p:txBody>
      </p:sp>
    </p:spTree>
    <p:extLst>
      <p:ext uri="{BB962C8B-B14F-4D97-AF65-F5344CB8AC3E}">
        <p14:creationId xmlns:p14="http://schemas.microsoft.com/office/powerpoint/2010/main" val="13002032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pic>
        <p:nvPicPr>
          <p:cNvPr id="17" name="Picture 16" descr="A yellow and white circle&#10;&#10;AI-generated content may be incorrect.">
            <a:extLst>
              <a:ext uri="{FF2B5EF4-FFF2-40B4-BE49-F238E27FC236}">
                <a16:creationId xmlns:a16="http://schemas.microsoft.com/office/drawing/2014/main" id="{485C839B-3F68-15C9-B28B-5AE12020BB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0"/>
            <a:ext cx="2886075" cy="6858000"/>
          </a:xfrm>
          <a:prstGeom prst="rect">
            <a:avLst/>
          </a:prstGeom>
        </p:spPr>
      </p:pic>
      <p:sp>
        <p:nvSpPr>
          <p:cNvPr id="12" name="Title 1">
            <a:extLst>
              <a:ext uri="{FF2B5EF4-FFF2-40B4-BE49-F238E27FC236}">
                <a16:creationId xmlns:a16="http://schemas.microsoft.com/office/drawing/2014/main" id="{93B9DEC9-1D26-F04D-4F91-7BE751BC626C}"/>
              </a:ext>
            </a:extLst>
          </p:cNvPr>
          <p:cNvSpPr>
            <a:spLocks noGrp="1"/>
          </p:cNvSpPr>
          <p:nvPr>
            <p:ph type="title"/>
          </p:nvPr>
        </p:nvSpPr>
        <p:spPr>
          <a:xfrm>
            <a:off x="5184773" y="685801"/>
            <a:ext cx="6397627" cy="914400"/>
          </a:xfrm>
          <a:prstGeom prst="rect">
            <a:avLst/>
          </a:prstGeom>
        </p:spPr>
        <p:txBody>
          <a:bodyPr anchor="b"/>
          <a:lstStyle/>
          <a:p>
            <a:r>
              <a:rPr lang="en-US"/>
              <a:t>Click to edit Master title style</a:t>
            </a:r>
            <a:endParaRPr lang="en-US" dirty="0"/>
          </a:p>
        </p:txBody>
      </p:sp>
      <p:sp>
        <p:nvSpPr>
          <p:cNvPr id="2" name="Picture Placeholder 10">
            <a:extLst>
              <a:ext uri="{FF2B5EF4-FFF2-40B4-BE49-F238E27FC236}">
                <a16:creationId xmlns:a16="http://schemas.microsoft.com/office/drawing/2014/main" id="{1F1CEBCD-A5B1-5457-E0B3-63CD8DF652BB}"/>
              </a:ext>
            </a:extLst>
          </p:cNvPr>
          <p:cNvSpPr>
            <a:spLocks noGrp="1"/>
          </p:cNvSpPr>
          <p:nvPr>
            <p:ph type="pic" sz="quarter" idx="13"/>
          </p:nvPr>
        </p:nvSpPr>
        <p:spPr>
          <a:xfrm flipH="1">
            <a:off x="609475" y="685799"/>
            <a:ext cx="3657601" cy="5486400"/>
          </a:xfrm>
          <a:custGeom>
            <a:avLst/>
            <a:gdLst>
              <a:gd name="csX0" fmla="*/ 793739 w 3657601"/>
              <a:gd name="csY0" fmla="*/ 0 h 5486400"/>
              <a:gd name="csX1" fmla="*/ 1593622 w 3657601"/>
              <a:gd name="csY1" fmla="*/ 0 h 5486400"/>
              <a:gd name="csX2" fmla="*/ 1607433 w 3657601"/>
              <a:gd name="csY2" fmla="*/ 44765 h 5486400"/>
              <a:gd name="csX3" fmla="*/ 1629417 w 3657601"/>
              <a:gd name="csY3" fmla="*/ 108526 h 5486400"/>
              <a:gd name="csX4" fmla="*/ 1655496 w 3657601"/>
              <a:gd name="csY4" fmla="*/ 172454 h 5486400"/>
              <a:gd name="csX5" fmla="*/ 1686865 w 3657601"/>
              <a:gd name="csY5" fmla="*/ 237597 h 5486400"/>
              <a:gd name="csX6" fmla="*/ 1724172 w 3657601"/>
              <a:gd name="csY6" fmla="*/ 303174 h 5486400"/>
              <a:gd name="csX7" fmla="*/ 1768406 w 3657601"/>
              <a:gd name="csY7" fmla="*/ 368795 h 5486400"/>
              <a:gd name="csX8" fmla="*/ 1820165 w 3657601"/>
              <a:gd name="csY8" fmla="*/ 433219 h 5486400"/>
              <a:gd name="csX9" fmla="*/ 1879042 w 3657601"/>
              <a:gd name="csY9" fmla="*/ 494350 h 5486400"/>
              <a:gd name="csX10" fmla="*/ 1945247 w 3657601"/>
              <a:gd name="csY10" fmla="*/ 551178 h 5486400"/>
              <a:gd name="csX11" fmla="*/ 2015846 w 3657601"/>
              <a:gd name="csY11" fmla="*/ 600936 h 5486400"/>
              <a:gd name="csX12" fmla="*/ 2017167 w 3657601"/>
              <a:gd name="csY12" fmla="*/ 601686 h 5486400"/>
              <a:gd name="csX13" fmla="*/ 2050936 w 3657601"/>
              <a:gd name="csY13" fmla="*/ 623111 h 5486400"/>
              <a:gd name="csX14" fmla="*/ 2093411 w 3657601"/>
              <a:gd name="csY14" fmla="*/ 644899 h 5486400"/>
              <a:gd name="csX15" fmla="*/ 2170812 w 3657601"/>
              <a:gd name="csY15" fmla="*/ 679640 h 5486400"/>
              <a:gd name="csX16" fmla="*/ 2247767 w 3657601"/>
              <a:gd name="csY16" fmla="*/ 706348 h 5486400"/>
              <a:gd name="csX17" fmla="*/ 2322888 w 3657601"/>
              <a:gd name="csY17" fmla="*/ 725791 h 5486400"/>
              <a:gd name="csX18" fmla="*/ 2396046 w 3657601"/>
              <a:gd name="csY18" fmla="*/ 739095 h 5486400"/>
              <a:gd name="csX19" fmla="*/ 2466055 w 3657601"/>
              <a:gd name="csY19" fmla="*/ 747134 h 5486400"/>
              <a:gd name="csX20" fmla="*/ 2533257 w 3657601"/>
              <a:gd name="csY20" fmla="*/ 750912 h 5486400"/>
              <a:gd name="csX21" fmla="*/ 2597373 w 3657601"/>
              <a:gd name="csY21" fmla="*/ 751217 h 5486400"/>
              <a:gd name="csX22" fmla="*/ 2659254 w 3657601"/>
              <a:gd name="csY22" fmla="*/ 748709 h 5486400"/>
              <a:gd name="csX23" fmla="*/ 2718328 w 3657601"/>
              <a:gd name="csY23" fmla="*/ 743927 h 5486400"/>
              <a:gd name="csX24" fmla="*/ 2775421 w 3657601"/>
              <a:gd name="csY24" fmla="*/ 737260 h 5486400"/>
              <a:gd name="csX25" fmla="*/ 2830158 w 3657601"/>
              <a:gd name="csY25" fmla="*/ 729119 h 5486400"/>
              <a:gd name="csX26" fmla="*/ 2883739 w 3657601"/>
              <a:gd name="csY26" fmla="*/ 719600 h 5486400"/>
              <a:gd name="csX27" fmla="*/ 2935168 w 3657601"/>
              <a:gd name="csY27" fmla="*/ 709135 h 5486400"/>
              <a:gd name="csX28" fmla="*/ 2985428 w 3657601"/>
              <a:gd name="csY28" fmla="*/ 697750 h 5486400"/>
              <a:gd name="csX29" fmla="*/ 3034514 w 3657601"/>
              <a:gd name="csY29" fmla="*/ 685583 h 5486400"/>
              <a:gd name="csX30" fmla="*/ 3082342 w 3657601"/>
              <a:gd name="csY30" fmla="*/ 672826 h 5486400"/>
              <a:gd name="csX31" fmla="*/ 3129376 w 3657601"/>
              <a:gd name="csY31" fmla="*/ 659459 h 5486400"/>
              <a:gd name="csX32" fmla="*/ 3175274 w 3657601"/>
              <a:gd name="csY32" fmla="*/ 645699 h 5486400"/>
              <a:gd name="csX33" fmla="*/ 3220480 w 3657601"/>
              <a:gd name="csY33" fmla="*/ 631514 h 5486400"/>
              <a:gd name="csX34" fmla="*/ 3264904 w 3657601"/>
              <a:gd name="csY34" fmla="*/ 617003 h 5486400"/>
              <a:gd name="csX35" fmla="*/ 3308777 w 3657601"/>
              <a:gd name="csY35" fmla="*/ 602158 h 5486400"/>
              <a:gd name="csX36" fmla="*/ 3351804 w 3657601"/>
              <a:gd name="csY36" fmla="*/ 587151 h 5486400"/>
              <a:gd name="csX37" fmla="*/ 3394578 w 3657601"/>
              <a:gd name="csY37" fmla="*/ 571834 h 5486400"/>
              <a:gd name="csX38" fmla="*/ 3436507 w 3657601"/>
              <a:gd name="csY38" fmla="*/ 556467 h 5486400"/>
              <a:gd name="csX39" fmla="*/ 3478372 w 3657601"/>
              <a:gd name="csY39" fmla="*/ 540810 h 5486400"/>
              <a:gd name="csX40" fmla="*/ 3519425 w 3657601"/>
              <a:gd name="csY40" fmla="*/ 525177 h 5486400"/>
              <a:gd name="csX41" fmla="*/ 3560243 w 3657601"/>
              <a:gd name="csY41" fmla="*/ 509407 h 5486400"/>
              <a:gd name="csX42" fmla="*/ 3599156 w 3657601"/>
              <a:gd name="csY42" fmla="*/ 494257 h 5486400"/>
              <a:gd name="csX43" fmla="*/ 3657601 w 3657601"/>
              <a:gd name="csY43" fmla="*/ 793749 h 5486400"/>
              <a:gd name="csX44" fmla="*/ 3657601 w 3657601"/>
              <a:gd name="csY44" fmla="*/ 1100276 h 5486400"/>
              <a:gd name="csX45" fmla="*/ 3638932 w 3657601"/>
              <a:gd name="csY45" fmla="*/ 1115453 h 5486400"/>
              <a:gd name="csX46" fmla="*/ 3599569 w 3657601"/>
              <a:gd name="csY46" fmla="*/ 1146879 h 5486400"/>
              <a:gd name="csX47" fmla="*/ 3560141 w 3657601"/>
              <a:gd name="csY47" fmla="*/ 1179645 h 5486400"/>
              <a:gd name="csX48" fmla="*/ 3520327 w 3657601"/>
              <a:gd name="csY48" fmla="*/ 1214272 h 5486400"/>
              <a:gd name="csX49" fmla="*/ 3480766 w 3657601"/>
              <a:gd name="csY49" fmla="*/ 1250435 h 5486400"/>
              <a:gd name="csX50" fmla="*/ 3440882 w 3657601"/>
              <a:gd name="csY50" fmla="*/ 1288979 h 5486400"/>
              <a:gd name="csX51" fmla="*/ 3401347 w 3657601"/>
              <a:gd name="csY51" fmla="*/ 1329632 h 5486400"/>
              <a:gd name="csX52" fmla="*/ 3362193 w 3657601"/>
              <a:gd name="csY52" fmla="*/ 1372717 h 5486400"/>
              <a:gd name="csX53" fmla="*/ 3323178 w 3657601"/>
              <a:gd name="csY53" fmla="*/ 1419066 h 5486400"/>
              <a:gd name="csX54" fmla="*/ 3285167 w 3657601"/>
              <a:gd name="csY54" fmla="*/ 1468284 h 5486400"/>
              <a:gd name="csX55" fmla="*/ 3248070 w 3657601"/>
              <a:gd name="csY55" fmla="*/ 1521180 h 5486400"/>
              <a:gd name="csX56" fmla="*/ 3219997 w 3657601"/>
              <a:gd name="csY56" fmla="*/ 1564303 h 5486400"/>
              <a:gd name="csX57" fmla="*/ 3212263 w 3657601"/>
              <a:gd name="csY57" fmla="*/ 1578222 h 5486400"/>
              <a:gd name="csX58" fmla="*/ 3198883 w 3657601"/>
              <a:gd name="csY58" fmla="*/ 1600041 h 5486400"/>
              <a:gd name="csX59" fmla="*/ 3178811 w 3657601"/>
              <a:gd name="csY59" fmla="*/ 1638763 h 5486400"/>
              <a:gd name="csX60" fmla="*/ 3147950 w 3657601"/>
              <a:gd name="csY60" fmla="*/ 1703571 h 5486400"/>
              <a:gd name="csX61" fmla="*/ 3120880 w 3657601"/>
              <a:gd name="csY61" fmla="*/ 1771491 h 5486400"/>
              <a:gd name="csX62" fmla="*/ 3098064 w 3657601"/>
              <a:gd name="csY62" fmla="*/ 1842509 h 5486400"/>
              <a:gd name="csX63" fmla="*/ 3080107 w 3657601"/>
              <a:gd name="csY63" fmla="*/ 1916213 h 5486400"/>
              <a:gd name="csX64" fmla="*/ 3067508 w 3657601"/>
              <a:gd name="csY64" fmla="*/ 1991740 h 5486400"/>
              <a:gd name="csX65" fmla="*/ 3060574 w 3657601"/>
              <a:gd name="csY65" fmla="*/ 2067877 h 5486400"/>
              <a:gd name="csX66" fmla="*/ 3059260 w 3657601"/>
              <a:gd name="csY66" fmla="*/ 2143823 h 5486400"/>
              <a:gd name="csX67" fmla="*/ 3063311 w 3657601"/>
              <a:gd name="csY67" fmla="*/ 2218518 h 5486400"/>
              <a:gd name="csX68" fmla="*/ 3072283 w 3657601"/>
              <a:gd name="csY68" fmla="*/ 2291264 h 5486400"/>
              <a:gd name="csX69" fmla="*/ 3085542 w 3657601"/>
              <a:gd name="csY69" fmla="*/ 2361203 h 5486400"/>
              <a:gd name="csX70" fmla="*/ 3102636 w 3657601"/>
              <a:gd name="csY70" fmla="*/ 2428716 h 5486400"/>
              <a:gd name="csX71" fmla="*/ 3122569 w 3657601"/>
              <a:gd name="csY71" fmla="*/ 2492292 h 5486400"/>
              <a:gd name="csX72" fmla="*/ 3145867 w 3657601"/>
              <a:gd name="csY72" fmla="*/ 2554884 h 5486400"/>
              <a:gd name="csX73" fmla="*/ 3173471 w 3657601"/>
              <a:gd name="csY73" fmla="*/ 2618098 h 5486400"/>
              <a:gd name="csX74" fmla="*/ 3206319 w 3657601"/>
              <a:gd name="csY74" fmla="*/ 2682297 h 5486400"/>
              <a:gd name="csX75" fmla="*/ 3245016 w 3657601"/>
              <a:gd name="csY75" fmla="*/ 2746737 h 5486400"/>
              <a:gd name="csX76" fmla="*/ 3290196 w 3657601"/>
              <a:gd name="csY76" fmla="*/ 2810611 h 5486400"/>
              <a:gd name="csX77" fmla="*/ 3342165 w 3657601"/>
              <a:gd name="csY77" fmla="*/ 2872740 h 5486400"/>
              <a:gd name="csX78" fmla="*/ 3401188 w 3657601"/>
              <a:gd name="csY78" fmla="*/ 2931985 h 5486400"/>
              <a:gd name="csX79" fmla="*/ 3466314 w 3657601"/>
              <a:gd name="csY79" fmla="*/ 2986456 h 5486400"/>
              <a:gd name="csX80" fmla="*/ 3533166 w 3657601"/>
              <a:gd name="csY80" fmla="*/ 3033058 h 5486400"/>
              <a:gd name="csX81" fmla="*/ 3536500 w 3657601"/>
              <a:gd name="csY81" fmla="*/ 3034950 h 5486400"/>
              <a:gd name="csX82" fmla="*/ 3568371 w 3657601"/>
              <a:gd name="csY82" fmla="*/ 3055061 h 5486400"/>
              <a:gd name="csX83" fmla="*/ 3610344 w 3657601"/>
              <a:gd name="csY83" fmla="*/ 3076613 h 5486400"/>
              <a:gd name="csX84" fmla="*/ 3657601 w 3657601"/>
              <a:gd name="csY84" fmla="*/ 3099847 h 5486400"/>
              <a:gd name="csX85" fmla="*/ 3657601 w 3657601"/>
              <a:gd name="csY85" fmla="*/ 4692650 h 5486400"/>
              <a:gd name="csX86" fmla="*/ 2863851 w 3657601"/>
              <a:gd name="csY86" fmla="*/ 5486400 h 5486400"/>
              <a:gd name="csX87" fmla="*/ 793750 w 3657601"/>
              <a:gd name="csY87" fmla="*/ 5486400 h 5486400"/>
              <a:gd name="csX88" fmla="*/ 0 w 3657601"/>
              <a:gd name="csY88" fmla="*/ 4692650 h 5486400"/>
              <a:gd name="csX89" fmla="*/ 0 w 3657601"/>
              <a:gd name="csY89" fmla="*/ 793749 h 5486400"/>
              <a:gd name="csX90" fmla="*/ 633782 w 3657601"/>
              <a:gd name="csY90" fmla="*/ 16125 h 5486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Lst>
            <a:rect l="l" t="t" r="r" b="b"/>
            <a:pathLst>
              <a:path w="3657601" h="5486400">
                <a:moveTo>
                  <a:pt x="793739" y="0"/>
                </a:moveTo>
                <a:lnTo>
                  <a:pt x="1593622" y="0"/>
                </a:lnTo>
                <a:lnTo>
                  <a:pt x="1607433" y="44765"/>
                </a:lnTo>
                <a:cubicBezTo>
                  <a:pt x="1613237" y="66489"/>
                  <a:pt x="1620584" y="87800"/>
                  <a:pt x="1629417" y="108526"/>
                </a:cubicBezTo>
                <a:cubicBezTo>
                  <a:pt x="1636542" y="130398"/>
                  <a:pt x="1645247" y="151770"/>
                  <a:pt x="1655496" y="172454"/>
                </a:cubicBezTo>
                <a:cubicBezTo>
                  <a:pt x="1664266" y="194868"/>
                  <a:pt x="1674737" y="216655"/>
                  <a:pt x="1686865" y="237597"/>
                </a:cubicBezTo>
                <a:cubicBezTo>
                  <a:pt x="1697502" y="260317"/>
                  <a:pt x="1709954" y="282258"/>
                  <a:pt x="1724172" y="303174"/>
                </a:cubicBezTo>
                <a:cubicBezTo>
                  <a:pt x="1736986" y="326112"/>
                  <a:pt x="1751756" y="348076"/>
                  <a:pt x="1768406" y="368795"/>
                </a:cubicBezTo>
                <a:cubicBezTo>
                  <a:pt x="1783620" y="391558"/>
                  <a:pt x="1800899" y="413136"/>
                  <a:pt x="1820165" y="433219"/>
                </a:cubicBezTo>
                <a:cubicBezTo>
                  <a:pt x="1837722" y="455092"/>
                  <a:pt x="1857376" y="475577"/>
                  <a:pt x="1879042" y="494350"/>
                </a:cubicBezTo>
                <a:cubicBezTo>
                  <a:pt x="1899025" y="515008"/>
                  <a:pt x="1921123" y="534060"/>
                  <a:pt x="1945247" y="551178"/>
                </a:cubicBezTo>
                <a:cubicBezTo>
                  <a:pt x="1966850" y="569552"/>
                  <a:pt x="1990408" y="586249"/>
                  <a:pt x="2015846" y="600936"/>
                </a:cubicBezTo>
                <a:cubicBezTo>
                  <a:pt x="2016284" y="601189"/>
                  <a:pt x="2016729" y="601435"/>
                  <a:pt x="2017167" y="601686"/>
                </a:cubicBezTo>
                <a:cubicBezTo>
                  <a:pt x="2028025" y="609225"/>
                  <a:pt x="2039284" y="616382"/>
                  <a:pt x="2050936" y="623111"/>
                </a:cubicBezTo>
                <a:cubicBezTo>
                  <a:pt x="2064875" y="631157"/>
                  <a:pt x="2079048" y="638409"/>
                  <a:pt x="2093411" y="644899"/>
                </a:cubicBezTo>
                <a:cubicBezTo>
                  <a:pt x="2118564" y="658989"/>
                  <a:pt x="2144466" y="670540"/>
                  <a:pt x="2170812" y="679640"/>
                </a:cubicBezTo>
                <a:cubicBezTo>
                  <a:pt x="2195990" y="690892"/>
                  <a:pt x="2221732" y="699769"/>
                  <a:pt x="2247767" y="706348"/>
                </a:cubicBezTo>
                <a:cubicBezTo>
                  <a:pt x="2272488" y="714977"/>
                  <a:pt x="2297609" y="721429"/>
                  <a:pt x="2322888" y="725791"/>
                </a:cubicBezTo>
                <a:cubicBezTo>
                  <a:pt x="2347081" y="732199"/>
                  <a:pt x="2371542" y="736612"/>
                  <a:pt x="2396046" y="739095"/>
                </a:cubicBezTo>
                <a:cubicBezTo>
                  <a:pt x="2419294" y="743540"/>
                  <a:pt x="2442693" y="746213"/>
                  <a:pt x="2466055" y="747134"/>
                </a:cubicBezTo>
                <a:cubicBezTo>
                  <a:pt x="2488445" y="750004"/>
                  <a:pt x="2510899" y="751249"/>
                  <a:pt x="2533257" y="750912"/>
                </a:cubicBezTo>
                <a:cubicBezTo>
                  <a:pt x="2554676" y="752468"/>
                  <a:pt x="2576094" y="752550"/>
                  <a:pt x="2597373" y="751217"/>
                </a:cubicBezTo>
                <a:cubicBezTo>
                  <a:pt x="2618093" y="751731"/>
                  <a:pt x="2638762" y="750887"/>
                  <a:pt x="2659254" y="748709"/>
                </a:cubicBezTo>
                <a:cubicBezTo>
                  <a:pt x="2679072" y="748347"/>
                  <a:pt x="2698802" y="746740"/>
                  <a:pt x="2718328" y="743927"/>
                </a:cubicBezTo>
                <a:cubicBezTo>
                  <a:pt x="2737505" y="742854"/>
                  <a:pt x="2756574" y="740625"/>
                  <a:pt x="2775421" y="737260"/>
                </a:cubicBezTo>
                <a:cubicBezTo>
                  <a:pt x="2793836" y="735609"/>
                  <a:pt x="2812111" y="732884"/>
                  <a:pt x="2830158" y="729119"/>
                </a:cubicBezTo>
                <a:cubicBezTo>
                  <a:pt x="2848205" y="726973"/>
                  <a:pt x="2866092" y="723785"/>
                  <a:pt x="2883739" y="719600"/>
                </a:cubicBezTo>
                <a:cubicBezTo>
                  <a:pt x="2901075" y="717060"/>
                  <a:pt x="2918245" y="713561"/>
                  <a:pt x="2935168" y="709135"/>
                </a:cubicBezTo>
                <a:cubicBezTo>
                  <a:pt x="2952122" y="706246"/>
                  <a:pt x="2968899" y="702443"/>
                  <a:pt x="2985428" y="697750"/>
                </a:cubicBezTo>
                <a:cubicBezTo>
                  <a:pt x="3001995" y="694568"/>
                  <a:pt x="3018378" y="690498"/>
                  <a:pt x="3034514" y="685583"/>
                </a:cubicBezTo>
                <a:cubicBezTo>
                  <a:pt x="3050668" y="682161"/>
                  <a:pt x="3066632" y="677906"/>
                  <a:pt x="3082342" y="672826"/>
                </a:cubicBezTo>
                <a:cubicBezTo>
                  <a:pt x="3098236" y="669181"/>
                  <a:pt x="3113939" y="664711"/>
                  <a:pt x="3129376" y="659459"/>
                </a:cubicBezTo>
                <a:cubicBezTo>
                  <a:pt x="3144896" y="655643"/>
                  <a:pt x="3160212" y="651052"/>
                  <a:pt x="3175274" y="645699"/>
                </a:cubicBezTo>
                <a:cubicBezTo>
                  <a:pt x="3190559" y="641717"/>
                  <a:pt x="3205652" y="636993"/>
                  <a:pt x="3220480" y="631514"/>
                </a:cubicBezTo>
                <a:cubicBezTo>
                  <a:pt x="3235510" y="627407"/>
                  <a:pt x="3250338" y="622566"/>
                  <a:pt x="3264904" y="617003"/>
                </a:cubicBezTo>
                <a:cubicBezTo>
                  <a:pt x="3279750" y="612771"/>
                  <a:pt x="3294394" y="607817"/>
                  <a:pt x="3308777" y="602158"/>
                </a:cubicBezTo>
                <a:cubicBezTo>
                  <a:pt x="3323344" y="597848"/>
                  <a:pt x="3337701" y="592838"/>
                  <a:pt x="3351804" y="587151"/>
                </a:cubicBezTo>
                <a:cubicBezTo>
                  <a:pt x="3366289" y="582730"/>
                  <a:pt x="3380563" y="577621"/>
                  <a:pt x="3394578" y="571834"/>
                </a:cubicBezTo>
                <a:cubicBezTo>
                  <a:pt x="3408776" y="567372"/>
                  <a:pt x="3422765" y="562247"/>
                  <a:pt x="3436507" y="556467"/>
                </a:cubicBezTo>
                <a:cubicBezTo>
                  <a:pt x="3450686" y="551909"/>
                  <a:pt x="3464663" y="546686"/>
                  <a:pt x="3478372" y="540810"/>
                </a:cubicBezTo>
                <a:cubicBezTo>
                  <a:pt x="3492279" y="536237"/>
                  <a:pt x="3505976" y="531020"/>
                  <a:pt x="3519425" y="525177"/>
                </a:cubicBezTo>
                <a:cubicBezTo>
                  <a:pt x="3533256" y="520552"/>
                  <a:pt x="3546876" y="515290"/>
                  <a:pt x="3560243" y="509407"/>
                </a:cubicBezTo>
                <a:cubicBezTo>
                  <a:pt x="3573419" y="504931"/>
                  <a:pt x="3586398" y="499879"/>
                  <a:pt x="3599156" y="494257"/>
                </a:cubicBezTo>
                <a:cubicBezTo>
                  <a:pt x="3636836" y="586674"/>
                  <a:pt x="3657601" y="687787"/>
                  <a:pt x="3657601" y="793749"/>
                </a:cubicBezTo>
                <a:lnTo>
                  <a:pt x="3657601" y="1100276"/>
                </a:lnTo>
                <a:cubicBezTo>
                  <a:pt x="3651264" y="1105166"/>
                  <a:pt x="3645034" y="1110221"/>
                  <a:pt x="3638932" y="1115453"/>
                </a:cubicBezTo>
                <a:cubicBezTo>
                  <a:pt x="3625324" y="1125168"/>
                  <a:pt x="3612186" y="1135659"/>
                  <a:pt x="3599569" y="1146879"/>
                </a:cubicBezTo>
                <a:cubicBezTo>
                  <a:pt x="3585916" y="1157026"/>
                  <a:pt x="3572746" y="1167948"/>
                  <a:pt x="3560141" y="1179645"/>
                </a:cubicBezTo>
                <a:cubicBezTo>
                  <a:pt x="3546317" y="1190370"/>
                  <a:pt x="3533014" y="1201921"/>
                  <a:pt x="3520327" y="1214272"/>
                </a:cubicBezTo>
                <a:cubicBezTo>
                  <a:pt x="3506554" y="1225492"/>
                  <a:pt x="3493339" y="1237557"/>
                  <a:pt x="3480766" y="1250435"/>
                </a:cubicBezTo>
                <a:cubicBezTo>
                  <a:pt x="3466828" y="1262405"/>
                  <a:pt x="3453499" y="1275263"/>
                  <a:pt x="3440882" y="1288979"/>
                </a:cubicBezTo>
                <a:cubicBezTo>
                  <a:pt x="3427007" y="1301622"/>
                  <a:pt x="3413793" y="1315180"/>
                  <a:pt x="3401347" y="1329632"/>
                </a:cubicBezTo>
                <a:cubicBezTo>
                  <a:pt x="3387542" y="1343050"/>
                  <a:pt x="3374461" y="1357426"/>
                  <a:pt x="3362193" y="1372717"/>
                </a:cubicBezTo>
                <a:cubicBezTo>
                  <a:pt x="3348350" y="1387169"/>
                  <a:pt x="3335307" y="1402625"/>
                  <a:pt x="3323178" y="1419066"/>
                </a:cubicBezTo>
                <a:cubicBezTo>
                  <a:pt x="3309596" y="1434445"/>
                  <a:pt x="3296889" y="1450860"/>
                  <a:pt x="3285167" y="1468284"/>
                </a:cubicBezTo>
                <a:cubicBezTo>
                  <a:pt x="3271788" y="1484839"/>
                  <a:pt x="3259380" y="1502479"/>
                  <a:pt x="3248070" y="1521180"/>
                </a:cubicBezTo>
                <a:cubicBezTo>
                  <a:pt x="3238056" y="1534883"/>
                  <a:pt x="3228678" y="1549266"/>
                  <a:pt x="3219997" y="1564303"/>
                </a:cubicBezTo>
                <a:cubicBezTo>
                  <a:pt x="3217330" y="1568913"/>
                  <a:pt x="3214758" y="1573555"/>
                  <a:pt x="3212263" y="1578222"/>
                </a:cubicBezTo>
                <a:cubicBezTo>
                  <a:pt x="3207640" y="1585334"/>
                  <a:pt x="3203176" y="1592605"/>
                  <a:pt x="3198883" y="1600041"/>
                </a:cubicBezTo>
                <a:cubicBezTo>
                  <a:pt x="3191536" y="1612760"/>
                  <a:pt x="3184850" y="1625682"/>
                  <a:pt x="3178811" y="1638763"/>
                </a:cubicBezTo>
                <a:cubicBezTo>
                  <a:pt x="3166740" y="1659883"/>
                  <a:pt x="3156465" y="1681549"/>
                  <a:pt x="3147950" y="1703571"/>
                </a:cubicBezTo>
                <a:cubicBezTo>
                  <a:pt x="3137053" y="1725783"/>
                  <a:pt x="3128043" y="1748485"/>
                  <a:pt x="3120880" y="1771491"/>
                </a:cubicBezTo>
                <a:cubicBezTo>
                  <a:pt x="3111304" y="1794795"/>
                  <a:pt x="3103716" y="1818538"/>
                  <a:pt x="3098064" y="1842509"/>
                </a:cubicBezTo>
                <a:cubicBezTo>
                  <a:pt x="3090025" y="1866791"/>
                  <a:pt x="3084063" y="1891436"/>
                  <a:pt x="3080107" y="1916213"/>
                </a:cubicBezTo>
                <a:cubicBezTo>
                  <a:pt x="3073814" y="1941201"/>
                  <a:pt x="3069635" y="1966461"/>
                  <a:pt x="3067508" y="1991740"/>
                </a:cubicBezTo>
                <a:cubicBezTo>
                  <a:pt x="3063114" y="2017045"/>
                  <a:pt x="3060828" y="2042509"/>
                  <a:pt x="3060574" y="2067877"/>
                </a:cubicBezTo>
                <a:cubicBezTo>
                  <a:pt x="3058091" y="2093233"/>
                  <a:pt x="3057678" y="2118633"/>
                  <a:pt x="3059260" y="2143823"/>
                </a:cubicBezTo>
                <a:cubicBezTo>
                  <a:pt x="3058644" y="2168867"/>
                  <a:pt x="3060015" y="2193848"/>
                  <a:pt x="3063311" y="2218518"/>
                </a:cubicBezTo>
                <a:cubicBezTo>
                  <a:pt x="3064428" y="2243010"/>
                  <a:pt x="3067438" y="2267331"/>
                  <a:pt x="3072283" y="2291264"/>
                </a:cubicBezTo>
                <a:cubicBezTo>
                  <a:pt x="3074957" y="2314898"/>
                  <a:pt x="3079395" y="2338279"/>
                  <a:pt x="3085542" y="2361203"/>
                </a:cubicBezTo>
                <a:cubicBezTo>
                  <a:pt x="3089593" y="2384094"/>
                  <a:pt x="3095302" y="2406662"/>
                  <a:pt x="3102636" y="2428716"/>
                </a:cubicBezTo>
                <a:cubicBezTo>
                  <a:pt x="3107786" y="2450331"/>
                  <a:pt x="3114447" y="2471585"/>
                  <a:pt x="3122569" y="2492292"/>
                </a:cubicBezTo>
                <a:cubicBezTo>
                  <a:pt x="3128856" y="2513647"/>
                  <a:pt x="3136641" y="2534564"/>
                  <a:pt x="3145867" y="2554884"/>
                </a:cubicBezTo>
                <a:cubicBezTo>
                  <a:pt x="3153513" y="2576544"/>
                  <a:pt x="3162726" y="2597683"/>
                  <a:pt x="3173471" y="2618098"/>
                </a:cubicBezTo>
                <a:cubicBezTo>
                  <a:pt x="3182748" y="2640228"/>
                  <a:pt x="3193714" y="2661697"/>
                  <a:pt x="3206319" y="2682297"/>
                </a:cubicBezTo>
                <a:cubicBezTo>
                  <a:pt x="3217444" y="2704661"/>
                  <a:pt x="3230360" y="2726226"/>
                  <a:pt x="3245016" y="2746737"/>
                </a:cubicBezTo>
                <a:cubicBezTo>
                  <a:pt x="3258205" y="2769101"/>
                  <a:pt x="3273286" y="2790482"/>
                  <a:pt x="3290196" y="2810611"/>
                </a:cubicBezTo>
                <a:cubicBezTo>
                  <a:pt x="3305576" y="2832589"/>
                  <a:pt x="3322924" y="2853398"/>
                  <a:pt x="3342165" y="2872740"/>
                </a:cubicBezTo>
                <a:cubicBezTo>
                  <a:pt x="3359849" y="2893968"/>
                  <a:pt x="3379547" y="2913818"/>
                  <a:pt x="3401188" y="2931985"/>
                </a:cubicBezTo>
                <a:cubicBezTo>
                  <a:pt x="3420936" y="2951784"/>
                  <a:pt x="3442673" y="2970041"/>
                  <a:pt x="3466314" y="2986456"/>
                </a:cubicBezTo>
                <a:cubicBezTo>
                  <a:pt x="3486888" y="3003588"/>
                  <a:pt x="3509189" y="3019215"/>
                  <a:pt x="3533166" y="3033058"/>
                </a:cubicBezTo>
                <a:cubicBezTo>
                  <a:pt x="3534278" y="3033699"/>
                  <a:pt x="3535389" y="3034322"/>
                  <a:pt x="3536500" y="3034950"/>
                </a:cubicBezTo>
                <a:cubicBezTo>
                  <a:pt x="3546768" y="3042012"/>
                  <a:pt x="3557398" y="3048724"/>
                  <a:pt x="3568371" y="3055061"/>
                </a:cubicBezTo>
                <a:cubicBezTo>
                  <a:pt x="3582144" y="3063011"/>
                  <a:pt x="3596152" y="3070187"/>
                  <a:pt x="3610344" y="3076613"/>
                </a:cubicBezTo>
                <a:cubicBezTo>
                  <a:pt x="3625832" y="3085312"/>
                  <a:pt x="3641612" y="3093053"/>
                  <a:pt x="3657601" y="3099847"/>
                </a:cubicBezTo>
                <a:lnTo>
                  <a:pt x="3657601" y="4692650"/>
                </a:lnTo>
                <a:cubicBezTo>
                  <a:pt x="3657601" y="5131029"/>
                  <a:pt x="3302230" y="5486400"/>
                  <a:pt x="2863851" y="5486400"/>
                </a:cubicBezTo>
                <a:lnTo>
                  <a:pt x="793750" y="5486400"/>
                </a:lnTo>
                <a:cubicBezTo>
                  <a:pt x="355374" y="5486400"/>
                  <a:pt x="0" y="5131029"/>
                  <a:pt x="0" y="4692650"/>
                </a:cubicBezTo>
                <a:lnTo>
                  <a:pt x="0" y="793749"/>
                </a:lnTo>
                <a:cubicBezTo>
                  <a:pt x="0" y="410170"/>
                  <a:pt x="272084" y="90139"/>
                  <a:pt x="633782" y="16125"/>
                </a:cubicBezTo>
                <a:close/>
              </a:path>
            </a:pathLst>
          </a:custGeom>
          <a:blipFill dpi="0" rotWithShape="0">
            <a:blip r:embed="rId3">
              <a:alphaModFix amt="60000"/>
            </a:blip>
            <a:srcRect/>
            <a:stretch>
              <a:fillRect/>
            </a:stretch>
          </a:blipFill>
        </p:spPr>
        <p:txBody>
          <a:bodyPr wrap="square">
            <a:noAutofit/>
          </a:bodyPr>
          <a:lstStyle>
            <a:lvl1pPr marL="0" indent="0">
              <a:buNone/>
              <a:defRPr/>
            </a:lvl1pPr>
          </a:lstStyle>
          <a:p>
            <a:endParaRPr lang="en-US" dirty="0"/>
          </a:p>
        </p:txBody>
      </p:sp>
      <p:sp>
        <p:nvSpPr>
          <p:cNvPr id="5" name="Content Placeholder 7">
            <a:extLst>
              <a:ext uri="{FF2B5EF4-FFF2-40B4-BE49-F238E27FC236}">
                <a16:creationId xmlns:a16="http://schemas.microsoft.com/office/drawing/2014/main" id="{7D22B98A-40DC-D510-5762-8D7E05344EF8}"/>
              </a:ext>
            </a:extLst>
          </p:cNvPr>
          <p:cNvSpPr>
            <a:spLocks noGrp="1"/>
          </p:cNvSpPr>
          <p:nvPr>
            <p:ph sz="quarter" idx="14"/>
          </p:nvPr>
        </p:nvSpPr>
        <p:spPr>
          <a:xfrm>
            <a:off x="5184898" y="1845831"/>
            <a:ext cx="6397627" cy="429768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5">
            <a:extLst>
              <a:ext uri="{FF2B5EF4-FFF2-40B4-BE49-F238E27FC236}">
                <a16:creationId xmlns:a16="http://schemas.microsoft.com/office/drawing/2014/main" id="{11E2BB35-69A1-7271-7D41-3A3E77A88540}"/>
              </a:ext>
            </a:extLst>
          </p:cNvPr>
          <p:cNvSpPr>
            <a:spLocks noGrp="1"/>
          </p:cNvSpPr>
          <p:nvPr>
            <p:ph type="ftr" sz="quarter" idx="11"/>
          </p:nvPr>
        </p:nvSpPr>
        <p:spPr>
          <a:xfrm>
            <a:off x="5184773" y="6343955"/>
            <a:ext cx="2805405" cy="365125"/>
          </a:xfrm>
        </p:spPr>
        <p:txBody>
          <a:bodyPr/>
          <a:lstStyle/>
          <a:p>
            <a:r>
              <a:rPr lang="en-US"/>
              <a:t>Presentation title</a:t>
            </a:r>
            <a:endParaRPr lang="en-US" dirty="0"/>
          </a:p>
        </p:txBody>
      </p:sp>
      <p:sp>
        <p:nvSpPr>
          <p:cNvPr id="4" name="Date Placeholder 4">
            <a:extLst>
              <a:ext uri="{FF2B5EF4-FFF2-40B4-BE49-F238E27FC236}">
                <a16:creationId xmlns:a16="http://schemas.microsoft.com/office/drawing/2014/main" id="{6BCDF826-CB4C-6969-1F0F-DDCDED868516}"/>
              </a:ext>
            </a:extLst>
          </p:cNvPr>
          <p:cNvSpPr>
            <a:spLocks noGrp="1"/>
          </p:cNvSpPr>
          <p:nvPr>
            <p:ph type="dt" sz="half" idx="10"/>
          </p:nvPr>
        </p:nvSpPr>
        <p:spPr>
          <a:xfrm>
            <a:off x="8893929" y="6343955"/>
            <a:ext cx="2202644" cy="365125"/>
          </a:xfrm>
        </p:spPr>
        <p:txBody>
          <a:bodyPr/>
          <a:lstStyle/>
          <a:p>
            <a:fld id="{590CBCFF-2DB0-485E-8D5E-99BD20A44B3C}" type="datetime4">
              <a:rPr lang="en-US" smtClean="0"/>
              <a:t>October 2, 2026</a:t>
            </a:fld>
            <a:endParaRPr lang="en-US"/>
          </a:p>
        </p:txBody>
      </p:sp>
      <p:sp>
        <p:nvSpPr>
          <p:cNvPr id="9" name="Slide Number Placeholder 6">
            <a:extLst>
              <a:ext uri="{FF2B5EF4-FFF2-40B4-BE49-F238E27FC236}">
                <a16:creationId xmlns:a16="http://schemas.microsoft.com/office/drawing/2014/main" id="{FF61B7AB-66D7-CA2A-8F2F-3F2A6E87135A}"/>
              </a:ext>
            </a:extLst>
          </p:cNvPr>
          <p:cNvSpPr>
            <a:spLocks noGrp="1"/>
          </p:cNvSpPr>
          <p:nvPr>
            <p:ph type="sldNum" sz="quarter" idx="12"/>
          </p:nvPr>
        </p:nvSpPr>
        <p:spPr>
          <a:xfrm>
            <a:off x="11147096" y="6343955"/>
            <a:ext cx="429207"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41592713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11">
    <p:spTree>
      <p:nvGrpSpPr>
        <p:cNvPr id="1" name=""/>
        <p:cNvGrpSpPr/>
        <p:nvPr/>
      </p:nvGrpSpPr>
      <p:grpSpPr>
        <a:xfrm>
          <a:off x="0" y="0"/>
          <a:ext cx="0" cy="0"/>
          <a:chOff x="0" y="0"/>
          <a:chExt cx="0" cy="0"/>
        </a:xfrm>
      </p:grpSpPr>
      <p:pic>
        <p:nvPicPr>
          <p:cNvPr id="2" name="Picture 1" descr="A yellow and white circle&#10;&#10;AI-generated content may be incorrect.">
            <a:extLst>
              <a:ext uri="{FF2B5EF4-FFF2-40B4-BE49-F238E27FC236}">
                <a16:creationId xmlns:a16="http://schemas.microsoft.com/office/drawing/2014/main" id="{CBB13E52-F3BE-96BB-F038-4B79355F53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05925" y="0"/>
            <a:ext cx="2886075" cy="6858000"/>
          </a:xfrm>
          <a:prstGeom prst="rect">
            <a:avLst/>
          </a:prstGeom>
        </p:spPr>
      </p:pic>
      <p:sp>
        <p:nvSpPr>
          <p:cNvPr id="5" name="Title 1">
            <a:extLst>
              <a:ext uri="{FF2B5EF4-FFF2-40B4-BE49-F238E27FC236}">
                <a16:creationId xmlns:a16="http://schemas.microsoft.com/office/drawing/2014/main" id="{FD98DF53-27DD-D648-3CC5-2C9E69920ED8}"/>
              </a:ext>
            </a:extLst>
          </p:cNvPr>
          <p:cNvSpPr>
            <a:spLocks noGrp="1"/>
          </p:cNvSpPr>
          <p:nvPr>
            <p:ph type="title"/>
          </p:nvPr>
        </p:nvSpPr>
        <p:spPr>
          <a:xfrm>
            <a:off x="612647" y="685801"/>
            <a:ext cx="6397627" cy="914400"/>
          </a:xfrm>
          <a:prstGeom prst="rect">
            <a:avLst/>
          </a:prstGeom>
        </p:spPr>
        <p:txBody>
          <a:bodyPr anchor="b"/>
          <a:lstStyle/>
          <a:p>
            <a:r>
              <a:rPr lang="en-US"/>
              <a:t>Click to edit Master title style</a:t>
            </a:r>
            <a:endParaRPr lang="en-US" dirty="0"/>
          </a:p>
        </p:txBody>
      </p:sp>
      <p:sp>
        <p:nvSpPr>
          <p:cNvPr id="4" name="Content Placeholder 7">
            <a:extLst>
              <a:ext uri="{FF2B5EF4-FFF2-40B4-BE49-F238E27FC236}">
                <a16:creationId xmlns:a16="http://schemas.microsoft.com/office/drawing/2014/main" id="{0BA85F19-2687-FD41-1CBC-465046276875}"/>
              </a:ext>
            </a:extLst>
          </p:cNvPr>
          <p:cNvSpPr>
            <a:spLocks noGrp="1"/>
          </p:cNvSpPr>
          <p:nvPr>
            <p:ph sz="quarter" idx="14"/>
          </p:nvPr>
        </p:nvSpPr>
        <p:spPr>
          <a:xfrm>
            <a:off x="612772" y="1845831"/>
            <a:ext cx="6397627" cy="429768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6C98182A-F234-2D9B-263B-80528C35BD72}"/>
              </a:ext>
            </a:extLst>
          </p:cNvPr>
          <p:cNvSpPr>
            <a:spLocks noGrp="1"/>
          </p:cNvSpPr>
          <p:nvPr>
            <p:ph type="pic" sz="quarter" idx="13"/>
          </p:nvPr>
        </p:nvSpPr>
        <p:spPr>
          <a:xfrm>
            <a:off x="7920155" y="685799"/>
            <a:ext cx="3657601" cy="5486400"/>
          </a:xfrm>
          <a:custGeom>
            <a:avLst/>
            <a:gdLst>
              <a:gd name="csX0" fmla="*/ 793739 w 3657601"/>
              <a:gd name="csY0" fmla="*/ 0 h 5486400"/>
              <a:gd name="csX1" fmla="*/ 1593622 w 3657601"/>
              <a:gd name="csY1" fmla="*/ 0 h 5486400"/>
              <a:gd name="csX2" fmla="*/ 1607433 w 3657601"/>
              <a:gd name="csY2" fmla="*/ 44765 h 5486400"/>
              <a:gd name="csX3" fmla="*/ 1629417 w 3657601"/>
              <a:gd name="csY3" fmla="*/ 108526 h 5486400"/>
              <a:gd name="csX4" fmla="*/ 1655496 w 3657601"/>
              <a:gd name="csY4" fmla="*/ 172454 h 5486400"/>
              <a:gd name="csX5" fmla="*/ 1686865 w 3657601"/>
              <a:gd name="csY5" fmla="*/ 237597 h 5486400"/>
              <a:gd name="csX6" fmla="*/ 1724172 w 3657601"/>
              <a:gd name="csY6" fmla="*/ 303174 h 5486400"/>
              <a:gd name="csX7" fmla="*/ 1768406 w 3657601"/>
              <a:gd name="csY7" fmla="*/ 368795 h 5486400"/>
              <a:gd name="csX8" fmla="*/ 1820165 w 3657601"/>
              <a:gd name="csY8" fmla="*/ 433219 h 5486400"/>
              <a:gd name="csX9" fmla="*/ 1879042 w 3657601"/>
              <a:gd name="csY9" fmla="*/ 494350 h 5486400"/>
              <a:gd name="csX10" fmla="*/ 1945247 w 3657601"/>
              <a:gd name="csY10" fmla="*/ 551178 h 5486400"/>
              <a:gd name="csX11" fmla="*/ 2015846 w 3657601"/>
              <a:gd name="csY11" fmla="*/ 600936 h 5486400"/>
              <a:gd name="csX12" fmla="*/ 2017167 w 3657601"/>
              <a:gd name="csY12" fmla="*/ 601686 h 5486400"/>
              <a:gd name="csX13" fmla="*/ 2050936 w 3657601"/>
              <a:gd name="csY13" fmla="*/ 623111 h 5486400"/>
              <a:gd name="csX14" fmla="*/ 2093411 w 3657601"/>
              <a:gd name="csY14" fmla="*/ 644899 h 5486400"/>
              <a:gd name="csX15" fmla="*/ 2170812 w 3657601"/>
              <a:gd name="csY15" fmla="*/ 679640 h 5486400"/>
              <a:gd name="csX16" fmla="*/ 2247767 w 3657601"/>
              <a:gd name="csY16" fmla="*/ 706348 h 5486400"/>
              <a:gd name="csX17" fmla="*/ 2322888 w 3657601"/>
              <a:gd name="csY17" fmla="*/ 725791 h 5486400"/>
              <a:gd name="csX18" fmla="*/ 2396046 w 3657601"/>
              <a:gd name="csY18" fmla="*/ 739095 h 5486400"/>
              <a:gd name="csX19" fmla="*/ 2466055 w 3657601"/>
              <a:gd name="csY19" fmla="*/ 747134 h 5486400"/>
              <a:gd name="csX20" fmla="*/ 2533257 w 3657601"/>
              <a:gd name="csY20" fmla="*/ 750912 h 5486400"/>
              <a:gd name="csX21" fmla="*/ 2597373 w 3657601"/>
              <a:gd name="csY21" fmla="*/ 751217 h 5486400"/>
              <a:gd name="csX22" fmla="*/ 2659254 w 3657601"/>
              <a:gd name="csY22" fmla="*/ 748709 h 5486400"/>
              <a:gd name="csX23" fmla="*/ 2718328 w 3657601"/>
              <a:gd name="csY23" fmla="*/ 743927 h 5486400"/>
              <a:gd name="csX24" fmla="*/ 2775421 w 3657601"/>
              <a:gd name="csY24" fmla="*/ 737260 h 5486400"/>
              <a:gd name="csX25" fmla="*/ 2830158 w 3657601"/>
              <a:gd name="csY25" fmla="*/ 729119 h 5486400"/>
              <a:gd name="csX26" fmla="*/ 2883739 w 3657601"/>
              <a:gd name="csY26" fmla="*/ 719600 h 5486400"/>
              <a:gd name="csX27" fmla="*/ 2935168 w 3657601"/>
              <a:gd name="csY27" fmla="*/ 709135 h 5486400"/>
              <a:gd name="csX28" fmla="*/ 2985428 w 3657601"/>
              <a:gd name="csY28" fmla="*/ 697750 h 5486400"/>
              <a:gd name="csX29" fmla="*/ 3034514 w 3657601"/>
              <a:gd name="csY29" fmla="*/ 685583 h 5486400"/>
              <a:gd name="csX30" fmla="*/ 3082342 w 3657601"/>
              <a:gd name="csY30" fmla="*/ 672826 h 5486400"/>
              <a:gd name="csX31" fmla="*/ 3129376 w 3657601"/>
              <a:gd name="csY31" fmla="*/ 659459 h 5486400"/>
              <a:gd name="csX32" fmla="*/ 3175274 w 3657601"/>
              <a:gd name="csY32" fmla="*/ 645699 h 5486400"/>
              <a:gd name="csX33" fmla="*/ 3220480 w 3657601"/>
              <a:gd name="csY33" fmla="*/ 631514 h 5486400"/>
              <a:gd name="csX34" fmla="*/ 3264904 w 3657601"/>
              <a:gd name="csY34" fmla="*/ 617003 h 5486400"/>
              <a:gd name="csX35" fmla="*/ 3308777 w 3657601"/>
              <a:gd name="csY35" fmla="*/ 602158 h 5486400"/>
              <a:gd name="csX36" fmla="*/ 3351804 w 3657601"/>
              <a:gd name="csY36" fmla="*/ 587151 h 5486400"/>
              <a:gd name="csX37" fmla="*/ 3394578 w 3657601"/>
              <a:gd name="csY37" fmla="*/ 571834 h 5486400"/>
              <a:gd name="csX38" fmla="*/ 3436507 w 3657601"/>
              <a:gd name="csY38" fmla="*/ 556467 h 5486400"/>
              <a:gd name="csX39" fmla="*/ 3478372 w 3657601"/>
              <a:gd name="csY39" fmla="*/ 540810 h 5486400"/>
              <a:gd name="csX40" fmla="*/ 3519425 w 3657601"/>
              <a:gd name="csY40" fmla="*/ 525177 h 5486400"/>
              <a:gd name="csX41" fmla="*/ 3560243 w 3657601"/>
              <a:gd name="csY41" fmla="*/ 509407 h 5486400"/>
              <a:gd name="csX42" fmla="*/ 3599156 w 3657601"/>
              <a:gd name="csY42" fmla="*/ 494257 h 5486400"/>
              <a:gd name="csX43" fmla="*/ 3657601 w 3657601"/>
              <a:gd name="csY43" fmla="*/ 793749 h 5486400"/>
              <a:gd name="csX44" fmla="*/ 3657601 w 3657601"/>
              <a:gd name="csY44" fmla="*/ 1100276 h 5486400"/>
              <a:gd name="csX45" fmla="*/ 3638932 w 3657601"/>
              <a:gd name="csY45" fmla="*/ 1115453 h 5486400"/>
              <a:gd name="csX46" fmla="*/ 3599569 w 3657601"/>
              <a:gd name="csY46" fmla="*/ 1146879 h 5486400"/>
              <a:gd name="csX47" fmla="*/ 3560141 w 3657601"/>
              <a:gd name="csY47" fmla="*/ 1179645 h 5486400"/>
              <a:gd name="csX48" fmla="*/ 3520327 w 3657601"/>
              <a:gd name="csY48" fmla="*/ 1214272 h 5486400"/>
              <a:gd name="csX49" fmla="*/ 3480766 w 3657601"/>
              <a:gd name="csY49" fmla="*/ 1250435 h 5486400"/>
              <a:gd name="csX50" fmla="*/ 3440882 w 3657601"/>
              <a:gd name="csY50" fmla="*/ 1288979 h 5486400"/>
              <a:gd name="csX51" fmla="*/ 3401347 w 3657601"/>
              <a:gd name="csY51" fmla="*/ 1329632 h 5486400"/>
              <a:gd name="csX52" fmla="*/ 3362193 w 3657601"/>
              <a:gd name="csY52" fmla="*/ 1372717 h 5486400"/>
              <a:gd name="csX53" fmla="*/ 3323178 w 3657601"/>
              <a:gd name="csY53" fmla="*/ 1419066 h 5486400"/>
              <a:gd name="csX54" fmla="*/ 3285167 w 3657601"/>
              <a:gd name="csY54" fmla="*/ 1468284 h 5486400"/>
              <a:gd name="csX55" fmla="*/ 3248070 w 3657601"/>
              <a:gd name="csY55" fmla="*/ 1521180 h 5486400"/>
              <a:gd name="csX56" fmla="*/ 3219997 w 3657601"/>
              <a:gd name="csY56" fmla="*/ 1564303 h 5486400"/>
              <a:gd name="csX57" fmla="*/ 3212263 w 3657601"/>
              <a:gd name="csY57" fmla="*/ 1578222 h 5486400"/>
              <a:gd name="csX58" fmla="*/ 3198883 w 3657601"/>
              <a:gd name="csY58" fmla="*/ 1600041 h 5486400"/>
              <a:gd name="csX59" fmla="*/ 3178811 w 3657601"/>
              <a:gd name="csY59" fmla="*/ 1638763 h 5486400"/>
              <a:gd name="csX60" fmla="*/ 3147950 w 3657601"/>
              <a:gd name="csY60" fmla="*/ 1703571 h 5486400"/>
              <a:gd name="csX61" fmla="*/ 3120880 w 3657601"/>
              <a:gd name="csY61" fmla="*/ 1771491 h 5486400"/>
              <a:gd name="csX62" fmla="*/ 3098064 w 3657601"/>
              <a:gd name="csY62" fmla="*/ 1842509 h 5486400"/>
              <a:gd name="csX63" fmla="*/ 3080107 w 3657601"/>
              <a:gd name="csY63" fmla="*/ 1916213 h 5486400"/>
              <a:gd name="csX64" fmla="*/ 3067508 w 3657601"/>
              <a:gd name="csY64" fmla="*/ 1991740 h 5486400"/>
              <a:gd name="csX65" fmla="*/ 3060574 w 3657601"/>
              <a:gd name="csY65" fmla="*/ 2067877 h 5486400"/>
              <a:gd name="csX66" fmla="*/ 3059260 w 3657601"/>
              <a:gd name="csY66" fmla="*/ 2143823 h 5486400"/>
              <a:gd name="csX67" fmla="*/ 3063311 w 3657601"/>
              <a:gd name="csY67" fmla="*/ 2218518 h 5486400"/>
              <a:gd name="csX68" fmla="*/ 3072283 w 3657601"/>
              <a:gd name="csY68" fmla="*/ 2291264 h 5486400"/>
              <a:gd name="csX69" fmla="*/ 3085542 w 3657601"/>
              <a:gd name="csY69" fmla="*/ 2361203 h 5486400"/>
              <a:gd name="csX70" fmla="*/ 3102636 w 3657601"/>
              <a:gd name="csY70" fmla="*/ 2428716 h 5486400"/>
              <a:gd name="csX71" fmla="*/ 3122569 w 3657601"/>
              <a:gd name="csY71" fmla="*/ 2492292 h 5486400"/>
              <a:gd name="csX72" fmla="*/ 3145867 w 3657601"/>
              <a:gd name="csY72" fmla="*/ 2554884 h 5486400"/>
              <a:gd name="csX73" fmla="*/ 3173471 w 3657601"/>
              <a:gd name="csY73" fmla="*/ 2618098 h 5486400"/>
              <a:gd name="csX74" fmla="*/ 3206319 w 3657601"/>
              <a:gd name="csY74" fmla="*/ 2682297 h 5486400"/>
              <a:gd name="csX75" fmla="*/ 3245016 w 3657601"/>
              <a:gd name="csY75" fmla="*/ 2746737 h 5486400"/>
              <a:gd name="csX76" fmla="*/ 3290196 w 3657601"/>
              <a:gd name="csY76" fmla="*/ 2810611 h 5486400"/>
              <a:gd name="csX77" fmla="*/ 3342165 w 3657601"/>
              <a:gd name="csY77" fmla="*/ 2872740 h 5486400"/>
              <a:gd name="csX78" fmla="*/ 3401188 w 3657601"/>
              <a:gd name="csY78" fmla="*/ 2931985 h 5486400"/>
              <a:gd name="csX79" fmla="*/ 3466314 w 3657601"/>
              <a:gd name="csY79" fmla="*/ 2986456 h 5486400"/>
              <a:gd name="csX80" fmla="*/ 3533166 w 3657601"/>
              <a:gd name="csY80" fmla="*/ 3033058 h 5486400"/>
              <a:gd name="csX81" fmla="*/ 3536500 w 3657601"/>
              <a:gd name="csY81" fmla="*/ 3034950 h 5486400"/>
              <a:gd name="csX82" fmla="*/ 3568371 w 3657601"/>
              <a:gd name="csY82" fmla="*/ 3055061 h 5486400"/>
              <a:gd name="csX83" fmla="*/ 3610344 w 3657601"/>
              <a:gd name="csY83" fmla="*/ 3076613 h 5486400"/>
              <a:gd name="csX84" fmla="*/ 3657601 w 3657601"/>
              <a:gd name="csY84" fmla="*/ 3099847 h 5486400"/>
              <a:gd name="csX85" fmla="*/ 3657601 w 3657601"/>
              <a:gd name="csY85" fmla="*/ 4692650 h 5486400"/>
              <a:gd name="csX86" fmla="*/ 2863851 w 3657601"/>
              <a:gd name="csY86" fmla="*/ 5486400 h 5486400"/>
              <a:gd name="csX87" fmla="*/ 793750 w 3657601"/>
              <a:gd name="csY87" fmla="*/ 5486400 h 5486400"/>
              <a:gd name="csX88" fmla="*/ 0 w 3657601"/>
              <a:gd name="csY88" fmla="*/ 4692650 h 5486400"/>
              <a:gd name="csX89" fmla="*/ 0 w 3657601"/>
              <a:gd name="csY89" fmla="*/ 793749 h 5486400"/>
              <a:gd name="csX90" fmla="*/ 633782 w 3657601"/>
              <a:gd name="csY90" fmla="*/ 16125 h 5486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Lst>
            <a:rect l="l" t="t" r="r" b="b"/>
            <a:pathLst>
              <a:path w="3657601" h="5486400">
                <a:moveTo>
                  <a:pt x="793739" y="0"/>
                </a:moveTo>
                <a:lnTo>
                  <a:pt x="1593622" y="0"/>
                </a:lnTo>
                <a:lnTo>
                  <a:pt x="1607433" y="44765"/>
                </a:lnTo>
                <a:cubicBezTo>
                  <a:pt x="1613237" y="66489"/>
                  <a:pt x="1620584" y="87800"/>
                  <a:pt x="1629417" y="108526"/>
                </a:cubicBezTo>
                <a:cubicBezTo>
                  <a:pt x="1636542" y="130398"/>
                  <a:pt x="1645247" y="151770"/>
                  <a:pt x="1655496" y="172454"/>
                </a:cubicBezTo>
                <a:cubicBezTo>
                  <a:pt x="1664266" y="194868"/>
                  <a:pt x="1674737" y="216655"/>
                  <a:pt x="1686865" y="237597"/>
                </a:cubicBezTo>
                <a:cubicBezTo>
                  <a:pt x="1697502" y="260317"/>
                  <a:pt x="1709954" y="282258"/>
                  <a:pt x="1724172" y="303174"/>
                </a:cubicBezTo>
                <a:cubicBezTo>
                  <a:pt x="1736986" y="326112"/>
                  <a:pt x="1751756" y="348076"/>
                  <a:pt x="1768406" y="368795"/>
                </a:cubicBezTo>
                <a:cubicBezTo>
                  <a:pt x="1783620" y="391558"/>
                  <a:pt x="1800899" y="413136"/>
                  <a:pt x="1820165" y="433219"/>
                </a:cubicBezTo>
                <a:cubicBezTo>
                  <a:pt x="1837722" y="455092"/>
                  <a:pt x="1857376" y="475577"/>
                  <a:pt x="1879042" y="494350"/>
                </a:cubicBezTo>
                <a:cubicBezTo>
                  <a:pt x="1899025" y="515008"/>
                  <a:pt x="1921123" y="534060"/>
                  <a:pt x="1945247" y="551178"/>
                </a:cubicBezTo>
                <a:cubicBezTo>
                  <a:pt x="1966850" y="569552"/>
                  <a:pt x="1990408" y="586249"/>
                  <a:pt x="2015846" y="600936"/>
                </a:cubicBezTo>
                <a:cubicBezTo>
                  <a:pt x="2016284" y="601189"/>
                  <a:pt x="2016729" y="601435"/>
                  <a:pt x="2017167" y="601686"/>
                </a:cubicBezTo>
                <a:cubicBezTo>
                  <a:pt x="2028025" y="609225"/>
                  <a:pt x="2039284" y="616382"/>
                  <a:pt x="2050936" y="623111"/>
                </a:cubicBezTo>
                <a:cubicBezTo>
                  <a:pt x="2064875" y="631157"/>
                  <a:pt x="2079048" y="638409"/>
                  <a:pt x="2093411" y="644899"/>
                </a:cubicBezTo>
                <a:cubicBezTo>
                  <a:pt x="2118564" y="658989"/>
                  <a:pt x="2144466" y="670540"/>
                  <a:pt x="2170812" y="679640"/>
                </a:cubicBezTo>
                <a:cubicBezTo>
                  <a:pt x="2195990" y="690892"/>
                  <a:pt x="2221732" y="699769"/>
                  <a:pt x="2247767" y="706348"/>
                </a:cubicBezTo>
                <a:cubicBezTo>
                  <a:pt x="2272488" y="714977"/>
                  <a:pt x="2297609" y="721429"/>
                  <a:pt x="2322888" y="725791"/>
                </a:cubicBezTo>
                <a:cubicBezTo>
                  <a:pt x="2347081" y="732199"/>
                  <a:pt x="2371542" y="736612"/>
                  <a:pt x="2396046" y="739095"/>
                </a:cubicBezTo>
                <a:cubicBezTo>
                  <a:pt x="2419294" y="743540"/>
                  <a:pt x="2442693" y="746213"/>
                  <a:pt x="2466055" y="747134"/>
                </a:cubicBezTo>
                <a:cubicBezTo>
                  <a:pt x="2488445" y="750004"/>
                  <a:pt x="2510899" y="751249"/>
                  <a:pt x="2533257" y="750912"/>
                </a:cubicBezTo>
                <a:cubicBezTo>
                  <a:pt x="2554676" y="752468"/>
                  <a:pt x="2576094" y="752550"/>
                  <a:pt x="2597373" y="751217"/>
                </a:cubicBezTo>
                <a:cubicBezTo>
                  <a:pt x="2618093" y="751731"/>
                  <a:pt x="2638762" y="750887"/>
                  <a:pt x="2659254" y="748709"/>
                </a:cubicBezTo>
                <a:cubicBezTo>
                  <a:pt x="2679072" y="748347"/>
                  <a:pt x="2698802" y="746740"/>
                  <a:pt x="2718328" y="743927"/>
                </a:cubicBezTo>
                <a:cubicBezTo>
                  <a:pt x="2737505" y="742854"/>
                  <a:pt x="2756574" y="740625"/>
                  <a:pt x="2775421" y="737260"/>
                </a:cubicBezTo>
                <a:cubicBezTo>
                  <a:pt x="2793836" y="735609"/>
                  <a:pt x="2812111" y="732884"/>
                  <a:pt x="2830158" y="729119"/>
                </a:cubicBezTo>
                <a:cubicBezTo>
                  <a:pt x="2848205" y="726973"/>
                  <a:pt x="2866092" y="723785"/>
                  <a:pt x="2883739" y="719600"/>
                </a:cubicBezTo>
                <a:cubicBezTo>
                  <a:pt x="2901075" y="717060"/>
                  <a:pt x="2918245" y="713561"/>
                  <a:pt x="2935168" y="709135"/>
                </a:cubicBezTo>
                <a:cubicBezTo>
                  <a:pt x="2952122" y="706246"/>
                  <a:pt x="2968899" y="702443"/>
                  <a:pt x="2985428" y="697750"/>
                </a:cubicBezTo>
                <a:cubicBezTo>
                  <a:pt x="3001995" y="694568"/>
                  <a:pt x="3018378" y="690498"/>
                  <a:pt x="3034514" y="685583"/>
                </a:cubicBezTo>
                <a:cubicBezTo>
                  <a:pt x="3050668" y="682161"/>
                  <a:pt x="3066632" y="677906"/>
                  <a:pt x="3082342" y="672826"/>
                </a:cubicBezTo>
                <a:cubicBezTo>
                  <a:pt x="3098236" y="669181"/>
                  <a:pt x="3113939" y="664711"/>
                  <a:pt x="3129376" y="659459"/>
                </a:cubicBezTo>
                <a:cubicBezTo>
                  <a:pt x="3144896" y="655643"/>
                  <a:pt x="3160212" y="651052"/>
                  <a:pt x="3175274" y="645699"/>
                </a:cubicBezTo>
                <a:cubicBezTo>
                  <a:pt x="3190559" y="641717"/>
                  <a:pt x="3205652" y="636993"/>
                  <a:pt x="3220480" y="631514"/>
                </a:cubicBezTo>
                <a:cubicBezTo>
                  <a:pt x="3235510" y="627407"/>
                  <a:pt x="3250338" y="622566"/>
                  <a:pt x="3264904" y="617003"/>
                </a:cubicBezTo>
                <a:cubicBezTo>
                  <a:pt x="3279750" y="612771"/>
                  <a:pt x="3294394" y="607817"/>
                  <a:pt x="3308777" y="602158"/>
                </a:cubicBezTo>
                <a:cubicBezTo>
                  <a:pt x="3323344" y="597848"/>
                  <a:pt x="3337701" y="592838"/>
                  <a:pt x="3351804" y="587151"/>
                </a:cubicBezTo>
                <a:cubicBezTo>
                  <a:pt x="3366289" y="582730"/>
                  <a:pt x="3380563" y="577621"/>
                  <a:pt x="3394578" y="571834"/>
                </a:cubicBezTo>
                <a:cubicBezTo>
                  <a:pt x="3408776" y="567372"/>
                  <a:pt x="3422765" y="562247"/>
                  <a:pt x="3436507" y="556467"/>
                </a:cubicBezTo>
                <a:cubicBezTo>
                  <a:pt x="3450686" y="551909"/>
                  <a:pt x="3464663" y="546686"/>
                  <a:pt x="3478372" y="540810"/>
                </a:cubicBezTo>
                <a:cubicBezTo>
                  <a:pt x="3492279" y="536237"/>
                  <a:pt x="3505976" y="531020"/>
                  <a:pt x="3519425" y="525177"/>
                </a:cubicBezTo>
                <a:cubicBezTo>
                  <a:pt x="3533256" y="520552"/>
                  <a:pt x="3546876" y="515290"/>
                  <a:pt x="3560243" y="509407"/>
                </a:cubicBezTo>
                <a:cubicBezTo>
                  <a:pt x="3573419" y="504931"/>
                  <a:pt x="3586398" y="499879"/>
                  <a:pt x="3599156" y="494257"/>
                </a:cubicBezTo>
                <a:cubicBezTo>
                  <a:pt x="3636836" y="586674"/>
                  <a:pt x="3657601" y="687787"/>
                  <a:pt x="3657601" y="793749"/>
                </a:cubicBezTo>
                <a:lnTo>
                  <a:pt x="3657601" y="1100276"/>
                </a:lnTo>
                <a:cubicBezTo>
                  <a:pt x="3651264" y="1105166"/>
                  <a:pt x="3645034" y="1110221"/>
                  <a:pt x="3638932" y="1115453"/>
                </a:cubicBezTo>
                <a:cubicBezTo>
                  <a:pt x="3625324" y="1125168"/>
                  <a:pt x="3612186" y="1135659"/>
                  <a:pt x="3599569" y="1146879"/>
                </a:cubicBezTo>
                <a:cubicBezTo>
                  <a:pt x="3585916" y="1157026"/>
                  <a:pt x="3572746" y="1167948"/>
                  <a:pt x="3560141" y="1179645"/>
                </a:cubicBezTo>
                <a:cubicBezTo>
                  <a:pt x="3546317" y="1190370"/>
                  <a:pt x="3533014" y="1201921"/>
                  <a:pt x="3520327" y="1214272"/>
                </a:cubicBezTo>
                <a:cubicBezTo>
                  <a:pt x="3506554" y="1225492"/>
                  <a:pt x="3493339" y="1237557"/>
                  <a:pt x="3480766" y="1250435"/>
                </a:cubicBezTo>
                <a:cubicBezTo>
                  <a:pt x="3466828" y="1262405"/>
                  <a:pt x="3453499" y="1275263"/>
                  <a:pt x="3440882" y="1288979"/>
                </a:cubicBezTo>
                <a:cubicBezTo>
                  <a:pt x="3427007" y="1301622"/>
                  <a:pt x="3413793" y="1315180"/>
                  <a:pt x="3401347" y="1329632"/>
                </a:cubicBezTo>
                <a:cubicBezTo>
                  <a:pt x="3387542" y="1343050"/>
                  <a:pt x="3374461" y="1357426"/>
                  <a:pt x="3362193" y="1372717"/>
                </a:cubicBezTo>
                <a:cubicBezTo>
                  <a:pt x="3348350" y="1387169"/>
                  <a:pt x="3335307" y="1402625"/>
                  <a:pt x="3323178" y="1419066"/>
                </a:cubicBezTo>
                <a:cubicBezTo>
                  <a:pt x="3309596" y="1434445"/>
                  <a:pt x="3296889" y="1450860"/>
                  <a:pt x="3285167" y="1468284"/>
                </a:cubicBezTo>
                <a:cubicBezTo>
                  <a:pt x="3271788" y="1484839"/>
                  <a:pt x="3259380" y="1502479"/>
                  <a:pt x="3248070" y="1521180"/>
                </a:cubicBezTo>
                <a:cubicBezTo>
                  <a:pt x="3238056" y="1534883"/>
                  <a:pt x="3228678" y="1549266"/>
                  <a:pt x="3219997" y="1564303"/>
                </a:cubicBezTo>
                <a:cubicBezTo>
                  <a:pt x="3217330" y="1568913"/>
                  <a:pt x="3214758" y="1573555"/>
                  <a:pt x="3212263" y="1578222"/>
                </a:cubicBezTo>
                <a:cubicBezTo>
                  <a:pt x="3207640" y="1585334"/>
                  <a:pt x="3203176" y="1592605"/>
                  <a:pt x="3198883" y="1600041"/>
                </a:cubicBezTo>
                <a:cubicBezTo>
                  <a:pt x="3191536" y="1612760"/>
                  <a:pt x="3184850" y="1625682"/>
                  <a:pt x="3178811" y="1638763"/>
                </a:cubicBezTo>
                <a:cubicBezTo>
                  <a:pt x="3166740" y="1659883"/>
                  <a:pt x="3156465" y="1681549"/>
                  <a:pt x="3147950" y="1703571"/>
                </a:cubicBezTo>
                <a:cubicBezTo>
                  <a:pt x="3137053" y="1725783"/>
                  <a:pt x="3128043" y="1748485"/>
                  <a:pt x="3120880" y="1771491"/>
                </a:cubicBezTo>
                <a:cubicBezTo>
                  <a:pt x="3111304" y="1794795"/>
                  <a:pt x="3103716" y="1818538"/>
                  <a:pt x="3098064" y="1842509"/>
                </a:cubicBezTo>
                <a:cubicBezTo>
                  <a:pt x="3090025" y="1866791"/>
                  <a:pt x="3084063" y="1891436"/>
                  <a:pt x="3080107" y="1916213"/>
                </a:cubicBezTo>
                <a:cubicBezTo>
                  <a:pt x="3073814" y="1941201"/>
                  <a:pt x="3069635" y="1966461"/>
                  <a:pt x="3067508" y="1991740"/>
                </a:cubicBezTo>
                <a:cubicBezTo>
                  <a:pt x="3063114" y="2017045"/>
                  <a:pt x="3060828" y="2042509"/>
                  <a:pt x="3060574" y="2067877"/>
                </a:cubicBezTo>
                <a:cubicBezTo>
                  <a:pt x="3058091" y="2093233"/>
                  <a:pt x="3057678" y="2118633"/>
                  <a:pt x="3059260" y="2143823"/>
                </a:cubicBezTo>
                <a:cubicBezTo>
                  <a:pt x="3058644" y="2168867"/>
                  <a:pt x="3060015" y="2193848"/>
                  <a:pt x="3063311" y="2218518"/>
                </a:cubicBezTo>
                <a:cubicBezTo>
                  <a:pt x="3064428" y="2243010"/>
                  <a:pt x="3067438" y="2267331"/>
                  <a:pt x="3072283" y="2291264"/>
                </a:cubicBezTo>
                <a:cubicBezTo>
                  <a:pt x="3074957" y="2314898"/>
                  <a:pt x="3079395" y="2338279"/>
                  <a:pt x="3085542" y="2361203"/>
                </a:cubicBezTo>
                <a:cubicBezTo>
                  <a:pt x="3089593" y="2384094"/>
                  <a:pt x="3095302" y="2406662"/>
                  <a:pt x="3102636" y="2428716"/>
                </a:cubicBezTo>
                <a:cubicBezTo>
                  <a:pt x="3107786" y="2450331"/>
                  <a:pt x="3114447" y="2471585"/>
                  <a:pt x="3122569" y="2492292"/>
                </a:cubicBezTo>
                <a:cubicBezTo>
                  <a:pt x="3128856" y="2513647"/>
                  <a:pt x="3136641" y="2534564"/>
                  <a:pt x="3145867" y="2554884"/>
                </a:cubicBezTo>
                <a:cubicBezTo>
                  <a:pt x="3153513" y="2576544"/>
                  <a:pt x="3162726" y="2597683"/>
                  <a:pt x="3173471" y="2618098"/>
                </a:cubicBezTo>
                <a:cubicBezTo>
                  <a:pt x="3182748" y="2640228"/>
                  <a:pt x="3193714" y="2661697"/>
                  <a:pt x="3206319" y="2682297"/>
                </a:cubicBezTo>
                <a:cubicBezTo>
                  <a:pt x="3217444" y="2704661"/>
                  <a:pt x="3230360" y="2726226"/>
                  <a:pt x="3245016" y="2746737"/>
                </a:cubicBezTo>
                <a:cubicBezTo>
                  <a:pt x="3258205" y="2769101"/>
                  <a:pt x="3273286" y="2790482"/>
                  <a:pt x="3290196" y="2810611"/>
                </a:cubicBezTo>
                <a:cubicBezTo>
                  <a:pt x="3305576" y="2832589"/>
                  <a:pt x="3322924" y="2853398"/>
                  <a:pt x="3342165" y="2872740"/>
                </a:cubicBezTo>
                <a:cubicBezTo>
                  <a:pt x="3359849" y="2893968"/>
                  <a:pt x="3379547" y="2913818"/>
                  <a:pt x="3401188" y="2931985"/>
                </a:cubicBezTo>
                <a:cubicBezTo>
                  <a:pt x="3420936" y="2951784"/>
                  <a:pt x="3442673" y="2970041"/>
                  <a:pt x="3466314" y="2986456"/>
                </a:cubicBezTo>
                <a:cubicBezTo>
                  <a:pt x="3486888" y="3003588"/>
                  <a:pt x="3509189" y="3019215"/>
                  <a:pt x="3533166" y="3033058"/>
                </a:cubicBezTo>
                <a:cubicBezTo>
                  <a:pt x="3534278" y="3033699"/>
                  <a:pt x="3535389" y="3034322"/>
                  <a:pt x="3536500" y="3034950"/>
                </a:cubicBezTo>
                <a:cubicBezTo>
                  <a:pt x="3546768" y="3042012"/>
                  <a:pt x="3557398" y="3048724"/>
                  <a:pt x="3568371" y="3055061"/>
                </a:cubicBezTo>
                <a:cubicBezTo>
                  <a:pt x="3582144" y="3063011"/>
                  <a:pt x="3596152" y="3070187"/>
                  <a:pt x="3610344" y="3076613"/>
                </a:cubicBezTo>
                <a:cubicBezTo>
                  <a:pt x="3625832" y="3085312"/>
                  <a:pt x="3641612" y="3093053"/>
                  <a:pt x="3657601" y="3099847"/>
                </a:cubicBezTo>
                <a:lnTo>
                  <a:pt x="3657601" y="4692650"/>
                </a:lnTo>
                <a:cubicBezTo>
                  <a:pt x="3657601" y="5131029"/>
                  <a:pt x="3302230" y="5486400"/>
                  <a:pt x="2863851" y="5486400"/>
                </a:cubicBezTo>
                <a:lnTo>
                  <a:pt x="793750" y="5486400"/>
                </a:lnTo>
                <a:cubicBezTo>
                  <a:pt x="355374" y="5486400"/>
                  <a:pt x="0" y="5131029"/>
                  <a:pt x="0" y="4692650"/>
                </a:cubicBezTo>
                <a:lnTo>
                  <a:pt x="0" y="793749"/>
                </a:lnTo>
                <a:cubicBezTo>
                  <a:pt x="0" y="410170"/>
                  <a:pt x="272084" y="90139"/>
                  <a:pt x="633782" y="16125"/>
                </a:cubicBezTo>
                <a:close/>
              </a:path>
            </a:pathLst>
          </a:custGeom>
          <a:blipFill>
            <a:blip r:embed="rId3">
              <a:alphaModFix amt="60000"/>
            </a:blip>
            <a:stretch>
              <a:fillRect/>
            </a:stretch>
          </a:blipFill>
        </p:spPr>
        <p:txBody>
          <a:bodyPr wrap="square">
            <a:noAutofit/>
          </a:bodyPr>
          <a:lstStyle>
            <a:lvl1pPr marL="0" indent="0">
              <a:buNone/>
              <a:defRPr/>
            </a:lvl1pPr>
          </a:lstStyle>
          <a:p>
            <a:endParaRPr lang="en-US" dirty="0"/>
          </a:p>
        </p:txBody>
      </p:sp>
      <p:sp>
        <p:nvSpPr>
          <p:cNvPr id="7" name="Footer Placeholder 5">
            <a:extLst>
              <a:ext uri="{FF2B5EF4-FFF2-40B4-BE49-F238E27FC236}">
                <a16:creationId xmlns:a16="http://schemas.microsoft.com/office/drawing/2014/main" id="{F7928392-6990-1739-EFD8-158878267F53}"/>
              </a:ext>
            </a:extLst>
          </p:cNvPr>
          <p:cNvSpPr>
            <a:spLocks noGrp="1"/>
          </p:cNvSpPr>
          <p:nvPr>
            <p:ph type="ftr" sz="quarter" idx="11"/>
          </p:nvPr>
        </p:nvSpPr>
        <p:spPr>
          <a:xfrm>
            <a:off x="612647" y="6343955"/>
            <a:ext cx="2805405" cy="365125"/>
          </a:xfrm>
        </p:spPr>
        <p:txBody>
          <a:bodyPr/>
          <a:lstStyle/>
          <a:p>
            <a:r>
              <a:rPr lang="en-US"/>
              <a:t>Presentation title</a:t>
            </a:r>
            <a:endParaRPr lang="en-US" dirty="0"/>
          </a:p>
        </p:txBody>
      </p:sp>
      <p:sp>
        <p:nvSpPr>
          <p:cNvPr id="6" name="Date Placeholder 4">
            <a:extLst>
              <a:ext uri="{FF2B5EF4-FFF2-40B4-BE49-F238E27FC236}">
                <a16:creationId xmlns:a16="http://schemas.microsoft.com/office/drawing/2014/main" id="{5180574A-B6D1-E96C-B409-EE83503C1A34}"/>
              </a:ext>
            </a:extLst>
          </p:cNvPr>
          <p:cNvSpPr>
            <a:spLocks noGrp="1"/>
          </p:cNvSpPr>
          <p:nvPr>
            <p:ph type="dt" sz="half" idx="10"/>
          </p:nvPr>
        </p:nvSpPr>
        <p:spPr>
          <a:xfrm>
            <a:off x="8893929" y="6343955"/>
            <a:ext cx="2202644" cy="365125"/>
          </a:xfrm>
        </p:spPr>
        <p:txBody>
          <a:bodyPr/>
          <a:lstStyle/>
          <a:p>
            <a:fld id="{4EF58256-0296-44CC-8CBE-376538862FC1}" type="datetime4">
              <a:rPr lang="en-US" smtClean="0"/>
              <a:t>October 2, 2026</a:t>
            </a:fld>
            <a:endParaRPr lang="en-US"/>
          </a:p>
        </p:txBody>
      </p:sp>
      <p:sp>
        <p:nvSpPr>
          <p:cNvPr id="13" name="Slide Number Placeholder 6">
            <a:extLst>
              <a:ext uri="{FF2B5EF4-FFF2-40B4-BE49-F238E27FC236}">
                <a16:creationId xmlns:a16="http://schemas.microsoft.com/office/drawing/2014/main" id="{ADB9983E-EA3B-43DB-5F24-3E3B53E4F34B}"/>
              </a:ext>
            </a:extLst>
          </p:cNvPr>
          <p:cNvSpPr>
            <a:spLocks noGrp="1"/>
          </p:cNvSpPr>
          <p:nvPr>
            <p:ph type="sldNum" sz="quarter" idx="12"/>
          </p:nvPr>
        </p:nvSpPr>
        <p:spPr>
          <a:xfrm>
            <a:off x="11147096" y="6343955"/>
            <a:ext cx="429207"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4785339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E2067BC-DC4F-D794-A7F8-65900B7934E0}"/>
              </a:ext>
            </a:extLst>
          </p:cNvPr>
          <p:cNvSpPr>
            <a:spLocks noGrp="1"/>
          </p:cNvSpPr>
          <p:nvPr>
            <p:ph type="title"/>
          </p:nvPr>
        </p:nvSpPr>
        <p:spPr>
          <a:xfrm>
            <a:off x="612648" y="685801"/>
            <a:ext cx="10963656" cy="914400"/>
          </a:xfrm>
          <a:prstGeom prst="rect">
            <a:avLst/>
          </a:prstGeom>
        </p:spPr>
        <p:txBody>
          <a:bodyPr anchor="b"/>
          <a:lstStyle/>
          <a:p>
            <a:r>
              <a:rPr lang="en-US"/>
              <a:t>Click to edit Master title style</a:t>
            </a:r>
            <a:endParaRPr lang="en-US" dirty="0"/>
          </a:p>
        </p:txBody>
      </p:sp>
      <p:sp>
        <p:nvSpPr>
          <p:cNvPr id="5" name="Content Placeholder 7">
            <a:extLst>
              <a:ext uri="{FF2B5EF4-FFF2-40B4-BE49-F238E27FC236}">
                <a16:creationId xmlns:a16="http://schemas.microsoft.com/office/drawing/2014/main" id="{DAF060C4-6682-AB70-5937-47DB8276FDCD}"/>
              </a:ext>
            </a:extLst>
          </p:cNvPr>
          <p:cNvSpPr>
            <a:spLocks noGrp="1"/>
          </p:cNvSpPr>
          <p:nvPr>
            <p:ph sz="quarter" idx="14"/>
          </p:nvPr>
        </p:nvSpPr>
        <p:spPr>
          <a:xfrm>
            <a:off x="612647" y="1800378"/>
            <a:ext cx="5027988" cy="434340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11">
            <a:extLst>
              <a:ext uri="{FF2B5EF4-FFF2-40B4-BE49-F238E27FC236}">
                <a16:creationId xmlns:a16="http://schemas.microsoft.com/office/drawing/2014/main" id="{2C2B73F1-EE83-9923-3B6A-C759E0225DF1}"/>
              </a:ext>
            </a:extLst>
          </p:cNvPr>
          <p:cNvSpPr>
            <a:spLocks noGrp="1"/>
          </p:cNvSpPr>
          <p:nvPr>
            <p:ph type="pic" sz="quarter" idx="13"/>
          </p:nvPr>
        </p:nvSpPr>
        <p:spPr>
          <a:xfrm>
            <a:off x="6551367" y="1797877"/>
            <a:ext cx="5027989" cy="4374323"/>
          </a:xfrm>
          <a:prstGeom prst="roundRect">
            <a:avLst/>
          </a:prstGeom>
          <a:blipFill>
            <a:blip r:embed="rId2">
              <a:alphaModFix amt="60000"/>
            </a:blip>
            <a:stretch>
              <a:fillRect l="-4820" t="-423" r="-5636" b="2"/>
            </a:stretch>
          </a:blipFill>
        </p:spPr>
        <p:txBody>
          <a:bodyPr vert="horz" wrap="square" lIns="91440" tIns="45720" rIns="91440" bIns="45720" rtlCol="0">
            <a:noAutofit/>
          </a:bodyPr>
          <a:lstStyle>
            <a:lvl1pPr>
              <a:defRPr lang="en-US" dirty="0"/>
            </a:lvl1pPr>
          </a:lstStyle>
          <a:p>
            <a:pPr marL="0" lvl="0" indent="0">
              <a:buNone/>
            </a:pPr>
            <a:endParaRPr lang="en-US" dirty="0"/>
          </a:p>
        </p:txBody>
      </p:sp>
      <p:sp>
        <p:nvSpPr>
          <p:cNvPr id="8" name="Footer Placeholder 5">
            <a:extLst>
              <a:ext uri="{FF2B5EF4-FFF2-40B4-BE49-F238E27FC236}">
                <a16:creationId xmlns:a16="http://schemas.microsoft.com/office/drawing/2014/main" id="{6E32EA00-11F3-D38A-EF82-3557CF2EF6C4}"/>
              </a:ext>
            </a:extLst>
          </p:cNvPr>
          <p:cNvSpPr>
            <a:spLocks noGrp="1"/>
          </p:cNvSpPr>
          <p:nvPr>
            <p:ph type="ftr" sz="quarter" idx="11"/>
          </p:nvPr>
        </p:nvSpPr>
        <p:spPr>
          <a:xfrm>
            <a:off x="612647" y="6343955"/>
            <a:ext cx="2805405" cy="365125"/>
          </a:xfrm>
        </p:spPr>
        <p:txBody>
          <a:bodyPr/>
          <a:lstStyle/>
          <a:p>
            <a:r>
              <a:rPr lang="en-US"/>
              <a:t>Presentation title</a:t>
            </a:r>
            <a:endParaRPr lang="en-US" dirty="0"/>
          </a:p>
        </p:txBody>
      </p:sp>
      <p:sp>
        <p:nvSpPr>
          <p:cNvPr id="4" name="Date Placeholder 4">
            <a:extLst>
              <a:ext uri="{FF2B5EF4-FFF2-40B4-BE49-F238E27FC236}">
                <a16:creationId xmlns:a16="http://schemas.microsoft.com/office/drawing/2014/main" id="{AEA2D076-E11D-6E76-FC75-36CE027885EA}"/>
              </a:ext>
            </a:extLst>
          </p:cNvPr>
          <p:cNvSpPr>
            <a:spLocks noGrp="1"/>
          </p:cNvSpPr>
          <p:nvPr>
            <p:ph type="dt" sz="half" idx="10"/>
          </p:nvPr>
        </p:nvSpPr>
        <p:spPr>
          <a:xfrm>
            <a:off x="8893929" y="6343955"/>
            <a:ext cx="2202644" cy="365125"/>
          </a:xfrm>
        </p:spPr>
        <p:txBody>
          <a:bodyPr/>
          <a:lstStyle/>
          <a:p>
            <a:fld id="{A9E8EB1A-0D9F-42F4-8787-27916B88BD77}" type="datetime4">
              <a:rPr lang="en-US" smtClean="0"/>
              <a:t>October 2, 2026</a:t>
            </a:fld>
            <a:endParaRPr lang="en-US"/>
          </a:p>
        </p:txBody>
      </p:sp>
      <p:sp>
        <p:nvSpPr>
          <p:cNvPr id="9" name="Slide Number Placeholder 6">
            <a:extLst>
              <a:ext uri="{FF2B5EF4-FFF2-40B4-BE49-F238E27FC236}">
                <a16:creationId xmlns:a16="http://schemas.microsoft.com/office/drawing/2014/main" id="{E0A6D593-F2EA-A3BB-69F2-854A20DC4A97}"/>
              </a:ext>
            </a:extLst>
          </p:cNvPr>
          <p:cNvSpPr>
            <a:spLocks noGrp="1"/>
          </p:cNvSpPr>
          <p:nvPr>
            <p:ph type="sldNum" sz="quarter" idx="12"/>
          </p:nvPr>
        </p:nvSpPr>
        <p:spPr>
          <a:xfrm>
            <a:off x="11147096" y="6343955"/>
            <a:ext cx="429207"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9823117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FFB7B32-3B46-FEC3-8857-8E1A162E4308}"/>
              </a:ext>
            </a:extLst>
          </p:cNvPr>
          <p:cNvSpPr>
            <a:spLocks noGrp="1"/>
          </p:cNvSpPr>
          <p:nvPr>
            <p:ph type="title"/>
          </p:nvPr>
        </p:nvSpPr>
        <p:spPr>
          <a:xfrm>
            <a:off x="612648" y="685801"/>
            <a:ext cx="10963656" cy="914400"/>
          </a:xfrm>
          <a:prstGeom prst="rect">
            <a:avLst/>
          </a:prstGeom>
        </p:spPr>
        <p:txBody>
          <a:bodyPr anchor="b"/>
          <a:lstStyle/>
          <a:p>
            <a:r>
              <a:rPr lang="en-US"/>
              <a:t>Click to edit Master title style</a:t>
            </a:r>
            <a:endParaRPr lang="en-US" dirty="0"/>
          </a:p>
        </p:txBody>
      </p:sp>
      <p:sp>
        <p:nvSpPr>
          <p:cNvPr id="7" name="Content Placeholder 7">
            <a:extLst>
              <a:ext uri="{FF2B5EF4-FFF2-40B4-BE49-F238E27FC236}">
                <a16:creationId xmlns:a16="http://schemas.microsoft.com/office/drawing/2014/main" id="{57AF4F78-A06C-1C79-00D5-674ABC7DD1D9}"/>
              </a:ext>
            </a:extLst>
          </p:cNvPr>
          <p:cNvSpPr>
            <a:spLocks noGrp="1"/>
          </p:cNvSpPr>
          <p:nvPr>
            <p:ph sz="quarter" idx="18"/>
          </p:nvPr>
        </p:nvSpPr>
        <p:spPr>
          <a:xfrm>
            <a:off x="597333" y="1800378"/>
            <a:ext cx="3657600" cy="434340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11">
            <a:extLst>
              <a:ext uri="{FF2B5EF4-FFF2-40B4-BE49-F238E27FC236}">
                <a16:creationId xmlns:a16="http://schemas.microsoft.com/office/drawing/2014/main" id="{CC58A4A5-EB35-1693-A666-D364D490824E}"/>
              </a:ext>
            </a:extLst>
          </p:cNvPr>
          <p:cNvSpPr>
            <a:spLocks noGrp="1"/>
          </p:cNvSpPr>
          <p:nvPr>
            <p:ph type="pic" sz="quarter" idx="13"/>
          </p:nvPr>
        </p:nvSpPr>
        <p:spPr>
          <a:xfrm>
            <a:off x="5177927" y="1800378"/>
            <a:ext cx="6396851" cy="4343400"/>
          </a:xfrm>
          <a:prstGeom prst="roundRect">
            <a:avLst/>
          </a:prstGeom>
          <a:blipFill>
            <a:blip r:embed="rId2">
              <a:alphaModFix amt="60000"/>
            </a:blip>
            <a:stretch>
              <a:fillRect l="-839" r="-3" b="-8242"/>
            </a:stretch>
          </a:blipFill>
        </p:spPr>
        <p:txBody>
          <a:bodyPr vert="horz" wrap="square" lIns="91440" tIns="45720" rIns="91440" bIns="45720" rtlCol="0">
            <a:noAutofit/>
          </a:bodyPr>
          <a:lstStyle>
            <a:lvl1pPr>
              <a:defRPr lang="en-US" dirty="0"/>
            </a:lvl1pPr>
          </a:lstStyle>
          <a:p>
            <a:pPr marL="0" lvl="0" indent="0">
              <a:buNone/>
            </a:pP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642932" cy="365125"/>
          </a:xfrm>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86595" y="6343955"/>
            <a:ext cx="1449697" cy="365125"/>
          </a:xfrm>
        </p:spPr>
        <p:txBody>
          <a:bodyPr/>
          <a:lstStyle/>
          <a:p>
            <a:fld id="{B1D5C144-96A4-445D-A940-2A51DF142D3E}" type="datetime4">
              <a:rPr lang="en-US" smtClean="0"/>
              <a:t>October 2, 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36293" y="6343955"/>
            <a:ext cx="443060" cy="365125"/>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4298470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14">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508C519-A8F4-DCA8-A8FA-5C8775D64FC2}"/>
              </a:ext>
            </a:extLst>
          </p:cNvPr>
          <p:cNvSpPr>
            <a:spLocks noGrp="1"/>
          </p:cNvSpPr>
          <p:nvPr>
            <p:ph type="title"/>
          </p:nvPr>
        </p:nvSpPr>
        <p:spPr>
          <a:xfrm>
            <a:off x="612648" y="685801"/>
            <a:ext cx="10963656" cy="914400"/>
          </a:xfrm>
          <a:prstGeom prst="rect">
            <a:avLst/>
          </a:prstGeom>
        </p:spPr>
        <p:txBody>
          <a:bodyPr anchor="b"/>
          <a:lstStyle/>
          <a:p>
            <a:r>
              <a:rPr lang="en-US"/>
              <a:t>Click to edit Master title style</a:t>
            </a:r>
            <a:endParaRPr lang="en-US" dirty="0"/>
          </a:p>
        </p:txBody>
      </p:sp>
      <p:sp>
        <p:nvSpPr>
          <p:cNvPr id="6" name="Picture Placeholder 11">
            <a:extLst>
              <a:ext uri="{FF2B5EF4-FFF2-40B4-BE49-F238E27FC236}">
                <a16:creationId xmlns:a16="http://schemas.microsoft.com/office/drawing/2014/main" id="{C1BCB635-699D-D4EE-1294-A3666DE07211}"/>
              </a:ext>
            </a:extLst>
          </p:cNvPr>
          <p:cNvSpPr>
            <a:spLocks noGrp="1"/>
          </p:cNvSpPr>
          <p:nvPr>
            <p:ph type="pic" sz="quarter" idx="13"/>
          </p:nvPr>
        </p:nvSpPr>
        <p:spPr>
          <a:xfrm>
            <a:off x="615697" y="1797877"/>
            <a:ext cx="5027989" cy="4374323"/>
          </a:xfrm>
          <a:prstGeom prst="roundRect">
            <a:avLst/>
          </a:prstGeom>
          <a:blipFill>
            <a:blip r:embed="rId2">
              <a:alphaModFix amt="60000"/>
            </a:blip>
            <a:stretch>
              <a:fillRect l="-4820" t="-423" r="-5636" b="2"/>
            </a:stretch>
          </a:blipFill>
        </p:spPr>
        <p:txBody>
          <a:bodyPr vert="horz" wrap="square" lIns="91440" tIns="45720" rIns="91440" bIns="45720" rtlCol="0">
            <a:noAutofit/>
          </a:bodyPr>
          <a:lstStyle>
            <a:lvl1pPr>
              <a:defRPr lang="en-US" dirty="0"/>
            </a:lvl1pPr>
          </a:lstStyle>
          <a:p>
            <a:pPr marL="0" lvl="0" indent="0">
              <a:buNone/>
            </a:pPr>
            <a:endParaRPr lang="en-US" dirty="0"/>
          </a:p>
        </p:txBody>
      </p:sp>
      <p:sp>
        <p:nvSpPr>
          <p:cNvPr id="5" name="Content Placeholder 7">
            <a:extLst>
              <a:ext uri="{FF2B5EF4-FFF2-40B4-BE49-F238E27FC236}">
                <a16:creationId xmlns:a16="http://schemas.microsoft.com/office/drawing/2014/main" id="{9A06430F-FBD5-9FBA-C15A-1E66EF1F55CC}"/>
              </a:ext>
            </a:extLst>
          </p:cNvPr>
          <p:cNvSpPr>
            <a:spLocks noGrp="1"/>
          </p:cNvSpPr>
          <p:nvPr>
            <p:ph sz="quarter" idx="14"/>
          </p:nvPr>
        </p:nvSpPr>
        <p:spPr>
          <a:xfrm>
            <a:off x="6548315" y="1797877"/>
            <a:ext cx="5027988" cy="434340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5">
            <a:extLst>
              <a:ext uri="{FF2B5EF4-FFF2-40B4-BE49-F238E27FC236}">
                <a16:creationId xmlns:a16="http://schemas.microsoft.com/office/drawing/2014/main" id="{7F449397-6666-4D10-0CC7-55D95DBC829E}"/>
              </a:ext>
            </a:extLst>
          </p:cNvPr>
          <p:cNvSpPr>
            <a:spLocks noGrp="1"/>
          </p:cNvSpPr>
          <p:nvPr>
            <p:ph type="ftr" sz="quarter" idx="11"/>
          </p:nvPr>
        </p:nvSpPr>
        <p:spPr>
          <a:xfrm>
            <a:off x="612647" y="6343955"/>
            <a:ext cx="2805405" cy="365125"/>
          </a:xfrm>
        </p:spPr>
        <p:txBody>
          <a:bodyPr/>
          <a:lstStyle/>
          <a:p>
            <a:r>
              <a:rPr lang="en-US"/>
              <a:t>Presentation title</a:t>
            </a:r>
            <a:endParaRPr lang="en-US" dirty="0"/>
          </a:p>
        </p:txBody>
      </p:sp>
      <p:sp>
        <p:nvSpPr>
          <p:cNvPr id="7" name="Date Placeholder 4">
            <a:extLst>
              <a:ext uri="{FF2B5EF4-FFF2-40B4-BE49-F238E27FC236}">
                <a16:creationId xmlns:a16="http://schemas.microsoft.com/office/drawing/2014/main" id="{0B04C6FB-8800-CBD2-695A-D69DDD79300A}"/>
              </a:ext>
            </a:extLst>
          </p:cNvPr>
          <p:cNvSpPr>
            <a:spLocks noGrp="1"/>
          </p:cNvSpPr>
          <p:nvPr>
            <p:ph type="dt" sz="half" idx="10"/>
          </p:nvPr>
        </p:nvSpPr>
        <p:spPr>
          <a:xfrm>
            <a:off x="8893929" y="6343955"/>
            <a:ext cx="2202644" cy="365125"/>
          </a:xfrm>
        </p:spPr>
        <p:txBody>
          <a:bodyPr/>
          <a:lstStyle/>
          <a:p>
            <a:fld id="{5B4E89C4-8CE5-4D83-933F-0152411E547D}" type="datetime4">
              <a:rPr lang="en-US" smtClean="0"/>
              <a:t>October 2, 2026</a:t>
            </a:fld>
            <a:endParaRPr lang="en-US"/>
          </a:p>
        </p:txBody>
      </p:sp>
      <p:sp>
        <p:nvSpPr>
          <p:cNvPr id="12" name="Slide Number Placeholder 6">
            <a:extLst>
              <a:ext uri="{FF2B5EF4-FFF2-40B4-BE49-F238E27FC236}">
                <a16:creationId xmlns:a16="http://schemas.microsoft.com/office/drawing/2014/main" id="{3AA69380-9695-358B-5CE3-614C5F0B804D}"/>
              </a:ext>
            </a:extLst>
          </p:cNvPr>
          <p:cNvSpPr>
            <a:spLocks noGrp="1"/>
          </p:cNvSpPr>
          <p:nvPr>
            <p:ph type="sldNum" sz="quarter" idx="12"/>
          </p:nvPr>
        </p:nvSpPr>
        <p:spPr>
          <a:xfrm>
            <a:off x="11147096" y="6343955"/>
            <a:ext cx="429207"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7795137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D7B64117-148B-10E8-7721-A4C85F0BDEAD}"/>
              </a:ext>
            </a:extLst>
          </p:cNvPr>
          <p:cNvSpPr>
            <a:spLocks noGrp="1"/>
          </p:cNvSpPr>
          <p:nvPr>
            <p:ph type="title"/>
          </p:nvPr>
        </p:nvSpPr>
        <p:spPr>
          <a:xfrm>
            <a:off x="4724401" y="685801"/>
            <a:ext cx="6857999" cy="914400"/>
          </a:xfrm>
          <a:prstGeom prst="rect">
            <a:avLst/>
          </a:prstGeom>
        </p:spPr>
        <p:txBody>
          <a:bodyPr anchor="b"/>
          <a:lstStyle/>
          <a:p>
            <a:r>
              <a:rPr lang="en-US"/>
              <a:t>Click to edit Master title style</a:t>
            </a:r>
            <a:endParaRPr lang="en-US" dirty="0"/>
          </a:p>
        </p:txBody>
      </p:sp>
      <p:sp>
        <p:nvSpPr>
          <p:cNvPr id="13" name="Footer Placeholder 3">
            <a:extLst>
              <a:ext uri="{FF2B5EF4-FFF2-40B4-BE49-F238E27FC236}">
                <a16:creationId xmlns:a16="http://schemas.microsoft.com/office/drawing/2014/main" id="{4CBD105E-D67D-27B0-8BC2-513D1405095C}"/>
              </a:ext>
            </a:extLst>
          </p:cNvPr>
          <p:cNvSpPr>
            <a:spLocks noGrp="1"/>
          </p:cNvSpPr>
          <p:nvPr>
            <p:ph type="ftr" sz="quarter" idx="11"/>
          </p:nvPr>
        </p:nvSpPr>
        <p:spPr>
          <a:xfrm>
            <a:off x="612647" y="194458"/>
            <a:ext cx="2805405" cy="365125"/>
          </a:xfrm>
        </p:spPr>
        <p:txBody>
          <a:bodyPr/>
          <a:lstStyle>
            <a:lvl1pPr>
              <a:defRPr>
                <a:solidFill>
                  <a:schemeClr val="tx2"/>
                </a:solidFill>
              </a:defRPr>
            </a:lvl1pPr>
          </a:lstStyle>
          <a:p>
            <a:r>
              <a:rPr lang="en-US"/>
              <a:t>Presentation title</a:t>
            </a:r>
            <a:endParaRPr lang="en-US" dirty="0"/>
          </a:p>
        </p:txBody>
      </p:sp>
      <p:sp>
        <p:nvSpPr>
          <p:cNvPr id="2" name="Picture Placeholder 10">
            <a:extLst>
              <a:ext uri="{FF2B5EF4-FFF2-40B4-BE49-F238E27FC236}">
                <a16:creationId xmlns:a16="http://schemas.microsoft.com/office/drawing/2014/main" id="{2AEAABD4-89DB-E133-9ED6-70DB4F37EAC0}"/>
              </a:ext>
            </a:extLst>
          </p:cNvPr>
          <p:cNvSpPr>
            <a:spLocks noGrp="1"/>
          </p:cNvSpPr>
          <p:nvPr>
            <p:ph type="pic" sz="quarter" idx="15"/>
          </p:nvPr>
        </p:nvSpPr>
        <p:spPr>
          <a:xfrm>
            <a:off x="609600" y="685801"/>
            <a:ext cx="3196492" cy="5486398"/>
          </a:xfrm>
          <a:prstGeom prst="roundRect">
            <a:avLst/>
          </a:prstGeom>
          <a:blipFill>
            <a:blip r:embed="rId2">
              <a:alphaModFix amt="60000"/>
            </a:blip>
            <a:stretch>
              <a:fillRect/>
            </a:stretch>
          </a:blipFill>
        </p:spPr>
        <p:txBody>
          <a:bodyPr/>
          <a:lstStyle>
            <a:lvl1pPr marL="0" indent="0">
              <a:buNone/>
              <a:defRPr/>
            </a:lvl1pPr>
          </a:lstStyle>
          <a:p>
            <a:endParaRPr lang="en-US" dirty="0"/>
          </a:p>
        </p:txBody>
      </p:sp>
      <p:sp>
        <p:nvSpPr>
          <p:cNvPr id="7" name="Content Placeholder 7">
            <a:extLst>
              <a:ext uri="{FF2B5EF4-FFF2-40B4-BE49-F238E27FC236}">
                <a16:creationId xmlns:a16="http://schemas.microsoft.com/office/drawing/2014/main" id="{679495B1-3D42-5CC6-1177-BBB5CCDEF14A}"/>
              </a:ext>
            </a:extLst>
          </p:cNvPr>
          <p:cNvSpPr>
            <a:spLocks noGrp="1"/>
          </p:cNvSpPr>
          <p:nvPr>
            <p:ph sz="quarter" idx="14"/>
          </p:nvPr>
        </p:nvSpPr>
        <p:spPr>
          <a:xfrm>
            <a:off x="4724400" y="1834003"/>
            <a:ext cx="6858000" cy="434340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4">
            <a:extLst>
              <a:ext uri="{FF2B5EF4-FFF2-40B4-BE49-F238E27FC236}">
                <a16:creationId xmlns:a16="http://schemas.microsoft.com/office/drawing/2014/main" id="{46379BDE-081E-7FD8-6882-06A79163451F}"/>
              </a:ext>
            </a:extLst>
          </p:cNvPr>
          <p:cNvSpPr>
            <a:spLocks noGrp="1"/>
          </p:cNvSpPr>
          <p:nvPr>
            <p:ph type="dt" sz="half" idx="10"/>
          </p:nvPr>
        </p:nvSpPr>
        <p:spPr>
          <a:xfrm>
            <a:off x="8893929" y="6343955"/>
            <a:ext cx="2202644" cy="365125"/>
          </a:xfrm>
        </p:spPr>
        <p:txBody>
          <a:bodyPr/>
          <a:lstStyle/>
          <a:p>
            <a:fld id="{2358D2CD-B61D-4AC6-BFCE-2AC2ADF5E434}" type="datetime4">
              <a:rPr lang="en-US" smtClean="0"/>
              <a:t>October 2, 2026</a:t>
            </a:fld>
            <a:endParaRPr lang="en-US"/>
          </a:p>
        </p:txBody>
      </p:sp>
      <p:sp>
        <p:nvSpPr>
          <p:cNvPr id="5" name="Slide Number Placeholder 6">
            <a:extLst>
              <a:ext uri="{FF2B5EF4-FFF2-40B4-BE49-F238E27FC236}">
                <a16:creationId xmlns:a16="http://schemas.microsoft.com/office/drawing/2014/main" id="{ED4BFD15-D4FC-285C-9858-EC05031CFB4C}"/>
              </a:ext>
            </a:extLst>
          </p:cNvPr>
          <p:cNvSpPr>
            <a:spLocks noGrp="1"/>
          </p:cNvSpPr>
          <p:nvPr>
            <p:ph type="sldNum" sz="quarter" idx="12"/>
          </p:nvPr>
        </p:nvSpPr>
        <p:spPr>
          <a:xfrm>
            <a:off x="11147096" y="6343955"/>
            <a:ext cx="429207"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3657242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4A406FC-7D60-AEE9-52FC-13CF6B14D987}"/>
              </a:ext>
            </a:extLst>
          </p:cNvPr>
          <p:cNvSpPr>
            <a:spLocks noGrp="1"/>
          </p:cNvSpPr>
          <p:nvPr>
            <p:ph type="title"/>
          </p:nvPr>
        </p:nvSpPr>
        <p:spPr>
          <a:xfrm>
            <a:off x="612648" y="685801"/>
            <a:ext cx="6857999" cy="914400"/>
          </a:xfrm>
          <a:prstGeom prst="rect">
            <a:avLst/>
          </a:prstGeom>
        </p:spPr>
        <p:txBody>
          <a:bodyPr anchor="b"/>
          <a:lstStyle/>
          <a:p>
            <a:r>
              <a:rPr lang="en-US"/>
              <a:t>Click to edit Master title style</a:t>
            </a:r>
            <a:endParaRPr lang="en-US" dirty="0"/>
          </a:p>
        </p:txBody>
      </p:sp>
      <p:sp>
        <p:nvSpPr>
          <p:cNvPr id="4" name="Content Placeholder 7">
            <a:extLst>
              <a:ext uri="{FF2B5EF4-FFF2-40B4-BE49-F238E27FC236}">
                <a16:creationId xmlns:a16="http://schemas.microsoft.com/office/drawing/2014/main" id="{1FF1CD72-F22C-1AA9-3BE7-29372CE38950}"/>
              </a:ext>
            </a:extLst>
          </p:cNvPr>
          <p:cNvSpPr>
            <a:spLocks noGrp="1"/>
          </p:cNvSpPr>
          <p:nvPr>
            <p:ph sz="quarter" idx="14"/>
          </p:nvPr>
        </p:nvSpPr>
        <p:spPr>
          <a:xfrm>
            <a:off x="612647" y="1834003"/>
            <a:ext cx="6858000" cy="434340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Picture Placeholder 10">
            <a:extLst>
              <a:ext uri="{FF2B5EF4-FFF2-40B4-BE49-F238E27FC236}">
                <a16:creationId xmlns:a16="http://schemas.microsoft.com/office/drawing/2014/main" id="{92C4F401-6C4E-D88C-28E2-BAE59CC7F8A0}"/>
              </a:ext>
            </a:extLst>
          </p:cNvPr>
          <p:cNvSpPr>
            <a:spLocks noGrp="1"/>
          </p:cNvSpPr>
          <p:nvPr>
            <p:ph type="pic" sz="quarter" idx="15"/>
          </p:nvPr>
        </p:nvSpPr>
        <p:spPr>
          <a:xfrm>
            <a:off x="8379811" y="685801"/>
            <a:ext cx="3196492" cy="5486398"/>
          </a:xfrm>
          <a:prstGeom prst="roundRect">
            <a:avLst/>
          </a:prstGeom>
          <a:blipFill>
            <a:blip r:embed="rId2">
              <a:alphaModFix amt="60000"/>
            </a:blip>
            <a:stretch>
              <a:fillRect/>
            </a:stretch>
          </a:blipFill>
        </p:spPr>
        <p:txBody>
          <a:bodyPr/>
          <a:lstStyle>
            <a:lvl1pPr marL="0" indent="0">
              <a:buNone/>
              <a:defRPr/>
            </a:lvl1pPr>
          </a:lstStyle>
          <a:p>
            <a:endParaRPr lang="en-US" dirty="0"/>
          </a:p>
        </p:txBody>
      </p:sp>
      <p:sp>
        <p:nvSpPr>
          <p:cNvPr id="7" name="Footer Placeholder 5">
            <a:extLst>
              <a:ext uri="{FF2B5EF4-FFF2-40B4-BE49-F238E27FC236}">
                <a16:creationId xmlns:a16="http://schemas.microsoft.com/office/drawing/2014/main" id="{70483B7B-F0B2-DE38-D790-80FC056F3530}"/>
              </a:ext>
            </a:extLst>
          </p:cNvPr>
          <p:cNvSpPr>
            <a:spLocks noGrp="1"/>
          </p:cNvSpPr>
          <p:nvPr>
            <p:ph type="ftr" sz="quarter" idx="11"/>
          </p:nvPr>
        </p:nvSpPr>
        <p:spPr>
          <a:xfrm>
            <a:off x="612647" y="6343955"/>
            <a:ext cx="2805405" cy="365125"/>
          </a:xfrm>
        </p:spPr>
        <p:txBody>
          <a:bodyPr/>
          <a:lstStyle/>
          <a:p>
            <a:r>
              <a:rPr lang="en-US"/>
              <a:t>Presentation title</a:t>
            </a:r>
            <a:endParaRPr lang="en-US" dirty="0"/>
          </a:p>
        </p:txBody>
      </p:sp>
      <p:sp>
        <p:nvSpPr>
          <p:cNvPr id="6" name="Date Placeholder 4">
            <a:extLst>
              <a:ext uri="{FF2B5EF4-FFF2-40B4-BE49-F238E27FC236}">
                <a16:creationId xmlns:a16="http://schemas.microsoft.com/office/drawing/2014/main" id="{CC30E34F-B355-58B9-96FF-E17E20795AFA}"/>
              </a:ext>
            </a:extLst>
          </p:cNvPr>
          <p:cNvSpPr>
            <a:spLocks noGrp="1"/>
          </p:cNvSpPr>
          <p:nvPr>
            <p:ph type="dt" sz="half" idx="10"/>
          </p:nvPr>
        </p:nvSpPr>
        <p:spPr>
          <a:xfrm>
            <a:off x="8893929" y="6343955"/>
            <a:ext cx="2202644" cy="365125"/>
          </a:xfrm>
        </p:spPr>
        <p:txBody>
          <a:bodyPr/>
          <a:lstStyle/>
          <a:p>
            <a:fld id="{DC47CF7F-A551-4146-BBE0-408292180B52}" type="datetime4">
              <a:rPr lang="en-US" smtClean="0"/>
              <a:t>October 2, 2026</a:t>
            </a:fld>
            <a:endParaRPr lang="en-US"/>
          </a:p>
        </p:txBody>
      </p:sp>
      <p:sp>
        <p:nvSpPr>
          <p:cNvPr id="12" name="Slide Number Placeholder 6">
            <a:extLst>
              <a:ext uri="{FF2B5EF4-FFF2-40B4-BE49-F238E27FC236}">
                <a16:creationId xmlns:a16="http://schemas.microsoft.com/office/drawing/2014/main" id="{A3D51968-AEFF-7C0A-D745-6C578AD455AE}"/>
              </a:ext>
            </a:extLst>
          </p:cNvPr>
          <p:cNvSpPr>
            <a:spLocks noGrp="1"/>
          </p:cNvSpPr>
          <p:nvPr>
            <p:ph type="sldNum" sz="quarter" idx="12"/>
          </p:nvPr>
        </p:nvSpPr>
        <p:spPr>
          <a:xfrm>
            <a:off x="11147096" y="6343955"/>
            <a:ext cx="429207"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7849354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7E5B7CC-9F32-A84F-4D05-B86C282FB097}"/>
              </a:ext>
            </a:extLst>
          </p:cNvPr>
          <p:cNvSpPr>
            <a:spLocks noGrp="1"/>
          </p:cNvSpPr>
          <p:nvPr>
            <p:ph type="title"/>
          </p:nvPr>
        </p:nvSpPr>
        <p:spPr>
          <a:xfrm>
            <a:off x="612649" y="685801"/>
            <a:ext cx="4117614" cy="914400"/>
          </a:xfrm>
          <a:prstGeom prst="rect">
            <a:avLst/>
          </a:prstGeom>
        </p:spPr>
        <p:txBody>
          <a:bodyPr anchor="b"/>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16838" y="2208518"/>
            <a:ext cx="4113426" cy="3963682"/>
          </a:xfrm>
          <a:prstGeom prst="roundRect">
            <a:avLst/>
          </a:prstGeom>
          <a:blipFill>
            <a:blip r:embed="rId2">
              <a:alphaModFix amt="60000"/>
            </a:blip>
            <a:stretch>
              <a:fillRect/>
            </a:stretch>
          </a:blipFill>
        </p:spPr>
        <p:txBody>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636303" y="685800"/>
            <a:ext cx="5946098" cy="5486401"/>
          </a:xfrm>
        </p:spPr>
        <p:txBody>
          <a:bodyPr anchor="t"/>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Presentation title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408420A-C5F3-4FE3-ACD1-3579886DBD1C}" type="datetime4">
              <a:rPr lang="en-US" smtClean="0"/>
              <a:t>October 2,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5201940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D13F329-E349-1E3B-7A43-6BC673EFBF42}"/>
              </a:ext>
            </a:extLst>
          </p:cNvPr>
          <p:cNvSpPr>
            <a:spLocks noGrp="1"/>
          </p:cNvSpPr>
          <p:nvPr>
            <p:ph type="title"/>
          </p:nvPr>
        </p:nvSpPr>
        <p:spPr>
          <a:xfrm>
            <a:off x="612649" y="685801"/>
            <a:ext cx="3194108" cy="914400"/>
          </a:xfrm>
          <a:prstGeom prst="rect">
            <a:avLst/>
          </a:prstGeom>
        </p:spPr>
        <p:txBody>
          <a:bodyPr anchor="b"/>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09600" y="2148545"/>
            <a:ext cx="3197157" cy="4023655"/>
          </a:xfrm>
          <a:prstGeom prst="roundRect">
            <a:avLst/>
          </a:prstGeom>
          <a:blipFill>
            <a:blip r:embed="rId2">
              <a:alphaModFix amt="60000"/>
            </a:blip>
            <a:stretch>
              <a:fillRect/>
            </a:stretch>
          </a:blipFill>
        </p:spPr>
        <p:txBody>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724398" y="687064"/>
            <a:ext cx="6858000" cy="548640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Presentation title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AA8A38B-4879-4FDC-AC03-885B172FDA13}" type="datetime4">
              <a:rPr lang="en-US" smtClean="0"/>
              <a:t>October 2,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6947512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umber Large">
    <p:spTree>
      <p:nvGrpSpPr>
        <p:cNvPr id="1" name=""/>
        <p:cNvGrpSpPr/>
        <p:nvPr/>
      </p:nvGrpSpPr>
      <p:grpSpPr>
        <a:xfrm>
          <a:off x="0" y="0"/>
          <a:ext cx="0" cy="0"/>
          <a:chOff x="0" y="0"/>
          <a:chExt cx="0" cy="0"/>
        </a:xfrm>
      </p:grpSpPr>
      <p:pic>
        <p:nvPicPr>
          <p:cNvPr id="2" name="Picture 1" descr="A black and white background with a purple and white curved object&#10;&#10;AI-generated content may be incorrect.">
            <a:extLst>
              <a:ext uri="{FF2B5EF4-FFF2-40B4-BE49-F238E27FC236}">
                <a16:creationId xmlns:a16="http://schemas.microsoft.com/office/drawing/2014/main" id="{88E371D5-53AB-3F97-F993-1C7880A016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2841"/>
            <a:ext cx="12188952" cy="6863682"/>
          </a:xfrm>
          <a:prstGeom prst="rect">
            <a:avLst/>
          </a:prstGeom>
        </p:spPr>
      </p:pic>
      <p:sp>
        <p:nvSpPr>
          <p:cNvPr id="7" name="Title 6">
            <a:extLst>
              <a:ext uri="{FF2B5EF4-FFF2-40B4-BE49-F238E27FC236}">
                <a16:creationId xmlns:a16="http://schemas.microsoft.com/office/drawing/2014/main" id="{8012BF6D-A55B-D376-3BDA-4A841AF7B59A}"/>
              </a:ext>
            </a:extLst>
          </p:cNvPr>
          <p:cNvSpPr>
            <a:spLocks noGrp="1"/>
          </p:cNvSpPr>
          <p:nvPr>
            <p:ph type="title"/>
          </p:nvPr>
        </p:nvSpPr>
        <p:spPr>
          <a:xfrm>
            <a:off x="612648" y="4934679"/>
            <a:ext cx="9145525" cy="1143000"/>
          </a:xfrm>
        </p:spPr>
        <p:txBody>
          <a:bodyPr anchor="t"/>
          <a:lstStyle>
            <a:lvl1pPr>
              <a:lnSpc>
                <a:spcPct val="110000"/>
              </a:lnSpc>
              <a:defRPr sz="2200">
                <a:solidFill>
                  <a:schemeClr val="tx2"/>
                </a:solidFill>
                <a:latin typeface="+mn-lt"/>
              </a:defRPr>
            </a:lvl1pPr>
          </a:lstStyle>
          <a:p>
            <a:r>
              <a:rPr lang="en-US"/>
              <a:t>Click to edit Master title style</a:t>
            </a:r>
          </a:p>
        </p:txBody>
      </p:sp>
      <p:sp>
        <p:nvSpPr>
          <p:cNvPr id="10" name="Content Placeholder 7">
            <a:extLst>
              <a:ext uri="{FF2B5EF4-FFF2-40B4-BE49-F238E27FC236}">
                <a16:creationId xmlns:a16="http://schemas.microsoft.com/office/drawing/2014/main" id="{36183DB1-95C1-8A15-8498-57CAF0A43E3C}"/>
              </a:ext>
            </a:extLst>
          </p:cNvPr>
          <p:cNvSpPr>
            <a:spLocks noGrp="1"/>
          </p:cNvSpPr>
          <p:nvPr>
            <p:ph sz="quarter" idx="14" hasCustomPrompt="1"/>
          </p:nvPr>
        </p:nvSpPr>
        <p:spPr>
          <a:xfrm>
            <a:off x="614172" y="754040"/>
            <a:ext cx="10969752" cy="4568587"/>
          </a:xfrm>
        </p:spPr>
        <p:txBody>
          <a:bodyPr anchor="b"/>
          <a:lstStyle>
            <a:lvl1pPr>
              <a:defRPr sz="27000">
                <a:latin typeface="+mj-lt"/>
              </a:defRPr>
            </a:lvl1pPr>
            <a:lvl5pPr>
              <a:defRPr/>
            </a:lvl5pPr>
          </a:lstStyle>
          <a:p>
            <a:pPr lvl="0"/>
            <a:r>
              <a:rPr lang="en-US" dirty="0"/>
              <a:t>##%</a:t>
            </a:r>
          </a:p>
        </p:txBody>
      </p:sp>
      <p:sp>
        <p:nvSpPr>
          <p:cNvPr id="11" name="Footer Placeholder 3">
            <a:extLst>
              <a:ext uri="{FF2B5EF4-FFF2-40B4-BE49-F238E27FC236}">
                <a16:creationId xmlns:a16="http://schemas.microsoft.com/office/drawing/2014/main" id="{E8233814-9896-7DB3-F0FE-F02E2AEBCA86}"/>
              </a:ext>
            </a:extLst>
          </p:cNvPr>
          <p:cNvSpPr>
            <a:spLocks noGrp="1"/>
          </p:cNvSpPr>
          <p:nvPr>
            <p:ph type="ftr" sz="quarter" idx="11"/>
          </p:nvPr>
        </p:nvSpPr>
        <p:spPr>
          <a:xfrm>
            <a:off x="612647" y="6343955"/>
            <a:ext cx="2805405" cy="365125"/>
          </a:xfrm>
        </p:spPr>
        <p:txBody>
          <a:bodyPr/>
          <a:lstStyle>
            <a:lvl1pPr>
              <a:defRPr>
                <a:solidFill>
                  <a:schemeClr val="tx2"/>
                </a:solidFill>
              </a:defRPr>
            </a:lvl1pPr>
          </a:lstStyle>
          <a:p>
            <a:r>
              <a:rPr lang="en-US"/>
              <a:t>Presentation title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2"/>
                </a:solidFill>
              </a:defRPr>
            </a:lvl1pPr>
          </a:lstStyle>
          <a:p>
            <a:fld id="{4BE7B151-40E6-4E6B-9617-B4A2DC665328}" type="datetime4">
              <a:rPr lang="en-US" smtClean="0"/>
              <a:t>October 2, 2026</a:t>
            </a:fld>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2"/>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1655286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pic>
        <p:nvPicPr>
          <p:cNvPr id="2" name="Picture 1" descr="A white circle with black background&#10;&#10;AI-generated content may be incorrect.">
            <a:extLst>
              <a:ext uri="{FF2B5EF4-FFF2-40B4-BE49-F238E27FC236}">
                <a16:creationId xmlns:a16="http://schemas.microsoft.com/office/drawing/2014/main" id="{0BF368C3-C93B-ECD9-6D9F-143E1A0D6E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4507"/>
            <a:ext cx="12188952" cy="6867015"/>
          </a:xfrm>
          <a:prstGeom prst="rect">
            <a:avLst/>
          </a:prstGeom>
        </p:spPr>
      </p:pic>
      <p:sp>
        <p:nvSpPr>
          <p:cNvPr id="26" name="Title 1">
            <a:extLst>
              <a:ext uri="{FF2B5EF4-FFF2-40B4-BE49-F238E27FC236}">
                <a16:creationId xmlns:a16="http://schemas.microsoft.com/office/drawing/2014/main" id="{A9AFD497-284A-7764-3747-F5F5D19FF65E}"/>
              </a:ext>
            </a:extLst>
          </p:cNvPr>
          <p:cNvSpPr>
            <a:spLocks noGrp="1"/>
          </p:cNvSpPr>
          <p:nvPr>
            <p:ph type="title"/>
          </p:nvPr>
        </p:nvSpPr>
        <p:spPr>
          <a:xfrm>
            <a:off x="1523999" y="5029200"/>
            <a:ext cx="9144001" cy="1143000"/>
          </a:xfrm>
          <a:prstGeom prst="rect">
            <a:avLst/>
          </a:prstGeom>
        </p:spPr>
        <p:txBody>
          <a:bodyPr anchor="t">
            <a:normAutofit/>
          </a:bodyPr>
          <a:lstStyle>
            <a:lvl1pPr algn="ctr">
              <a:lnSpc>
                <a:spcPct val="110000"/>
              </a:lnSpc>
              <a:defRPr sz="2200" b="0" i="0">
                <a:solidFill>
                  <a:schemeClr val="tx2"/>
                </a:solidFill>
                <a:latin typeface="+mn-lt"/>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874E530A-B9CF-740A-CF7D-90CD86088406}"/>
              </a:ext>
            </a:extLst>
          </p:cNvPr>
          <p:cNvSpPr>
            <a:spLocks noGrp="1"/>
          </p:cNvSpPr>
          <p:nvPr>
            <p:ph type="ftr" sz="quarter" idx="11"/>
          </p:nvPr>
        </p:nvSpPr>
        <p:spPr>
          <a:xfrm>
            <a:off x="612647" y="194458"/>
            <a:ext cx="2805405" cy="365125"/>
          </a:xfrm>
        </p:spPr>
        <p:txBody>
          <a:bodyPr/>
          <a:lstStyle>
            <a:lvl1pPr>
              <a:defRPr>
                <a:solidFill>
                  <a:schemeClr val="tx2"/>
                </a:solidFill>
              </a:defRPr>
            </a:lvl1pPr>
          </a:lstStyle>
          <a:p>
            <a:r>
              <a:rPr lang="en-US"/>
              <a:t>Presentation title</a:t>
            </a:r>
            <a:endParaRPr lang="en-US" dirty="0"/>
          </a:p>
        </p:txBody>
      </p:sp>
      <p:sp>
        <p:nvSpPr>
          <p:cNvPr id="12" name="Date Placeholder 2">
            <a:extLst>
              <a:ext uri="{FF2B5EF4-FFF2-40B4-BE49-F238E27FC236}">
                <a16:creationId xmlns:a16="http://schemas.microsoft.com/office/drawing/2014/main" id="{998D8A60-2615-D77F-59DC-91C410A7D8EB}"/>
              </a:ext>
            </a:extLst>
          </p:cNvPr>
          <p:cNvSpPr>
            <a:spLocks noGrp="1"/>
          </p:cNvSpPr>
          <p:nvPr>
            <p:ph type="dt" sz="half" idx="10"/>
          </p:nvPr>
        </p:nvSpPr>
        <p:spPr>
          <a:xfrm>
            <a:off x="8893929" y="194458"/>
            <a:ext cx="2202644" cy="365125"/>
          </a:xfrm>
        </p:spPr>
        <p:txBody>
          <a:bodyPr/>
          <a:lstStyle>
            <a:lvl1pPr>
              <a:defRPr>
                <a:solidFill>
                  <a:schemeClr val="tx2"/>
                </a:solidFill>
              </a:defRPr>
            </a:lvl1pPr>
          </a:lstStyle>
          <a:p>
            <a:fld id="{2A80B614-F73C-4518-B5B6-958ACBBC9B2D}" type="datetime4">
              <a:rPr lang="en-US" smtClean="0"/>
              <a:t>October 2, 2026</a:t>
            </a:fld>
            <a:endParaRPr lang="en-US" dirty="0"/>
          </a:p>
        </p:txBody>
      </p:sp>
      <p:sp>
        <p:nvSpPr>
          <p:cNvPr id="14" name="Slide Number Placeholder 4">
            <a:extLst>
              <a:ext uri="{FF2B5EF4-FFF2-40B4-BE49-F238E27FC236}">
                <a16:creationId xmlns:a16="http://schemas.microsoft.com/office/drawing/2014/main" id="{C065CCD8-E8E7-BA18-1650-5681413E097B}"/>
              </a:ext>
            </a:extLst>
          </p:cNvPr>
          <p:cNvSpPr>
            <a:spLocks noGrp="1"/>
          </p:cNvSpPr>
          <p:nvPr>
            <p:ph type="sldNum" sz="quarter" idx="12"/>
          </p:nvPr>
        </p:nvSpPr>
        <p:spPr>
          <a:xfrm>
            <a:off x="11147096" y="194458"/>
            <a:ext cx="429207" cy="365125"/>
          </a:xfrm>
        </p:spPr>
        <p:txBody>
          <a:bodyPr/>
          <a:lstStyle>
            <a:lvl1pPr>
              <a:defRPr>
                <a:solidFill>
                  <a:schemeClr val="tx2"/>
                </a:solidFill>
              </a:defRPr>
            </a:lvl1pPr>
          </a:lstStyle>
          <a:p>
            <a:fld id="{AEAA3239-9EA4-4A65-A281-97F994456D9F}" type="slidenum">
              <a:rPr lang="en-US" smtClean="0"/>
              <a:pPr/>
              <a:t>‹#›</a:t>
            </a:fld>
            <a:endParaRPr lang="en-US"/>
          </a:p>
        </p:txBody>
      </p:sp>
      <p:sp>
        <p:nvSpPr>
          <p:cNvPr id="25" name="Content Placeholder 6">
            <a:extLst>
              <a:ext uri="{FF2B5EF4-FFF2-40B4-BE49-F238E27FC236}">
                <a16:creationId xmlns:a16="http://schemas.microsoft.com/office/drawing/2014/main" id="{2B0E0B71-1EB8-F5BF-D41C-BBD821429C26}"/>
              </a:ext>
            </a:extLst>
          </p:cNvPr>
          <p:cNvSpPr>
            <a:spLocks noGrp="1"/>
          </p:cNvSpPr>
          <p:nvPr>
            <p:ph sz="quarter" idx="13" hasCustomPrompt="1"/>
          </p:nvPr>
        </p:nvSpPr>
        <p:spPr>
          <a:xfrm>
            <a:off x="614172" y="848562"/>
            <a:ext cx="10968228" cy="4568588"/>
          </a:xfrm>
        </p:spPr>
        <p:txBody>
          <a:bodyPr anchor="b">
            <a:normAutofit/>
          </a:bodyPr>
          <a:lstStyle>
            <a:lvl1pPr marL="0" indent="0" algn="ctr">
              <a:lnSpc>
                <a:spcPct val="90000"/>
              </a:lnSpc>
              <a:buNone/>
              <a:defRPr sz="27000" b="0" i="0">
                <a:solidFill>
                  <a:schemeClr val="tx2"/>
                </a:solidFill>
                <a:latin typeface="+mj-lt"/>
              </a:defRPr>
            </a:lvl1pPr>
          </a:lstStyle>
          <a:p>
            <a:pPr lvl="0"/>
            <a:r>
              <a:rPr lang="en-US" dirty="0"/>
              <a:t>##%</a:t>
            </a:r>
          </a:p>
        </p:txBody>
      </p:sp>
    </p:spTree>
    <p:extLst>
      <p:ext uri="{BB962C8B-B14F-4D97-AF65-F5344CB8AC3E}">
        <p14:creationId xmlns:p14="http://schemas.microsoft.com/office/powerpoint/2010/main" val="32739140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pic>
        <p:nvPicPr>
          <p:cNvPr id="3" name="Picture 2" descr="A black and yellow curved lines&#10;&#10;AI-generated content may be incorrect.">
            <a:extLst>
              <a:ext uri="{FF2B5EF4-FFF2-40B4-BE49-F238E27FC236}">
                <a16:creationId xmlns:a16="http://schemas.microsoft.com/office/drawing/2014/main" id="{4F2E7421-5ECC-0446-7ED1-D5419B9853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4507"/>
            <a:ext cx="12188952" cy="6867015"/>
          </a:xfrm>
          <a:prstGeom prst="rect">
            <a:avLst/>
          </a:prstGeom>
        </p:spPr>
      </p:pic>
      <p:sp>
        <p:nvSpPr>
          <p:cNvPr id="4" name="Title 3">
            <a:extLst>
              <a:ext uri="{FF2B5EF4-FFF2-40B4-BE49-F238E27FC236}">
                <a16:creationId xmlns:a16="http://schemas.microsoft.com/office/drawing/2014/main" id="{AF7EEDE7-C548-88FE-A8B9-B956D88BA8DC}"/>
              </a:ext>
            </a:extLst>
          </p:cNvPr>
          <p:cNvSpPr>
            <a:spLocks noGrp="1"/>
          </p:cNvSpPr>
          <p:nvPr>
            <p:ph type="title"/>
          </p:nvPr>
        </p:nvSpPr>
        <p:spPr>
          <a:xfrm>
            <a:off x="612648" y="4934679"/>
            <a:ext cx="9145525" cy="1143000"/>
          </a:xfrm>
        </p:spPr>
        <p:txBody>
          <a:bodyPr anchor="t"/>
          <a:lstStyle>
            <a:lvl1pPr>
              <a:lnSpc>
                <a:spcPct val="110000"/>
              </a:lnSpc>
              <a:defRPr sz="2200">
                <a:latin typeface="+mn-lt"/>
              </a:defRPr>
            </a:lvl1pPr>
          </a:lstStyle>
          <a:p>
            <a:r>
              <a:rPr lang="en-US" dirty="0"/>
              <a:t>Click to edit Master title style</a:t>
            </a:r>
          </a:p>
        </p:txBody>
      </p:sp>
      <p:sp>
        <p:nvSpPr>
          <p:cNvPr id="15" name="Footer Placeholder 3">
            <a:extLst>
              <a:ext uri="{FF2B5EF4-FFF2-40B4-BE49-F238E27FC236}">
                <a16:creationId xmlns:a16="http://schemas.microsoft.com/office/drawing/2014/main" id="{06D19539-95B5-4272-7439-BD7FFFC7883D}"/>
              </a:ext>
            </a:extLst>
          </p:cNvPr>
          <p:cNvSpPr>
            <a:spLocks noGrp="1"/>
          </p:cNvSpPr>
          <p:nvPr>
            <p:ph type="ftr" sz="quarter" idx="11"/>
          </p:nvPr>
        </p:nvSpPr>
        <p:spPr>
          <a:xfrm>
            <a:off x="612647" y="194458"/>
            <a:ext cx="2805405" cy="365125"/>
          </a:xfrm>
        </p:spPr>
        <p:txBody>
          <a:bodyPr/>
          <a:lstStyle>
            <a:lvl1pPr>
              <a:defRPr>
                <a:solidFill>
                  <a:schemeClr val="tx2"/>
                </a:solidFill>
              </a:defRPr>
            </a:lvl1pPr>
          </a:lstStyle>
          <a:p>
            <a:r>
              <a:rPr lang="en-US"/>
              <a:t>Presentation title</a:t>
            </a:r>
            <a:endParaRPr lang="en-US" dirty="0"/>
          </a:p>
        </p:txBody>
      </p:sp>
      <p:sp>
        <p:nvSpPr>
          <p:cNvPr id="8" name="Content Placeholder 7">
            <a:extLst>
              <a:ext uri="{FF2B5EF4-FFF2-40B4-BE49-F238E27FC236}">
                <a16:creationId xmlns:a16="http://schemas.microsoft.com/office/drawing/2014/main" id="{BB9A6C3D-E4B7-E506-00FF-2082E6C2D003}"/>
              </a:ext>
            </a:extLst>
          </p:cNvPr>
          <p:cNvSpPr>
            <a:spLocks noGrp="1"/>
          </p:cNvSpPr>
          <p:nvPr>
            <p:ph sz="quarter" idx="14" hasCustomPrompt="1"/>
          </p:nvPr>
        </p:nvSpPr>
        <p:spPr>
          <a:xfrm>
            <a:off x="614172" y="754040"/>
            <a:ext cx="10969752" cy="4568587"/>
          </a:xfrm>
        </p:spPr>
        <p:txBody>
          <a:bodyPr anchor="b"/>
          <a:lstStyle>
            <a:lvl1pPr>
              <a:defRPr sz="27000">
                <a:latin typeface="+mj-lt"/>
              </a:defRPr>
            </a:lvl1pPr>
            <a:lvl5pPr>
              <a:defRPr/>
            </a:lvl5pPr>
          </a:lstStyle>
          <a:p>
            <a:pPr lvl="0"/>
            <a:r>
              <a:rPr lang="en-US" dirty="0"/>
              <a:t>##%</a:t>
            </a:r>
          </a:p>
        </p:txBody>
      </p:sp>
      <p:sp>
        <p:nvSpPr>
          <p:cNvPr id="6" name="Date Placeholder 2">
            <a:extLst>
              <a:ext uri="{FF2B5EF4-FFF2-40B4-BE49-F238E27FC236}">
                <a16:creationId xmlns:a16="http://schemas.microsoft.com/office/drawing/2014/main" id="{4BCA8204-BADF-3693-B95D-620DC4615B09}"/>
              </a:ext>
            </a:extLst>
          </p:cNvPr>
          <p:cNvSpPr>
            <a:spLocks noGrp="1"/>
          </p:cNvSpPr>
          <p:nvPr>
            <p:ph type="dt" sz="half" idx="10"/>
          </p:nvPr>
        </p:nvSpPr>
        <p:spPr>
          <a:xfrm>
            <a:off x="8893929" y="6343955"/>
            <a:ext cx="2202644" cy="365125"/>
          </a:xfrm>
        </p:spPr>
        <p:txBody>
          <a:bodyPr/>
          <a:lstStyle>
            <a:lvl1pPr>
              <a:defRPr>
                <a:solidFill>
                  <a:schemeClr val="tx2"/>
                </a:solidFill>
              </a:defRPr>
            </a:lvl1pPr>
          </a:lstStyle>
          <a:p>
            <a:fld id="{185A07A8-BF7F-4612-9B79-779061D0EA38}" type="datetime4">
              <a:rPr lang="en-US" smtClean="0"/>
              <a:t>October 2, 2026</a:t>
            </a:fld>
            <a:endParaRPr lang="en-US" dirty="0"/>
          </a:p>
        </p:txBody>
      </p:sp>
      <p:sp>
        <p:nvSpPr>
          <p:cNvPr id="9" name="Slide Number Placeholder 4">
            <a:extLst>
              <a:ext uri="{FF2B5EF4-FFF2-40B4-BE49-F238E27FC236}">
                <a16:creationId xmlns:a16="http://schemas.microsoft.com/office/drawing/2014/main" id="{9328230F-BC8A-4B34-620B-3B31B275F1A3}"/>
              </a:ext>
            </a:extLst>
          </p:cNvPr>
          <p:cNvSpPr>
            <a:spLocks noGrp="1"/>
          </p:cNvSpPr>
          <p:nvPr>
            <p:ph type="sldNum" sz="quarter" idx="12"/>
          </p:nvPr>
        </p:nvSpPr>
        <p:spPr>
          <a:xfrm>
            <a:off x="11147096" y="6343955"/>
            <a:ext cx="429207" cy="365125"/>
          </a:xfrm>
        </p:spPr>
        <p:txBody>
          <a:bodyPr/>
          <a:lstStyle>
            <a:lvl1pPr>
              <a:defRPr>
                <a:solidFill>
                  <a:schemeClr val="tx2"/>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8198786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4" name="Picture 3" descr="A black and white background&#10;&#10;AI-generated content may be incorrect.">
            <a:extLst>
              <a:ext uri="{FF2B5EF4-FFF2-40B4-BE49-F238E27FC236}">
                <a16:creationId xmlns:a16="http://schemas.microsoft.com/office/drawing/2014/main" id="{DEDC35B5-7D92-EE49-2F8C-486D73FD55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306616"/>
            <a:ext cx="12188952" cy="6551384"/>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6711E05D-8C83-F676-E0FE-264314697BB8}"/>
              </a:ext>
            </a:extLst>
          </p:cNvPr>
          <p:cNvSpPr>
            <a:spLocks noGrp="1"/>
          </p:cNvSpPr>
          <p:nvPr>
            <p:ph type="ftr" sz="quarter" idx="11"/>
          </p:nvPr>
        </p:nvSpPr>
        <p:spPr>
          <a:xfrm>
            <a:off x="612647" y="194458"/>
            <a:ext cx="2805405" cy="365125"/>
          </a:xfrm>
        </p:spPr>
        <p:txBody>
          <a:bodyPr/>
          <a:lstStyle>
            <a:lvl1pPr>
              <a:defRPr>
                <a:solidFill>
                  <a:schemeClr val="tx2"/>
                </a:solidFill>
              </a:defRPr>
            </a:lvl1pPr>
          </a:lstStyle>
          <a:p>
            <a:r>
              <a:rPr lang="en-US"/>
              <a:t>Presentation title</a:t>
            </a:r>
            <a:endParaRPr lang="en-US" dirty="0"/>
          </a:p>
        </p:txBody>
      </p:sp>
      <p:sp>
        <p:nvSpPr>
          <p:cNvPr id="12" name="Date Placeholder 2">
            <a:extLst>
              <a:ext uri="{FF2B5EF4-FFF2-40B4-BE49-F238E27FC236}">
                <a16:creationId xmlns:a16="http://schemas.microsoft.com/office/drawing/2014/main" id="{FF989213-7918-0E6B-43FB-B576D290BAD8}"/>
              </a:ext>
            </a:extLst>
          </p:cNvPr>
          <p:cNvSpPr>
            <a:spLocks noGrp="1"/>
          </p:cNvSpPr>
          <p:nvPr>
            <p:ph type="dt" sz="half" idx="10"/>
          </p:nvPr>
        </p:nvSpPr>
        <p:spPr>
          <a:xfrm>
            <a:off x="8893929" y="194458"/>
            <a:ext cx="2202644" cy="365125"/>
          </a:xfrm>
        </p:spPr>
        <p:txBody>
          <a:bodyPr/>
          <a:lstStyle>
            <a:lvl1pPr>
              <a:defRPr>
                <a:solidFill>
                  <a:schemeClr val="tx2"/>
                </a:solidFill>
              </a:defRPr>
            </a:lvl1pPr>
          </a:lstStyle>
          <a:p>
            <a:fld id="{3363694D-D07D-427D-83A7-C889CFA75F53}" type="datetime4">
              <a:rPr lang="en-US" smtClean="0"/>
              <a:t>October 2, 2026</a:t>
            </a:fld>
            <a:endParaRPr lang="en-US" dirty="0"/>
          </a:p>
        </p:txBody>
      </p:sp>
      <p:sp>
        <p:nvSpPr>
          <p:cNvPr id="13" name="Slide Number Placeholder 4">
            <a:extLst>
              <a:ext uri="{FF2B5EF4-FFF2-40B4-BE49-F238E27FC236}">
                <a16:creationId xmlns:a16="http://schemas.microsoft.com/office/drawing/2014/main" id="{663EAE80-0866-9EF0-4095-B93A631942C8}"/>
              </a:ext>
            </a:extLst>
          </p:cNvPr>
          <p:cNvSpPr>
            <a:spLocks noGrp="1"/>
          </p:cNvSpPr>
          <p:nvPr>
            <p:ph type="sldNum" sz="quarter" idx="12"/>
          </p:nvPr>
        </p:nvSpPr>
        <p:spPr>
          <a:xfrm>
            <a:off x="11147096" y="194458"/>
            <a:ext cx="429207" cy="365125"/>
          </a:xfrm>
        </p:spPr>
        <p:txBody>
          <a:bodyPr/>
          <a:lstStyle>
            <a:lvl1pPr>
              <a:defRPr>
                <a:solidFill>
                  <a:schemeClr val="tx2"/>
                </a:solidFill>
              </a:defRPr>
            </a:lvl1pPr>
          </a:lstStyle>
          <a:p>
            <a:fld id="{AEAA3239-9EA4-4A65-A281-97F994456D9F}"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09600" y="965591"/>
            <a:ext cx="9144000" cy="5206609"/>
          </a:xfrm>
        </p:spPr>
        <p:txBody>
          <a:bodyPr anchor="t">
            <a:normAutofit/>
          </a:bodyPr>
          <a:lstStyle>
            <a:lvl1pPr marL="0" indent="0">
              <a:lnSpc>
                <a:spcPct val="90000"/>
              </a:lnSpc>
              <a:buNone/>
              <a:defRPr sz="6400" b="0" i="0">
                <a:latin typeface="+mj-lt"/>
              </a:defRPr>
            </a:lvl1pPr>
            <a:lvl2pPr marL="228600" indent="0">
              <a:lnSpc>
                <a:spcPct val="90000"/>
              </a:lnSpc>
              <a:buNone/>
              <a:defRPr sz="6400" b="0" i="0">
                <a:latin typeface="+mj-lt"/>
              </a:defRPr>
            </a:lvl2pPr>
            <a:lvl3pPr marL="457200" indent="0">
              <a:lnSpc>
                <a:spcPct val="90000"/>
              </a:lnSpc>
              <a:buNone/>
              <a:defRPr sz="6400" b="0" i="0">
                <a:latin typeface="+mj-lt"/>
              </a:defRPr>
            </a:lvl3pPr>
            <a:lvl4pPr marL="685800" indent="0">
              <a:lnSpc>
                <a:spcPct val="90000"/>
              </a:lnSpc>
              <a:buNone/>
              <a:defRPr sz="6400" b="0" i="0">
                <a:latin typeface="+mj-lt"/>
              </a:defRPr>
            </a:lvl4pPr>
            <a:lvl5pPr marL="914400" indent="0">
              <a:lnSpc>
                <a:spcPct val="90000"/>
              </a:lnSpc>
              <a:buNone/>
              <a:defRPr sz="6400" b="0" i="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606615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pic>
        <p:nvPicPr>
          <p:cNvPr id="9" name="Picture 8" descr="A black and yellow curved lines&#10;&#10;AI-generated content may be incorrect.">
            <a:extLst>
              <a:ext uri="{FF2B5EF4-FFF2-40B4-BE49-F238E27FC236}">
                <a16:creationId xmlns:a16="http://schemas.microsoft.com/office/drawing/2014/main" id="{74F42402-8EE2-27DC-A42C-0408590F0F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4507"/>
            <a:ext cx="12188952" cy="6867015"/>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3F6E1CB6-4A50-1364-430B-EF249B6D0012}"/>
              </a:ext>
            </a:extLst>
          </p:cNvPr>
          <p:cNvSpPr>
            <a:spLocks noGrp="1"/>
          </p:cNvSpPr>
          <p:nvPr>
            <p:ph sz="quarter" idx="14" hasCustomPrompt="1"/>
          </p:nvPr>
        </p:nvSpPr>
        <p:spPr>
          <a:xfrm>
            <a:off x="612774" y="685800"/>
            <a:ext cx="9140826" cy="5486400"/>
          </a:xfrm>
        </p:spPr>
        <p:txBody>
          <a:bodyPr anchor="ctr">
            <a:noAutofit/>
          </a:bodyPr>
          <a:lstStyle>
            <a:lvl1pPr marL="0" indent="0">
              <a:lnSpc>
                <a:spcPct val="90000"/>
              </a:lnSpc>
              <a:buNone/>
              <a:defRPr sz="6800" b="0" i="0">
                <a:solidFill>
                  <a:schemeClr val="tx2"/>
                </a:solidFill>
                <a:latin typeface="+mj-lt"/>
              </a:defRPr>
            </a:lvl1pPr>
            <a:lvl2pPr marL="228600" indent="0">
              <a:lnSpc>
                <a:spcPct val="90000"/>
              </a:lnSpc>
              <a:buNone/>
              <a:defRPr sz="6800" b="0" i="0">
                <a:solidFill>
                  <a:schemeClr val="tx2"/>
                </a:solidFill>
                <a:latin typeface="+mj-lt"/>
              </a:defRPr>
            </a:lvl2pPr>
            <a:lvl3pPr marL="457200" indent="0">
              <a:lnSpc>
                <a:spcPct val="90000"/>
              </a:lnSpc>
              <a:buNone/>
              <a:defRPr sz="6800" b="0" i="0">
                <a:solidFill>
                  <a:schemeClr val="tx2"/>
                </a:solidFill>
                <a:latin typeface="+mj-lt"/>
              </a:defRPr>
            </a:lvl3pPr>
            <a:lvl4pPr marL="685800" indent="0">
              <a:lnSpc>
                <a:spcPct val="90000"/>
              </a:lnSpc>
              <a:buNone/>
              <a:defRPr sz="6800" b="0" i="0">
                <a:solidFill>
                  <a:schemeClr val="tx2"/>
                </a:solidFill>
                <a:latin typeface="+mj-lt"/>
              </a:defRPr>
            </a:lvl4pPr>
            <a:lvl5pPr marL="914400" indent="0">
              <a:lnSpc>
                <a:spcPct val="90000"/>
              </a:lnSpc>
              <a:buNone/>
              <a:defRPr sz="6800" b="0" i="0">
                <a:solidFill>
                  <a:schemeClr val="tx2"/>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Presentation title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11182156-6E74-4C41-8039-0900B3ABDC74}" type="datetime4">
              <a:rPr lang="en-US" smtClean="0"/>
              <a:t>October 2, 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9068645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pic>
        <p:nvPicPr>
          <p:cNvPr id="8" name="Picture 7" descr="A green and white curved object&#10;&#10;AI-generated content may be incorrect.">
            <a:extLst>
              <a:ext uri="{FF2B5EF4-FFF2-40B4-BE49-F238E27FC236}">
                <a16:creationId xmlns:a16="http://schemas.microsoft.com/office/drawing/2014/main" id="{7E8B986D-FC7F-D1ED-896D-B2F1F88803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5800"/>
            <a:ext cx="11877020" cy="6172201"/>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p>
            <a:r>
              <a:rPr lang="en-US"/>
              <a:t>Click to edit Master title style</a:t>
            </a:r>
            <a:endParaRPr lang="en-US" dirty="0"/>
          </a:p>
        </p:txBody>
      </p:sp>
      <p:sp>
        <p:nvSpPr>
          <p:cNvPr id="9" name="Footer Placeholder 3">
            <a:extLst>
              <a:ext uri="{FF2B5EF4-FFF2-40B4-BE49-F238E27FC236}">
                <a16:creationId xmlns:a16="http://schemas.microsoft.com/office/drawing/2014/main" id="{04ECB4EA-22D5-B2B8-CDC1-62DD5F151E04}"/>
              </a:ext>
            </a:extLst>
          </p:cNvPr>
          <p:cNvSpPr>
            <a:spLocks noGrp="1"/>
          </p:cNvSpPr>
          <p:nvPr>
            <p:ph type="ftr" sz="quarter" idx="11"/>
          </p:nvPr>
        </p:nvSpPr>
        <p:spPr>
          <a:xfrm>
            <a:off x="612647" y="194458"/>
            <a:ext cx="2805405" cy="365125"/>
          </a:xfrm>
        </p:spPr>
        <p:txBody>
          <a:bodyPr/>
          <a:lstStyle>
            <a:lvl1pPr>
              <a:defRPr>
                <a:solidFill>
                  <a:schemeClr val="tx2"/>
                </a:solidFill>
              </a:defRPr>
            </a:lvl1pPr>
          </a:lstStyle>
          <a:p>
            <a:r>
              <a:rPr lang="en-US"/>
              <a:t>Presentation title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8893929" y="194458"/>
            <a:ext cx="2202644" cy="365125"/>
          </a:xfrm>
        </p:spPr>
        <p:txBody>
          <a:bodyPr/>
          <a:lstStyle>
            <a:lvl1pPr>
              <a:defRPr>
                <a:solidFill>
                  <a:schemeClr val="tx2"/>
                </a:solidFill>
              </a:defRPr>
            </a:lvl1pPr>
          </a:lstStyle>
          <a:p>
            <a:fld id="{E750F6C8-C757-4A45-8147-2FFAE2CBB681}" type="datetime4">
              <a:rPr lang="en-US" smtClean="0"/>
              <a:t>October 2, 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147096" y="194458"/>
            <a:ext cx="429207" cy="365125"/>
          </a:xfrm>
        </p:spPr>
        <p:txBody>
          <a:bodyPr/>
          <a:lstStyle>
            <a:lvl1pPr>
              <a:defRPr>
                <a:solidFill>
                  <a:schemeClr val="tx2"/>
                </a:solidFill>
              </a:defRPr>
            </a:lvl1pPr>
          </a:lstStyle>
          <a:p>
            <a:fld id="{AEAA3239-9EA4-4A65-A281-97F994456D9F}"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981200" y="973497"/>
            <a:ext cx="9604248" cy="5198703"/>
          </a:xfrm>
        </p:spPr>
        <p:txBody>
          <a:bodyPr vert="horz" lIns="91440" tIns="45720" rIns="91440" bIns="45720" rtlCol="0" anchor="t">
            <a:normAutofit/>
          </a:bodyPr>
          <a:lstStyle>
            <a:lvl1pPr marL="0" indent="0" algn="r">
              <a:lnSpc>
                <a:spcPct val="90000"/>
              </a:lnSpc>
              <a:buNone/>
              <a:defRPr lang="en-US" sz="7000" b="0" i="0" dirty="0">
                <a:latin typeface="+mj-lt"/>
              </a:defRPr>
            </a:lvl1pPr>
            <a:lvl2pPr marL="228600" indent="0" algn="r">
              <a:lnSpc>
                <a:spcPct val="90000"/>
              </a:lnSpc>
              <a:buNone/>
              <a:defRPr lang="en-US" sz="7000" b="0" i="0" dirty="0">
                <a:latin typeface="+mj-lt"/>
              </a:defRPr>
            </a:lvl2pPr>
            <a:lvl3pPr marL="457200" indent="0" algn="r">
              <a:lnSpc>
                <a:spcPct val="90000"/>
              </a:lnSpc>
              <a:buNone/>
              <a:defRPr lang="en-US" sz="7000" b="0" i="0" dirty="0">
                <a:latin typeface="+mj-lt"/>
              </a:defRPr>
            </a:lvl3pPr>
            <a:lvl4pPr marL="685800" indent="0" algn="r">
              <a:lnSpc>
                <a:spcPct val="90000"/>
              </a:lnSpc>
              <a:buNone/>
              <a:defRPr lang="en-US" sz="7000" b="0" i="0" dirty="0">
                <a:latin typeface="+mj-lt"/>
              </a:defRPr>
            </a:lvl4pPr>
            <a:lvl5pPr marL="914400" indent="0" algn="r">
              <a:lnSpc>
                <a:spcPct val="90000"/>
              </a:lnSpc>
              <a:buNone/>
              <a:defRPr lang="en-US" sz="7000" b="0" i="0" dirty="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624000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pic>
        <p:nvPicPr>
          <p:cNvPr id="4" name="Picture 3" descr="A purple swirly object on a black background&#10;&#10;AI-generated content may be incorrect.">
            <a:extLst>
              <a:ext uri="{FF2B5EF4-FFF2-40B4-BE49-F238E27FC236}">
                <a16:creationId xmlns:a16="http://schemas.microsoft.com/office/drawing/2014/main" id="{4D54AE8D-708D-368F-2220-ECE8CCF72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12188952" cy="6867015"/>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597446"/>
            <a:ext cx="10972800" cy="4571121"/>
          </a:xfrm>
        </p:spPr>
        <p:txBody>
          <a:bodyPr anchor="b">
            <a:normAutofit/>
          </a:bodyPr>
          <a:lstStyle>
            <a:lvl1pPr marL="0" indent="0">
              <a:lnSpc>
                <a:spcPct val="90000"/>
              </a:lnSpc>
              <a:buNone/>
              <a:defRPr sz="5600" b="0" i="0">
                <a:latin typeface="+mj-lt"/>
              </a:defRPr>
            </a:lvl1pPr>
            <a:lvl2pPr marL="228600" indent="0">
              <a:lnSpc>
                <a:spcPct val="90000"/>
              </a:lnSpc>
              <a:buNone/>
              <a:defRPr sz="5600" b="0" i="0">
                <a:latin typeface="+mj-lt"/>
              </a:defRPr>
            </a:lvl2pPr>
            <a:lvl3pPr marL="457200" indent="0">
              <a:lnSpc>
                <a:spcPct val="90000"/>
              </a:lnSpc>
              <a:buNone/>
              <a:defRPr sz="5600" b="0" i="0">
                <a:latin typeface="+mj-lt"/>
              </a:defRPr>
            </a:lvl3pPr>
            <a:lvl4pPr marL="685800" indent="0">
              <a:lnSpc>
                <a:spcPct val="90000"/>
              </a:lnSpc>
              <a:buNone/>
              <a:defRPr sz="5600" b="0" i="0">
                <a:latin typeface="+mj-lt"/>
              </a:defRPr>
            </a:lvl4pPr>
            <a:lvl5pPr marL="914400" indent="0">
              <a:lnSpc>
                <a:spcPct val="90000"/>
              </a:lnSpc>
              <a:buNone/>
              <a:defRPr sz="5600" b="0" i="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3">
            <a:extLst>
              <a:ext uri="{FF2B5EF4-FFF2-40B4-BE49-F238E27FC236}">
                <a16:creationId xmlns:a16="http://schemas.microsoft.com/office/drawing/2014/main" id="{43F1F7A9-B564-B7C4-8EA6-865257E41267}"/>
              </a:ext>
            </a:extLst>
          </p:cNvPr>
          <p:cNvSpPr>
            <a:spLocks noGrp="1"/>
          </p:cNvSpPr>
          <p:nvPr>
            <p:ph type="ftr" sz="quarter" idx="11"/>
          </p:nvPr>
        </p:nvSpPr>
        <p:spPr>
          <a:xfrm>
            <a:off x="612647" y="6343955"/>
            <a:ext cx="2805405" cy="365125"/>
          </a:xfrm>
        </p:spPr>
        <p:txBody>
          <a:bodyPr/>
          <a:lstStyle/>
          <a:p>
            <a:r>
              <a:rPr lang="en-US"/>
              <a:t>Presentation title</a:t>
            </a:r>
          </a:p>
        </p:txBody>
      </p:sp>
      <p:sp>
        <p:nvSpPr>
          <p:cNvPr id="8" name="Date Placeholder 2">
            <a:extLst>
              <a:ext uri="{FF2B5EF4-FFF2-40B4-BE49-F238E27FC236}">
                <a16:creationId xmlns:a16="http://schemas.microsoft.com/office/drawing/2014/main" id="{BC533C25-5DB3-6F2B-E242-76EA84A6D1E7}"/>
              </a:ext>
            </a:extLst>
          </p:cNvPr>
          <p:cNvSpPr>
            <a:spLocks noGrp="1"/>
          </p:cNvSpPr>
          <p:nvPr>
            <p:ph type="dt" sz="half" idx="10"/>
          </p:nvPr>
        </p:nvSpPr>
        <p:spPr>
          <a:xfrm>
            <a:off x="8893929" y="6343955"/>
            <a:ext cx="2202644" cy="365125"/>
          </a:xfrm>
        </p:spPr>
        <p:txBody>
          <a:bodyPr/>
          <a:lstStyle/>
          <a:p>
            <a:fld id="{9F3A2C72-5196-4CF9-90EE-C0DEB68DA84A}" type="datetime4">
              <a:rPr lang="en-US" smtClean="0"/>
              <a:t>October 2, 2026</a:t>
            </a:fld>
            <a:endParaRPr lang="en-US"/>
          </a:p>
        </p:txBody>
      </p:sp>
      <p:sp>
        <p:nvSpPr>
          <p:cNvPr id="10" name="Slide Number Placeholder 4">
            <a:extLst>
              <a:ext uri="{FF2B5EF4-FFF2-40B4-BE49-F238E27FC236}">
                <a16:creationId xmlns:a16="http://schemas.microsoft.com/office/drawing/2014/main" id="{4E4F277F-DA82-284B-74B5-DE31424CA47B}"/>
              </a:ext>
            </a:extLst>
          </p:cNvPr>
          <p:cNvSpPr>
            <a:spLocks noGrp="1"/>
          </p:cNvSpPr>
          <p:nvPr>
            <p:ph type="sldNum" sz="quarter" idx="12"/>
          </p:nvPr>
        </p:nvSpPr>
        <p:spPr>
          <a:xfrm>
            <a:off x="11147096" y="6343955"/>
            <a:ext cx="429207"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6009242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0" name="Picture 9" descr="A black and white background&#10;&#10;AI-generated content may be incorrect.">
            <a:extLst>
              <a:ext uri="{FF2B5EF4-FFF2-40B4-BE49-F238E27FC236}">
                <a16:creationId xmlns:a16="http://schemas.microsoft.com/office/drawing/2014/main" id="{1CEC2F0C-75E1-0D70-4066-EF6D581012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524" y="-4507"/>
            <a:ext cx="12188952" cy="6867015"/>
          </a:xfrm>
          <a:prstGeom prst="rect">
            <a:avLst/>
          </a:prstGeom>
        </p:spPr>
      </p:pic>
      <p:sp>
        <p:nvSpPr>
          <p:cNvPr id="7" name="Title 6">
            <a:extLst>
              <a:ext uri="{FF2B5EF4-FFF2-40B4-BE49-F238E27FC236}">
                <a16:creationId xmlns:a16="http://schemas.microsoft.com/office/drawing/2014/main" id="{772CD1DB-4149-0361-B9DB-C6291A442FAE}"/>
              </a:ext>
            </a:extLst>
          </p:cNvPr>
          <p:cNvSpPr>
            <a:spLocks noGrp="1"/>
          </p:cNvSpPr>
          <p:nvPr>
            <p:ph type="title" hasCustomPrompt="1"/>
          </p:nvPr>
        </p:nvSpPr>
        <p:spPr>
          <a:xfrm>
            <a:off x="612648" y="4893733"/>
            <a:ext cx="9143999" cy="788610"/>
          </a:xfrm>
        </p:spPr>
        <p:txBody>
          <a:bodyPr anchor="t"/>
          <a:lstStyle>
            <a:lvl1pPr>
              <a:lnSpc>
                <a:spcPct val="120000"/>
              </a:lnSpc>
              <a:defRPr sz="1800" spc="50" baseline="0"/>
            </a:lvl1pPr>
          </a:lstStyle>
          <a:p>
            <a:r>
              <a:rPr lang="en-US" dirty="0"/>
              <a:t>Quote Author</a:t>
            </a:r>
          </a:p>
        </p:txBody>
      </p:sp>
      <p:sp>
        <p:nvSpPr>
          <p:cNvPr id="8" name="Content Placeholder 6">
            <a:extLst>
              <a:ext uri="{FF2B5EF4-FFF2-40B4-BE49-F238E27FC236}">
                <a16:creationId xmlns:a16="http://schemas.microsoft.com/office/drawing/2014/main" id="{3D48598D-7615-8D05-C5AD-E7FA69F38D01}"/>
              </a:ext>
            </a:extLst>
          </p:cNvPr>
          <p:cNvSpPr>
            <a:spLocks noGrp="1"/>
          </p:cNvSpPr>
          <p:nvPr>
            <p:ph sz="quarter" idx="13" hasCustomPrompt="1"/>
          </p:nvPr>
        </p:nvSpPr>
        <p:spPr>
          <a:xfrm>
            <a:off x="612647" y="1600200"/>
            <a:ext cx="9144000" cy="3159580"/>
          </a:xfrm>
        </p:spPr>
        <p:txBody>
          <a:bodyPr anchor="ctr">
            <a:normAutofit/>
          </a:bodyPr>
          <a:lstStyle>
            <a:lvl1pPr marL="164592" indent="-164592">
              <a:lnSpc>
                <a:spcPct val="100000"/>
              </a:lnSpc>
              <a:spcBef>
                <a:spcPts val="0"/>
              </a:spcBef>
              <a:buNone/>
              <a:defRPr sz="4800" b="0" i="0" cap="all" baseline="0">
                <a:latin typeface="+mn-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Presentation title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3853B63C-E38A-4C5B-A9A8-AC7DA97923AA}" type="datetime4">
              <a:rPr lang="en-US" smtClean="0"/>
              <a:t>October 2, 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41997985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pic>
        <p:nvPicPr>
          <p:cNvPr id="4" name="Picture 3" descr="A white and purple curved object&#10;&#10;AI-generated content may be incorrect.">
            <a:extLst>
              <a:ext uri="{FF2B5EF4-FFF2-40B4-BE49-F238E27FC236}">
                <a16:creationId xmlns:a16="http://schemas.microsoft.com/office/drawing/2014/main" id="{EE085262-49E5-4D68-3599-1678D1CA4F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944" y="685261"/>
            <a:ext cx="11878056" cy="6172739"/>
          </a:xfrm>
          <a:prstGeom prst="rect">
            <a:avLst/>
          </a:prstGeom>
        </p:spPr>
      </p:pic>
      <p:sp>
        <p:nvSpPr>
          <p:cNvPr id="3" name="Title 2">
            <a:extLst>
              <a:ext uri="{FF2B5EF4-FFF2-40B4-BE49-F238E27FC236}">
                <a16:creationId xmlns:a16="http://schemas.microsoft.com/office/drawing/2014/main" id="{D7007C18-6C7C-70E5-5546-C5212C803DC2}"/>
              </a:ext>
            </a:extLst>
          </p:cNvPr>
          <p:cNvSpPr>
            <a:spLocks noGrp="1"/>
          </p:cNvSpPr>
          <p:nvPr>
            <p:ph type="title" hasCustomPrompt="1"/>
          </p:nvPr>
        </p:nvSpPr>
        <p:spPr>
          <a:xfrm>
            <a:off x="612648" y="3979333"/>
            <a:ext cx="8687469" cy="788610"/>
          </a:xfrm>
        </p:spPr>
        <p:txBody>
          <a:bodyPr anchor="t"/>
          <a:lstStyle>
            <a:lvl1pPr>
              <a:lnSpc>
                <a:spcPct val="120000"/>
              </a:lnSpc>
              <a:defRPr sz="1800" spc="50" baseline="0">
                <a:latin typeface="+mn-lt"/>
              </a:defRPr>
            </a:lvl1pPr>
          </a:lstStyle>
          <a:p>
            <a:r>
              <a:rPr lang="en-US" dirty="0"/>
              <a:t>Quote Author</a:t>
            </a:r>
          </a:p>
        </p:txBody>
      </p:sp>
      <p:sp>
        <p:nvSpPr>
          <p:cNvPr id="12" name="Footer Placeholder 3">
            <a:extLst>
              <a:ext uri="{FF2B5EF4-FFF2-40B4-BE49-F238E27FC236}">
                <a16:creationId xmlns:a16="http://schemas.microsoft.com/office/drawing/2014/main" id="{6377ADFE-F921-49F4-5436-AD55DF1A3196}"/>
              </a:ext>
            </a:extLst>
          </p:cNvPr>
          <p:cNvSpPr>
            <a:spLocks noGrp="1"/>
          </p:cNvSpPr>
          <p:nvPr>
            <p:ph type="ftr" sz="quarter" idx="11"/>
          </p:nvPr>
        </p:nvSpPr>
        <p:spPr>
          <a:xfrm>
            <a:off x="612647" y="194458"/>
            <a:ext cx="2805405" cy="365125"/>
          </a:xfrm>
        </p:spPr>
        <p:txBody>
          <a:bodyPr/>
          <a:lstStyle>
            <a:lvl1pPr>
              <a:defRPr>
                <a:solidFill>
                  <a:schemeClr val="tx2"/>
                </a:solidFill>
              </a:defRPr>
            </a:lvl1pPr>
          </a:lstStyle>
          <a:p>
            <a:r>
              <a:rPr lang="en-US"/>
              <a:t>Presentation title</a:t>
            </a:r>
            <a:endParaRPr lang="en-US" dirty="0"/>
          </a:p>
        </p:txBody>
      </p:sp>
      <p:sp>
        <p:nvSpPr>
          <p:cNvPr id="10" name="Date Placeholder 2">
            <a:extLst>
              <a:ext uri="{FF2B5EF4-FFF2-40B4-BE49-F238E27FC236}">
                <a16:creationId xmlns:a16="http://schemas.microsoft.com/office/drawing/2014/main" id="{3AA4B478-E84A-FD75-3553-0C53CDB44C29}"/>
              </a:ext>
            </a:extLst>
          </p:cNvPr>
          <p:cNvSpPr>
            <a:spLocks noGrp="1"/>
          </p:cNvSpPr>
          <p:nvPr>
            <p:ph type="dt" sz="half" idx="10"/>
          </p:nvPr>
        </p:nvSpPr>
        <p:spPr>
          <a:xfrm>
            <a:off x="8893929" y="194458"/>
            <a:ext cx="2202644" cy="365125"/>
          </a:xfrm>
        </p:spPr>
        <p:txBody>
          <a:bodyPr/>
          <a:lstStyle/>
          <a:p>
            <a:fld id="{1F6D50F5-6BC7-4B0E-963A-4F99206B7F79}" type="datetime4">
              <a:rPr lang="en-US" smtClean="0"/>
              <a:t>October 2, 2026</a:t>
            </a:fld>
            <a:endParaRPr lang="en-US" dirty="0"/>
          </a:p>
        </p:txBody>
      </p:sp>
      <p:sp>
        <p:nvSpPr>
          <p:cNvPr id="11" name="Slide Number Placeholder 4">
            <a:extLst>
              <a:ext uri="{FF2B5EF4-FFF2-40B4-BE49-F238E27FC236}">
                <a16:creationId xmlns:a16="http://schemas.microsoft.com/office/drawing/2014/main" id="{6CFB086A-AACA-343D-1FD3-2FEF6CF72BAC}"/>
              </a:ext>
            </a:extLst>
          </p:cNvPr>
          <p:cNvSpPr>
            <a:spLocks noGrp="1"/>
          </p:cNvSpPr>
          <p:nvPr>
            <p:ph type="sldNum" sz="quarter" idx="12"/>
          </p:nvPr>
        </p:nvSpPr>
        <p:spPr>
          <a:xfrm>
            <a:off x="11147096" y="194458"/>
            <a:ext cx="429207" cy="365125"/>
          </a:xfrm>
        </p:spPr>
        <p:txBody>
          <a:bodyPr/>
          <a:lstStyle/>
          <a:p>
            <a:fld id="{AEAA3239-9EA4-4A65-A281-97F994456D9F}" type="slidenum">
              <a:rPr lang="en-US" smtClean="0"/>
              <a:t>‹#›</a:t>
            </a:fld>
            <a:endParaRPr lang="en-US"/>
          </a:p>
        </p:txBody>
      </p:sp>
      <p:sp>
        <p:nvSpPr>
          <p:cNvPr id="9" name="Content Placeholder 8">
            <a:extLst>
              <a:ext uri="{FF2B5EF4-FFF2-40B4-BE49-F238E27FC236}">
                <a16:creationId xmlns:a16="http://schemas.microsoft.com/office/drawing/2014/main" id="{3796DEFA-947B-083F-5502-EE4FCAE32728}"/>
              </a:ext>
            </a:extLst>
          </p:cNvPr>
          <p:cNvSpPr>
            <a:spLocks noGrp="1"/>
          </p:cNvSpPr>
          <p:nvPr>
            <p:ph sz="quarter" idx="14" hasCustomPrompt="1"/>
          </p:nvPr>
        </p:nvSpPr>
        <p:spPr>
          <a:xfrm>
            <a:off x="612647" y="685800"/>
            <a:ext cx="8687469" cy="3159580"/>
          </a:xfrm>
        </p:spPr>
        <p:txBody>
          <a:bodyPr anchor="ctr"/>
          <a:lstStyle>
            <a:lvl1pPr>
              <a:lnSpc>
                <a:spcPct val="100000"/>
              </a:lnSpc>
              <a:defRPr sz="4800">
                <a:latin typeface="+mj-lt"/>
              </a:defRPr>
            </a:lvl1pPr>
            <a:lvl5pPr>
              <a:defRPr/>
            </a:lvl5pPr>
          </a:lstStyle>
          <a:p>
            <a:pPr lvl="0"/>
            <a:r>
              <a:rPr lang="en-US" dirty="0"/>
              <a:t>Click to add Quote</a:t>
            </a:r>
          </a:p>
        </p:txBody>
      </p:sp>
    </p:spTree>
    <p:extLst>
      <p:ext uri="{BB962C8B-B14F-4D97-AF65-F5344CB8AC3E}">
        <p14:creationId xmlns:p14="http://schemas.microsoft.com/office/powerpoint/2010/main" val="5296465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pic>
        <p:nvPicPr>
          <p:cNvPr id="6" name="Picture 5" descr="A yellow and black background&#10;&#10;AI-generated content may be incorrect.">
            <a:extLst>
              <a:ext uri="{FF2B5EF4-FFF2-40B4-BE49-F238E27FC236}">
                <a16:creationId xmlns:a16="http://schemas.microsoft.com/office/drawing/2014/main" id="{F8C4389A-B222-2A0D-6FBB-2D6E3C7836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4507"/>
            <a:ext cx="12188952" cy="6867015"/>
          </a:xfrm>
          <a:prstGeom prst="rect">
            <a:avLst/>
          </a:prstGeom>
        </p:spPr>
      </p:pic>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981200" y="4893733"/>
            <a:ext cx="8229601" cy="788610"/>
          </a:xfrm>
          <a:prstGeom prst="rect">
            <a:avLst/>
          </a:prstGeom>
        </p:spPr>
        <p:txBody>
          <a:bodyPr anchor="t">
            <a:normAutofit/>
          </a:bodyPr>
          <a:lstStyle>
            <a:lvl1pPr algn="r">
              <a:lnSpc>
                <a:spcPct val="120000"/>
              </a:lnSpc>
              <a:defRPr sz="1800" b="0" i="0" cap="none" spc="50" baseline="0">
                <a:solidFill>
                  <a:schemeClr val="tx2"/>
                </a:solidFill>
                <a:latin typeface="+mj-lt"/>
              </a:defRPr>
            </a:lvl1pPr>
          </a:lstStyle>
          <a:p>
            <a:r>
              <a:rPr lang="en-US" dirty="0"/>
              <a:t>Quote Author</a:t>
            </a:r>
          </a:p>
        </p:txBody>
      </p:sp>
      <p:sp>
        <p:nvSpPr>
          <p:cNvPr id="8" name="Footer Placeholder 3">
            <a:extLst>
              <a:ext uri="{FF2B5EF4-FFF2-40B4-BE49-F238E27FC236}">
                <a16:creationId xmlns:a16="http://schemas.microsoft.com/office/drawing/2014/main" id="{223007B8-6C4E-E40A-8A83-C583B9289C62}"/>
              </a:ext>
            </a:extLst>
          </p:cNvPr>
          <p:cNvSpPr>
            <a:spLocks noGrp="1"/>
          </p:cNvSpPr>
          <p:nvPr>
            <p:ph type="ftr" sz="quarter" idx="11"/>
          </p:nvPr>
        </p:nvSpPr>
        <p:spPr>
          <a:xfrm>
            <a:off x="612647" y="194458"/>
            <a:ext cx="2805405" cy="365125"/>
          </a:xfrm>
        </p:spPr>
        <p:txBody>
          <a:bodyPr/>
          <a:lstStyle>
            <a:lvl1pPr>
              <a:defRPr>
                <a:solidFill>
                  <a:schemeClr val="tx2"/>
                </a:solidFill>
              </a:defRPr>
            </a:lvl1pPr>
          </a:lstStyle>
          <a:p>
            <a:r>
              <a:rPr lang="en-US"/>
              <a:t>Presentation title</a:t>
            </a:r>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981200" y="1600200"/>
            <a:ext cx="8229601" cy="3159580"/>
          </a:xfrm>
        </p:spPr>
        <p:txBody>
          <a:bodyPr anchor="ctr">
            <a:normAutofit/>
          </a:bodyPr>
          <a:lstStyle>
            <a:lvl1pPr marL="164592" indent="-164592" algn="ctr">
              <a:lnSpc>
                <a:spcPct val="100000"/>
              </a:lnSpc>
              <a:spcBef>
                <a:spcPts val="0"/>
              </a:spcBef>
              <a:buNone/>
              <a:defRPr sz="4400" b="0" i="0" cap="all" baseline="0">
                <a:latin typeface="+mn-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252F08D7-9F7A-4615-ADA3-72FCC471B3A5}" type="datetime4">
              <a:rPr lang="en-US" smtClean="0"/>
              <a:t>October 2, 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41501710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5431640-8AD9-CB9D-CC0B-964AF3B74D51}"/>
              </a:ext>
            </a:extLst>
          </p:cNvPr>
          <p:cNvSpPr>
            <a:spLocks noGrp="1"/>
          </p:cNvSpPr>
          <p:nvPr>
            <p:ph type="title"/>
          </p:nvPr>
        </p:nvSpPr>
        <p:spPr>
          <a:xfrm>
            <a:off x="612648" y="685801"/>
            <a:ext cx="10963656" cy="914400"/>
          </a:xfrm>
          <a:prstGeom prst="rect">
            <a:avLst/>
          </a:prstGeom>
        </p:spPr>
        <p:txBody>
          <a:bodyPr anchor="b"/>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12775" y="1825625"/>
            <a:ext cx="5074920" cy="4351338"/>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504307" y="1825625"/>
            <a:ext cx="5078093" cy="4351338"/>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Presentation title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CE00FA8-92B3-42A8-9DE9-19F418F88ACB}" type="datetime4">
              <a:rPr lang="en-US" smtClean="0"/>
              <a:t>October 2,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40298201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CDF3CAC-6CE7-7E83-9091-EB44FB9BBAEA}"/>
              </a:ext>
            </a:extLst>
          </p:cNvPr>
          <p:cNvSpPr>
            <a:spLocks noGrp="1"/>
          </p:cNvSpPr>
          <p:nvPr>
            <p:ph type="title"/>
          </p:nvPr>
        </p:nvSpPr>
        <p:spPr>
          <a:xfrm>
            <a:off x="612648" y="685801"/>
            <a:ext cx="10963656" cy="914400"/>
          </a:xfrm>
          <a:prstGeom prst="rect">
            <a:avLst/>
          </a:prstGeom>
        </p:spPr>
        <p:txBody>
          <a:bodyPr anchor="b"/>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72418"/>
            <a:ext cx="5074920" cy="559834"/>
          </a:xfrm>
        </p:spPr>
        <p:txBody>
          <a:bodyPr anchor="b">
            <a:normAutofit/>
          </a:bodyPr>
          <a:lstStyle>
            <a:lvl1pPr marL="0" indent="0">
              <a:lnSpc>
                <a:spcPct val="90000"/>
              </a:lnSpc>
              <a:buNone/>
              <a:defRPr sz="1400" b="1" i="0" cap="none" baseline="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304469"/>
            <a:ext cx="5075238" cy="386773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01382" y="1672418"/>
            <a:ext cx="5074920" cy="559834"/>
          </a:xfrm>
        </p:spPr>
        <p:txBody>
          <a:bodyPr anchor="b">
            <a:normAutofit/>
          </a:bodyPr>
          <a:lstStyle>
            <a:lvl1pPr marL="0" indent="0">
              <a:lnSpc>
                <a:spcPct val="90000"/>
              </a:lnSpc>
              <a:buNone/>
              <a:defRPr sz="1400" b="1" i="0" cap="none" baseline="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01092" y="2304469"/>
            <a:ext cx="5075238" cy="386773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Presentation title</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0D94AB10-8048-4537-80C9-47FB662EF3D3}" type="datetime4">
              <a:rPr lang="en-US" smtClean="0"/>
              <a:t>October 2, 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241630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685800"/>
            <a:ext cx="3654552" cy="1601061"/>
          </a:xfrm>
          <a:prstGeom prst="rect">
            <a:avLst/>
          </a:prstGeom>
        </p:spPr>
        <p:txBody>
          <a:bodyPr anchor="t">
            <a:normAutofit/>
          </a:bodyPr>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458616"/>
            <a:ext cx="3654552" cy="3713584"/>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81600" y="685800"/>
            <a:ext cx="6393366" cy="5486400"/>
          </a:xfrm>
        </p:spPr>
        <p:txBody>
          <a:bodyPr vert="horz" lIns="91440" tIns="45720" rIns="91440" bIns="45720" rtlCol="0">
            <a:normAutofit/>
          </a:bodyPr>
          <a:lstStyle>
            <a:lvl1pPr>
              <a:defRPr lang="en-US" b="0"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Presentation title</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3B23CF30-0B6F-4CF6-BA3C-C7CD1758D39E}" type="datetime4">
              <a:rPr lang="en-US" smtClean="0"/>
              <a:t>October 2, 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6415527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12648" y="685801"/>
            <a:ext cx="10963656" cy="914400"/>
          </a:xfrm>
          <a:prstGeom prst="rect">
            <a:avLst/>
          </a:prstGeom>
        </p:spPr>
        <p:txBody>
          <a:bodyPr anchor="b"/>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Presentation title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9C9D5B43-803B-4089-B4CE-E221BAF0B920}" type="datetime4">
              <a:rPr lang="en-US" smtClean="0"/>
              <a:t>October 2, 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41454829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Presentation title</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7E8B726A-2387-4C54-85AC-BA8AE09AD6E3}" type="datetime4">
              <a:rPr lang="en-US" smtClean="0"/>
              <a:t>October 2, 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3036993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09600" y="685800"/>
            <a:ext cx="3657600" cy="1828800"/>
          </a:xfrm>
          <a:prstGeom prst="rect">
            <a:avLst/>
          </a:prstGeom>
        </p:spPr>
        <p:txBody>
          <a:bodyPr anchor="t">
            <a:normAutofit/>
          </a:bodyPr>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743200"/>
            <a:ext cx="3654552"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Presentation title</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181600" y="685800"/>
            <a:ext cx="6400801" cy="5486400"/>
          </a:xfrm>
          <a:prstGeom prst="roundRect">
            <a:avLst/>
          </a:prstGeom>
          <a:blipFill>
            <a:blip r:embed="rId2">
              <a:alphaModFix amt="60000"/>
            </a:blip>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368FEFEE-273D-4C44-A732-FBEB3BD26B60}" type="datetime4">
              <a:rPr lang="en-US" smtClean="0"/>
              <a:t>October 2, 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3099108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701040"/>
            <a:ext cx="10972800" cy="1813560"/>
          </a:xfrm>
          <a:prstGeom prst="rect">
            <a:avLst/>
          </a:prstGeom>
        </p:spPr>
        <p:txBody>
          <a:bodyPr anchor="b">
            <a:normAutofit/>
          </a:bodyPr>
          <a:lstStyle>
            <a:lvl1pPr>
              <a:defRPr sz="7200"/>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429000"/>
            <a:ext cx="10972800" cy="27432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FD2FE8C-E9C5-47A7-A91A-640429634938}" type="datetime4">
              <a:rPr lang="en-US" smtClean="0"/>
              <a:t>October 2,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4388767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clusion 2">
    <p:spTree>
      <p:nvGrpSpPr>
        <p:cNvPr id="1" name=""/>
        <p:cNvGrpSpPr/>
        <p:nvPr/>
      </p:nvGrpSpPr>
      <p:grpSpPr>
        <a:xfrm>
          <a:off x="0" y="0"/>
          <a:ext cx="0" cy="0"/>
          <a:chOff x="0" y="0"/>
          <a:chExt cx="0" cy="0"/>
        </a:xfrm>
      </p:grpSpPr>
      <p:pic>
        <p:nvPicPr>
          <p:cNvPr id="8" name="Picture 7" descr="A green and white curved object&#10;&#10;AI-generated content may be incorrect.">
            <a:extLst>
              <a:ext uri="{FF2B5EF4-FFF2-40B4-BE49-F238E27FC236}">
                <a16:creationId xmlns:a16="http://schemas.microsoft.com/office/drawing/2014/main" id="{80AAA5FB-9509-F3D3-5CC7-A8BB98D938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flipV="1">
            <a:off x="314980" y="0"/>
            <a:ext cx="11877020" cy="6172201"/>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2352390"/>
            <a:ext cx="8226553" cy="1929972"/>
          </a:xfrm>
          <a:prstGeom prst="rect">
            <a:avLst/>
          </a:prstGeom>
        </p:spPr>
        <p:txBody>
          <a:bodyPr anchor="b">
            <a:noAutofit/>
          </a:bodyPr>
          <a:lstStyle>
            <a:lvl1pPr>
              <a:defRPr sz="6600"/>
            </a:lvl1pPr>
          </a:lstStyle>
          <a:p>
            <a:r>
              <a:rPr lang="en-US"/>
              <a:t>Click to edit Master title style</a:t>
            </a:r>
            <a:endParaRPr lang="en-US" dirty="0"/>
          </a:p>
        </p:txBody>
      </p:sp>
      <p:sp>
        <p:nvSpPr>
          <p:cNvPr id="9" name="Content Placeholder 3">
            <a:extLst>
              <a:ext uri="{FF2B5EF4-FFF2-40B4-BE49-F238E27FC236}">
                <a16:creationId xmlns:a16="http://schemas.microsoft.com/office/drawing/2014/main" id="{65BEBBAB-E182-815B-FFF8-245379F5D43E}"/>
              </a:ext>
            </a:extLst>
          </p:cNvPr>
          <p:cNvSpPr>
            <a:spLocks noGrp="1"/>
          </p:cNvSpPr>
          <p:nvPr>
            <p:ph sz="quarter" idx="15"/>
          </p:nvPr>
        </p:nvSpPr>
        <p:spPr>
          <a:xfrm>
            <a:off x="612775" y="4321741"/>
            <a:ext cx="8226424" cy="1855222"/>
          </a:xfrm>
        </p:spPr>
        <p:txBody>
          <a:bodyPr>
            <a:normAutofit/>
          </a:bodyPr>
          <a:lstStyle>
            <a:lvl1pPr>
              <a:defRPr sz="1800" b="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701DBBA-7B8E-46BF-B2F1-34610CF9393D}" type="datetime4">
              <a:rPr lang="en-US" smtClean="0"/>
              <a:t>October 2,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9824760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8.xml"/><Relationship Id="rId18" Type="http://schemas.openxmlformats.org/officeDocument/2006/relationships/slideLayout" Target="../slideLayouts/slideLayout23.xml"/><Relationship Id="rId26" Type="http://schemas.openxmlformats.org/officeDocument/2006/relationships/slideLayout" Target="../slideLayouts/slideLayout31.xml"/><Relationship Id="rId39" Type="http://schemas.openxmlformats.org/officeDocument/2006/relationships/slideLayout" Target="../slideLayouts/slideLayout44.xml"/><Relationship Id="rId21" Type="http://schemas.openxmlformats.org/officeDocument/2006/relationships/slideLayout" Target="../slideLayouts/slideLayout26.xml"/><Relationship Id="rId34" Type="http://schemas.openxmlformats.org/officeDocument/2006/relationships/slideLayout" Target="../slideLayouts/slideLayout39.xml"/><Relationship Id="rId42" Type="http://schemas.openxmlformats.org/officeDocument/2006/relationships/slideLayout" Target="../slideLayouts/slideLayout47.xml"/><Relationship Id="rId47" Type="http://schemas.openxmlformats.org/officeDocument/2006/relationships/slideLayout" Target="../slideLayouts/slideLayout52.xml"/><Relationship Id="rId50" Type="http://schemas.openxmlformats.org/officeDocument/2006/relationships/slideLayout" Target="../slideLayouts/slideLayout55.xml"/><Relationship Id="rId7" Type="http://schemas.openxmlformats.org/officeDocument/2006/relationships/slideLayout" Target="../slideLayouts/slideLayout1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9" Type="http://schemas.openxmlformats.org/officeDocument/2006/relationships/slideLayout" Target="../slideLayouts/slideLayout34.xml"/><Relationship Id="rId11" Type="http://schemas.openxmlformats.org/officeDocument/2006/relationships/slideLayout" Target="../slideLayouts/slideLayout16.xml"/><Relationship Id="rId24" Type="http://schemas.openxmlformats.org/officeDocument/2006/relationships/slideLayout" Target="../slideLayouts/slideLayout29.xml"/><Relationship Id="rId32" Type="http://schemas.openxmlformats.org/officeDocument/2006/relationships/slideLayout" Target="../slideLayouts/slideLayout37.xml"/><Relationship Id="rId37" Type="http://schemas.openxmlformats.org/officeDocument/2006/relationships/slideLayout" Target="../slideLayouts/slideLayout42.xml"/><Relationship Id="rId40" Type="http://schemas.openxmlformats.org/officeDocument/2006/relationships/slideLayout" Target="../slideLayouts/slideLayout45.xml"/><Relationship Id="rId45" Type="http://schemas.openxmlformats.org/officeDocument/2006/relationships/slideLayout" Target="../slideLayouts/slideLayout50.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28" Type="http://schemas.openxmlformats.org/officeDocument/2006/relationships/slideLayout" Target="../slideLayouts/slideLayout33.xml"/><Relationship Id="rId36" Type="http://schemas.openxmlformats.org/officeDocument/2006/relationships/slideLayout" Target="../slideLayouts/slideLayout41.xml"/><Relationship Id="rId49" Type="http://schemas.openxmlformats.org/officeDocument/2006/relationships/slideLayout" Target="../slideLayouts/slideLayout54.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31" Type="http://schemas.openxmlformats.org/officeDocument/2006/relationships/slideLayout" Target="../slideLayouts/slideLayout36.xml"/><Relationship Id="rId44" Type="http://schemas.openxmlformats.org/officeDocument/2006/relationships/slideLayout" Target="../slideLayouts/slideLayout49.xml"/><Relationship Id="rId52"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 Id="rId27" Type="http://schemas.openxmlformats.org/officeDocument/2006/relationships/slideLayout" Target="../slideLayouts/slideLayout32.xml"/><Relationship Id="rId30" Type="http://schemas.openxmlformats.org/officeDocument/2006/relationships/slideLayout" Target="../slideLayouts/slideLayout35.xml"/><Relationship Id="rId35" Type="http://schemas.openxmlformats.org/officeDocument/2006/relationships/slideLayout" Target="../slideLayouts/slideLayout40.xml"/><Relationship Id="rId43" Type="http://schemas.openxmlformats.org/officeDocument/2006/relationships/slideLayout" Target="../slideLayouts/slideLayout48.xml"/><Relationship Id="rId48" Type="http://schemas.openxmlformats.org/officeDocument/2006/relationships/slideLayout" Target="../slideLayouts/slideLayout53.xml"/><Relationship Id="rId8" Type="http://schemas.openxmlformats.org/officeDocument/2006/relationships/slideLayout" Target="../slideLayouts/slideLayout13.xml"/><Relationship Id="rId51" Type="http://schemas.openxmlformats.org/officeDocument/2006/relationships/slideLayout" Target="../slideLayouts/slideLayout56.xml"/><Relationship Id="rId3" Type="http://schemas.openxmlformats.org/officeDocument/2006/relationships/slideLayout" Target="../slideLayouts/slideLayout8.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5" Type="http://schemas.openxmlformats.org/officeDocument/2006/relationships/slideLayout" Target="../slideLayouts/slideLayout30.xml"/><Relationship Id="rId33" Type="http://schemas.openxmlformats.org/officeDocument/2006/relationships/slideLayout" Target="../slideLayouts/slideLayout38.xml"/><Relationship Id="rId38" Type="http://schemas.openxmlformats.org/officeDocument/2006/relationships/slideLayout" Target="../slideLayouts/slideLayout43.xml"/><Relationship Id="rId46" Type="http://schemas.openxmlformats.org/officeDocument/2006/relationships/slideLayout" Target="../slideLayouts/slideLayout51.xml"/><Relationship Id="rId20" Type="http://schemas.openxmlformats.org/officeDocument/2006/relationships/slideLayout" Target="../slideLayouts/slideLayout25.xml"/><Relationship Id="rId41" Type="http://schemas.openxmlformats.org/officeDocument/2006/relationships/slideLayout" Target="../slideLayouts/slideLayout46.xml"/><Relationship Id="rId1" Type="http://schemas.openxmlformats.org/officeDocument/2006/relationships/slideLayout" Target="../slideLayouts/slideLayout6.xml"/><Relationship Id="rId6"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A9E9EC-A896-B715-7148-07D004A758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NZ" dirty="0"/>
          </a:p>
        </p:txBody>
      </p:sp>
      <p:sp>
        <p:nvSpPr>
          <p:cNvPr id="3" name="Text Placeholder 2">
            <a:extLst>
              <a:ext uri="{FF2B5EF4-FFF2-40B4-BE49-F238E27FC236}">
                <a16:creationId xmlns:a16="http://schemas.microsoft.com/office/drawing/2014/main" id="{2B8F1A49-BBF6-FB8D-A389-A21CBB493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
        <p:nvSpPr>
          <p:cNvPr id="4" name="Date Placeholder 3">
            <a:extLst>
              <a:ext uri="{FF2B5EF4-FFF2-40B4-BE49-F238E27FC236}">
                <a16:creationId xmlns:a16="http://schemas.microsoft.com/office/drawing/2014/main" id="{B77F1429-19E8-C94A-D962-15AA91D898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E3BED9-2E88-46D8-9E14-AB411A329F62}" type="datetimeFigureOut">
              <a:rPr lang="en-NZ" smtClean="0"/>
              <a:t>2/10/2026</a:t>
            </a:fld>
            <a:endParaRPr lang="en-NZ"/>
          </a:p>
        </p:txBody>
      </p:sp>
      <p:sp>
        <p:nvSpPr>
          <p:cNvPr id="5" name="Footer Placeholder 4">
            <a:extLst>
              <a:ext uri="{FF2B5EF4-FFF2-40B4-BE49-F238E27FC236}">
                <a16:creationId xmlns:a16="http://schemas.microsoft.com/office/drawing/2014/main" id="{A47E4819-D6D8-71E4-5EF6-6B91AD7F70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817A4EA9-829C-610E-1F62-879D7D5881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539DB4-DD51-489B-8C58-048B36202027}" type="slidenum">
              <a:rPr lang="en-NZ" smtClean="0"/>
              <a:t>‹#›</a:t>
            </a:fld>
            <a:endParaRPr lang="en-NZ"/>
          </a:p>
        </p:txBody>
      </p:sp>
    </p:spTree>
    <p:extLst>
      <p:ext uri="{BB962C8B-B14F-4D97-AF65-F5344CB8AC3E}">
        <p14:creationId xmlns:p14="http://schemas.microsoft.com/office/powerpoint/2010/main" val="20661077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85" r:id="rId5"/>
  </p:sldLayoutIdLst>
  <p:txStyles>
    <p:title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691835"/>
            <a:ext cx="10963655" cy="90836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52600"/>
            <a:ext cx="10963656" cy="44135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7" y="6343955"/>
            <a:ext cx="2805405" cy="365125"/>
          </a:xfrm>
          <a:prstGeom prst="rect">
            <a:avLst/>
          </a:prstGeom>
        </p:spPr>
        <p:txBody>
          <a:bodyPr vert="horz" lIns="91440" tIns="45720" rIns="91440" bIns="45720" rtlCol="0" anchor="ctr"/>
          <a:lstStyle>
            <a:lvl1pPr algn="l" rtl="0">
              <a:defRPr sz="800" b="0" i="0" cap="all" spc="50" baseline="0">
                <a:solidFill>
                  <a:schemeClr val="tx2"/>
                </a:solidFill>
                <a:latin typeface="+mn-lt"/>
                <a:ea typeface="Dotum" panose="020B0600000101010101" pitchFamily="34" charset="-127"/>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rtl="0">
              <a:defRPr sz="800" b="0" i="0" cap="all" spc="100" baseline="0">
                <a:solidFill>
                  <a:schemeClr val="tx2"/>
                </a:solidFill>
                <a:latin typeface="+mn-lt"/>
                <a:ea typeface="Dotum" panose="020B0600000101010101" pitchFamily="34" charset="-127"/>
              </a:defRPr>
            </a:lvl1pPr>
          </a:lstStyle>
          <a:p>
            <a:fld id="{83D4CCB2-5E30-4D7C-83F1-4FE1A9CC26B9}" type="datetime4">
              <a:rPr lang="en-US" smtClean="0"/>
              <a:t>October 2, 2026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147096" y="6343955"/>
            <a:ext cx="429207" cy="365125"/>
          </a:xfrm>
          <a:prstGeom prst="rect">
            <a:avLst/>
          </a:prstGeom>
        </p:spPr>
        <p:txBody>
          <a:bodyPr vert="horz" lIns="91440" tIns="45720" rIns="91440" bIns="45720" rtlCol="0" anchor="ctr"/>
          <a:lstStyle>
            <a:lvl1pPr algn="r" rtl="0">
              <a:defRPr sz="800" b="0" i="0" cap="all" spc="50" baseline="0">
                <a:solidFill>
                  <a:schemeClr val="tx2"/>
                </a:solidFill>
                <a:latin typeface="+mn-lt"/>
                <a:ea typeface="Dotum" panose="020B0600000101010101" pitchFamily="34" charset="-127"/>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256605424"/>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 id="2147483764" r:id="rId19"/>
    <p:sldLayoutId id="2147483765" r:id="rId20"/>
    <p:sldLayoutId id="2147483766" r:id="rId21"/>
    <p:sldLayoutId id="2147483767" r:id="rId22"/>
    <p:sldLayoutId id="2147483768" r:id="rId23"/>
    <p:sldLayoutId id="2147483769" r:id="rId24"/>
    <p:sldLayoutId id="2147483770" r:id="rId25"/>
    <p:sldLayoutId id="2147483771" r:id="rId26"/>
    <p:sldLayoutId id="2147483772" r:id="rId27"/>
    <p:sldLayoutId id="2147483773" r:id="rId28"/>
    <p:sldLayoutId id="2147483774" r:id="rId29"/>
    <p:sldLayoutId id="2147483775" r:id="rId30"/>
    <p:sldLayoutId id="2147483776" r:id="rId31"/>
    <p:sldLayoutId id="2147483777" r:id="rId32"/>
    <p:sldLayoutId id="2147483778" r:id="rId33"/>
    <p:sldLayoutId id="2147483779" r:id="rId34"/>
    <p:sldLayoutId id="2147483780" r:id="rId35"/>
    <p:sldLayoutId id="2147483781" r:id="rId36"/>
    <p:sldLayoutId id="2147483782" r:id="rId37"/>
    <p:sldLayoutId id="2147483783" r:id="rId38"/>
    <p:sldLayoutId id="2147483784" r:id="rId39"/>
    <p:sldLayoutId id="2147483785" r:id="rId40"/>
    <p:sldLayoutId id="2147483786" r:id="rId41"/>
    <p:sldLayoutId id="2147483787" r:id="rId42"/>
    <p:sldLayoutId id="2147483788" r:id="rId43"/>
    <p:sldLayoutId id="2147483789" r:id="rId44"/>
    <p:sldLayoutId id="2147483790" r:id="rId45"/>
    <p:sldLayoutId id="2147483791" r:id="rId46"/>
    <p:sldLayoutId id="2147483792" r:id="rId47"/>
    <p:sldLayoutId id="2147483793" r:id="rId48"/>
    <p:sldLayoutId id="2147483794" r:id="rId49"/>
    <p:sldLayoutId id="2147483795" r:id="rId50"/>
    <p:sldLayoutId id="2147483796" r:id="rId51"/>
  </p:sldLayoutIdLst>
  <p:hf hdr="0"/>
  <p:txStyles>
    <p:titleStyle>
      <a:lvl1pPr algn="l" defTabSz="914400" rtl="0" eaLnBrk="1" latinLnBrk="0" hangingPunct="1">
        <a:lnSpc>
          <a:spcPct val="80000"/>
        </a:lnSpc>
        <a:spcBef>
          <a:spcPct val="0"/>
        </a:spcBef>
        <a:buNone/>
        <a:defRPr sz="3200" b="0" i="0" kern="1200" spc="0" baseline="0">
          <a:solidFill>
            <a:schemeClr val="tx2"/>
          </a:solidFill>
          <a:latin typeface="+mj-lt"/>
          <a:ea typeface="+mj-ea"/>
          <a:cs typeface="Biome" panose="020B0503030204020804" pitchFamily="34" charset="0"/>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b="0" i="0" kern="1200">
          <a:solidFill>
            <a:schemeClr val="tx2"/>
          </a:solidFill>
          <a:latin typeface="+mn-lt"/>
          <a:ea typeface="Dotum" panose="020B0600000101010101" pitchFamily="34" charset="-127"/>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b="0" i="0" kern="1200">
          <a:solidFill>
            <a:schemeClr val="tx2"/>
          </a:solidFill>
          <a:latin typeface="+mn-lt"/>
          <a:ea typeface="Dotum" panose="020B0600000101010101" pitchFamily="34" charset="-127"/>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b="0" i="0" kern="1200">
          <a:solidFill>
            <a:schemeClr val="tx2"/>
          </a:solidFill>
          <a:latin typeface="+mn-lt"/>
          <a:ea typeface="Dotum" panose="020B0600000101010101" pitchFamily="34" charset="-127"/>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b="0" i="0" kern="1200">
          <a:solidFill>
            <a:schemeClr val="tx2"/>
          </a:solidFill>
          <a:latin typeface="+mn-lt"/>
          <a:ea typeface="Dotum" panose="020B0600000101010101" pitchFamily="34" charset="-127"/>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b="0" i="0" kern="1200">
          <a:solidFill>
            <a:schemeClr val="tx2"/>
          </a:solidFill>
          <a:latin typeface="+mn-lt"/>
          <a:ea typeface="Dotum" panose="020B0600000101010101"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9" orient="horz" pos="2160">
          <p15:clr>
            <a:srgbClr val="F26B43"/>
          </p15:clr>
        </p15:guide>
        <p15:guide id="30" pos="3840">
          <p15:clr>
            <a:srgbClr val="F26B43"/>
          </p15:clr>
        </p15:guide>
        <p15:guide id="31" pos="7296">
          <p15:clr>
            <a:srgbClr val="F26B43"/>
          </p15:clr>
        </p15:guide>
        <p15:guide id="32" pos="384">
          <p15:clr>
            <a:srgbClr val="F26B43"/>
          </p15:clr>
        </p15:guide>
        <p15:guide id="33" orient="horz" pos="432">
          <p15:clr>
            <a:srgbClr val="F26B43"/>
          </p15:clr>
        </p15:guide>
        <p15:guide id="3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4.png"/><Relationship Id="rId7"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4.png"/><Relationship Id="rId7"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8.png"/><Relationship Id="rId7" Type="http://schemas.openxmlformats.org/officeDocument/2006/relationships/image" Target="../media/image51.png"/><Relationship Id="rId12"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microsoft.com/office/2007/relationships/hdphoto" Target="../media/hdphoto1.wdp"/><Relationship Id="rId11" Type="http://schemas.microsoft.com/office/2007/relationships/hdphoto" Target="../media/hdphoto3.wdp"/><Relationship Id="rId5" Type="http://schemas.openxmlformats.org/officeDocument/2006/relationships/image" Target="../media/image50.png"/><Relationship Id="rId10" Type="http://schemas.openxmlformats.org/officeDocument/2006/relationships/image" Target="../media/image53.png"/><Relationship Id="rId4" Type="http://schemas.openxmlformats.org/officeDocument/2006/relationships/image" Target="../media/image49.png"/><Relationship Id="rId9"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4.png"/><Relationship Id="rId7"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4.png"/><Relationship Id="rId7"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4.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62.png"/></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6.xml"/><Relationship Id="rId1" Type="http://schemas.openxmlformats.org/officeDocument/2006/relationships/slideLayout" Target="../slideLayouts/slideLayout53.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7.xml"/><Relationship Id="rId1" Type="http://schemas.openxmlformats.org/officeDocument/2006/relationships/slideLayout" Target="../slideLayouts/slideLayout53.xml"/></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8.xml"/><Relationship Id="rId1" Type="http://schemas.openxmlformats.org/officeDocument/2006/relationships/slideLayout" Target="../slideLayouts/slideLayout53.xml"/></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9.xml"/><Relationship Id="rId1" Type="http://schemas.openxmlformats.org/officeDocument/2006/relationships/slideLayout" Target="../slideLayouts/slideLayout53.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1.xml"/><Relationship Id="rId1" Type="http://schemas.openxmlformats.org/officeDocument/2006/relationships/slideLayout" Target="../slideLayouts/slideLayout53.xml"/></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35.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hyperlink" Target="https://ako.ac.nz/assets/Knowledge-centre/Ako-Explored/Ako-Explored-WEB.pdf"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doi.org/10.1187/cbe.22-07-0148" TargetMode="External"/><Relationship Id="rId2" Type="http://schemas.openxmlformats.org/officeDocument/2006/relationships/hyperlink" Target="https://doi.org/10.1007/978-981-15-1628-3_4"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orful gears with arrows&#10;&#10;AI-generated content may be incorrect.">
            <a:extLst>
              <a:ext uri="{FF2B5EF4-FFF2-40B4-BE49-F238E27FC236}">
                <a16:creationId xmlns:a16="http://schemas.microsoft.com/office/drawing/2014/main" id="{0B7C54EA-2193-0B52-B927-9D4FD2B15A74}"/>
              </a:ext>
            </a:extLst>
          </p:cNvPr>
          <p:cNvPicPr>
            <a:picLocks noChangeAspect="1"/>
          </p:cNvPicPr>
          <p:nvPr/>
        </p:nvPicPr>
        <p:blipFill>
          <a:blip r:embed="rId3">
            <a:extLst>
              <a:ext uri="{28A0092B-C50C-407E-A947-70E740481C1C}">
                <a14:useLocalDpi xmlns:a14="http://schemas.microsoft.com/office/drawing/2010/main" val="0"/>
              </a:ext>
            </a:extLst>
          </a:blip>
          <a:srcRect l="52577" t="25871" r="2386" b="42283"/>
          <a:stretch/>
        </p:blipFill>
        <p:spPr>
          <a:xfrm>
            <a:off x="5710064" y="2336982"/>
            <a:ext cx="2184035" cy="2184035"/>
          </a:xfrm>
          <a:prstGeom prst="ellipse">
            <a:avLst/>
          </a:prstGeom>
        </p:spPr>
      </p:pic>
      <p:pic>
        <p:nvPicPr>
          <p:cNvPr id="8" name="Picture 7" descr="A colorful gears with arrows&#10;&#10;AI-generated content may be incorrect.">
            <a:extLst>
              <a:ext uri="{FF2B5EF4-FFF2-40B4-BE49-F238E27FC236}">
                <a16:creationId xmlns:a16="http://schemas.microsoft.com/office/drawing/2014/main" id="{306D2AD5-C5F3-5DFC-5BFA-08C583368662}"/>
              </a:ext>
            </a:extLst>
          </p:cNvPr>
          <p:cNvPicPr>
            <a:picLocks noChangeAspect="1"/>
          </p:cNvPicPr>
          <p:nvPr/>
        </p:nvPicPr>
        <p:blipFill>
          <a:blip r:embed="rId3">
            <a:extLst>
              <a:ext uri="{28A0092B-C50C-407E-A947-70E740481C1C}">
                <a14:useLocalDpi xmlns:a14="http://schemas.microsoft.com/office/drawing/2010/main" val="0"/>
              </a:ext>
            </a:extLst>
          </a:blip>
          <a:srcRect l="18806" t="11671" r="52299" b="67226"/>
          <a:stretch/>
        </p:blipFill>
        <p:spPr>
          <a:xfrm>
            <a:off x="4031275" y="3958363"/>
            <a:ext cx="1401204" cy="1447253"/>
          </a:xfrm>
          <a:prstGeom prst="ellipse">
            <a:avLst/>
          </a:prstGeom>
        </p:spPr>
      </p:pic>
      <p:pic>
        <p:nvPicPr>
          <p:cNvPr id="9" name="Picture 8" descr="A colorful gears with arrows&#10;&#10;AI-generated content may be incorrect.">
            <a:extLst>
              <a:ext uri="{FF2B5EF4-FFF2-40B4-BE49-F238E27FC236}">
                <a16:creationId xmlns:a16="http://schemas.microsoft.com/office/drawing/2014/main" id="{465975CC-4403-FF9D-5F4E-3819506B8496}"/>
              </a:ext>
            </a:extLst>
          </p:cNvPr>
          <p:cNvPicPr>
            <a:picLocks noChangeAspect="1"/>
          </p:cNvPicPr>
          <p:nvPr/>
        </p:nvPicPr>
        <p:blipFill>
          <a:blip r:embed="rId3">
            <a:extLst>
              <a:ext uri="{28A0092B-C50C-407E-A947-70E740481C1C}">
                <a14:useLocalDpi xmlns:a14="http://schemas.microsoft.com/office/drawing/2010/main" val="0"/>
              </a:ext>
            </a:extLst>
          </a:blip>
          <a:srcRect l="18806" t="11671" r="52299" b="67226"/>
          <a:stretch/>
        </p:blipFill>
        <p:spPr>
          <a:xfrm>
            <a:off x="4031275" y="1452384"/>
            <a:ext cx="1401204" cy="1447253"/>
          </a:xfrm>
          <a:prstGeom prst="ellipse">
            <a:avLst/>
          </a:prstGeom>
        </p:spPr>
      </p:pic>
      <p:sp>
        <p:nvSpPr>
          <p:cNvPr id="2" name="Title 1">
            <a:extLst>
              <a:ext uri="{FF2B5EF4-FFF2-40B4-BE49-F238E27FC236}">
                <a16:creationId xmlns:a16="http://schemas.microsoft.com/office/drawing/2014/main" id="{B2E71D99-5A44-C5B1-6EEE-833C6C474FB6}"/>
              </a:ext>
            </a:extLst>
          </p:cNvPr>
          <p:cNvSpPr txBox="1">
            <a:spLocks/>
          </p:cNvSpPr>
          <p:nvPr/>
        </p:nvSpPr>
        <p:spPr>
          <a:xfrm>
            <a:off x="4361942" y="51054"/>
            <a:ext cx="3769932" cy="1401329"/>
          </a:xfrm>
          <a:prstGeom prst="rect">
            <a:avLst/>
          </a:prstGeom>
          <a:no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NZ" sz="8800" b="1" i="0" u="none" strike="noStrike" kern="1200" cap="none" spc="0" normalizeH="0" baseline="0" noProof="0">
                <a:ln>
                  <a:noFill/>
                </a:ln>
                <a:solidFill>
                  <a:srgbClr val="2C4A52"/>
                </a:solidFill>
                <a:effectLst/>
                <a:uLnTx/>
                <a:uFillTx/>
                <a:latin typeface="Calibri" panose="020F0502020204030204" pitchFamily="34" charset="0"/>
                <a:ea typeface="Calibri" panose="020F0502020204030204" pitchFamily="34" charset="0"/>
                <a:cs typeface="Calibri" panose="020F0502020204030204" pitchFamily="34" charset="0"/>
              </a:rPr>
              <a:t>Cognify </a:t>
            </a:r>
            <a:r>
              <a:rPr kumimoji="0" lang="en-NZ" sz="3600" b="1" i="0" u="none" strike="noStrike" kern="1200" cap="none" spc="0" normalizeH="0" baseline="0" noProof="0">
                <a:ln>
                  <a:noFill/>
                </a:ln>
                <a:solidFill>
                  <a:srgbClr val="2C4A52"/>
                </a:solidFill>
                <a:effectLst/>
                <a:uLnTx/>
                <a:uFillTx/>
                <a:latin typeface="Calibri" panose="020F0502020204030204" pitchFamily="34" charset="0"/>
                <a:ea typeface="Calibri" panose="020F0502020204030204" pitchFamily="34" charset="0"/>
                <a:cs typeface="Calibri" panose="020F0502020204030204" pitchFamily="34" charset="0"/>
              </a:rPr>
              <a:t> </a:t>
            </a:r>
          </a:p>
        </p:txBody>
      </p:sp>
      <p:sp>
        <p:nvSpPr>
          <p:cNvPr id="4" name="TextBox 3">
            <a:extLst>
              <a:ext uri="{FF2B5EF4-FFF2-40B4-BE49-F238E27FC236}">
                <a16:creationId xmlns:a16="http://schemas.microsoft.com/office/drawing/2014/main" id="{4A379614-FD96-35D4-7CF3-A653F8D0ECCD}"/>
              </a:ext>
            </a:extLst>
          </p:cNvPr>
          <p:cNvSpPr txBox="1"/>
          <p:nvPr/>
        </p:nvSpPr>
        <p:spPr>
          <a:xfrm>
            <a:off x="3650188" y="5657841"/>
            <a:ext cx="519343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3600" b="1" i="0" u="none" strike="noStrike" kern="1200" cap="none" spc="0" normalizeH="0" baseline="0" noProof="0">
                <a:ln>
                  <a:noFill/>
                </a:ln>
                <a:solidFill>
                  <a:srgbClr val="24434B"/>
                </a:solidFill>
                <a:effectLst/>
                <a:uLnTx/>
                <a:uFillTx/>
                <a:latin typeface="Calibri" panose="020F0502020204030204" pitchFamily="34" charset="0"/>
                <a:ea typeface="Calibri" panose="020F0502020204030204" pitchFamily="34" charset="0"/>
                <a:cs typeface="Calibri" panose="020F0502020204030204" pitchFamily="34" charset="0"/>
              </a:rPr>
              <a:t>TEACHING FOR LEARNING</a:t>
            </a:r>
            <a:endParaRPr kumimoji="0" lang="en-NZ" sz="1800" b="0" i="0" u="none" strike="noStrike" kern="1200" cap="none" spc="0" normalizeH="0" baseline="0" noProof="0">
              <a:ln>
                <a:noFill/>
              </a:ln>
              <a:solidFill>
                <a:srgbClr val="24434B"/>
              </a:solidFill>
              <a:effectLst/>
              <a:uLnTx/>
              <a:uFillTx/>
              <a:latin typeface="Aptos" panose="02110004020202020204"/>
              <a:ea typeface="+mn-ea"/>
              <a:cs typeface="+mn-cs"/>
            </a:endParaRPr>
          </a:p>
        </p:txBody>
      </p:sp>
      <p:pic>
        <p:nvPicPr>
          <p:cNvPr id="11" name="Picture 10" descr="A group of blue gears&#10;&#10;AI-generated content may be incorrect.">
            <a:extLst>
              <a:ext uri="{FF2B5EF4-FFF2-40B4-BE49-F238E27FC236}">
                <a16:creationId xmlns:a16="http://schemas.microsoft.com/office/drawing/2014/main" id="{9896A5F6-F93C-AA31-C1D2-8BD4A5F21C63}"/>
              </a:ext>
            </a:extLst>
          </p:cNvPr>
          <p:cNvPicPr>
            <a:picLocks noChangeAspect="1"/>
          </p:cNvPicPr>
          <p:nvPr/>
        </p:nvPicPr>
        <p:blipFill>
          <a:blip r:embed="rId4">
            <a:alphaModFix amt="20000"/>
            <a:extLst>
              <a:ext uri="{28A0092B-C50C-407E-A947-70E740481C1C}">
                <a14:useLocalDpi xmlns:a14="http://schemas.microsoft.com/office/drawing/2010/main" val="0"/>
              </a:ext>
            </a:extLst>
          </a:blip>
          <a:stretch>
            <a:fillRect/>
          </a:stretch>
        </p:blipFill>
        <p:spPr>
          <a:xfrm>
            <a:off x="-1" y="-2"/>
            <a:ext cx="12192001" cy="6857992"/>
          </a:xfrm>
          <a:prstGeom prst="rect">
            <a:avLst/>
          </a:prstGeom>
        </p:spPr>
      </p:pic>
      <p:sp>
        <p:nvSpPr>
          <p:cNvPr id="12" name="TextBox 11">
            <a:extLst>
              <a:ext uri="{FF2B5EF4-FFF2-40B4-BE49-F238E27FC236}">
                <a16:creationId xmlns:a16="http://schemas.microsoft.com/office/drawing/2014/main" id="{421491D8-AC0A-E84B-C2F0-261092E4B151}"/>
              </a:ext>
            </a:extLst>
          </p:cNvPr>
          <p:cNvSpPr txBox="1"/>
          <p:nvPr/>
        </p:nvSpPr>
        <p:spPr>
          <a:xfrm>
            <a:off x="-3050" y="6611769"/>
            <a:ext cx="41275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b="0" i="0" u="none" strike="noStrike" kern="1200" cap="none" spc="0" normalizeH="0" baseline="0" noProof="0">
                <a:ln>
                  <a:noFill/>
                </a:ln>
                <a:solidFill>
                  <a:prstClr val="black"/>
                </a:solidFill>
                <a:effectLst/>
                <a:uLnTx/>
                <a:uFillTx/>
                <a:latin typeface="Aptos" panose="02110004020202020204"/>
                <a:ea typeface="+mn-ea"/>
                <a:cs typeface="+mn-cs"/>
              </a:rPr>
              <a:t>(Background image generated by Adobe Express)</a:t>
            </a:r>
          </a:p>
        </p:txBody>
      </p:sp>
    </p:spTree>
    <p:extLst>
      <p:ext uri="{BB962C8B-B14F-4D97-AF65-F5344CB8AC3E}">
        <p14:creationId xmlns:p14="http://schemas.microsoft.com/office/powerpoint/2010/main" val="1792427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endCondLst>
                                    <p:cond evt="onNext" delay="0">
                                      <p:tgtEl>
                                        <p:sldTgt/>
                                      </p:tgtEl>
                                    </p:cond>
                                  </p:endCondLst>
                                  <p:childTnLst>
                                    <p:animRot by="-21600000">
                                      <p:cBhvr>
                                        <p:cTn id="6" dur="20000" fill="hold"/>
                                        <p:tgtEl>
                                          <p:spTgt spid="5"/>
                                        </p:tgtEl>
                                        <p:attrNameLst>
                                          <p:attrName>r</p:attrName>
                                        </p:attrNameLst>
                                      </p:cBhvr>
                                    </p:animRot>
                                  </p:childTnLst>
                                </p:cTn>
                              </p:par>
                              <p:par>
                                <p:cTn id="7" presetID="8" presetClass="emph" presetSubtype="0" repeatCount="indefinite" fill="hold" nodeType="withEffect">
                                  <p:stCondLst>
                                    <p:cond delay="0"/>
                                  </p:stCondLst>
                                  <p:endCondLst>
                                    <p:cond evt="onNext" delay="0">
                                      <p:tgtEl>
                                        <p:sldTgt/>
                                      </p:tgtEl>
                                    </p:cond>
                                  </p:endCondLst>
                                  <p:childTnLst>
                                    <p:animRot by="21600000">
                                      <p:cBhvr>
                                        <p:cTn id="8" dur="20000" fill="hold"/>
                                        <p:tgtEl>
                                          <p:spTgt spid="8"/>
                                        </p:tgtEl>
                                        <p:attrNameLst>
                                          <p:attrName>r</p:attrName>
                                        </p:attrNameLst>
                                      </p:cBhvr>
                                    </p:animRot>
                                  </p:childTnLst>
                                </p:cTn>
                              </p:par>
                              <p:par>
                                <p:cTn id="9" presetID="8" presetClass="emph" presetSubtype="0" repeatCount="indefinite" fill="hold" nodeType="withEffect">
                                  <p:stCondLst>
                                    <p:cond delay="0"/>
                                  </p:stCondLst>
                                  <p:endCondLst>
                                    <p:cond evt="onNext" delay="0">
                                      <p:tgtEl>
                                        <p:sldTgt/>
                                      </p:tgtEl>
                                    </p:cond>
                                  </p:endCondLst>
                                  <p:childTnLst>
                                    <p:animRot by="21600000">
                                      <p:cBhvr>
                                        <p:cTn id="10" dur="20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BAE43195-14F5-34B0-B811-D6AB7E01715B}"/>
              </a:ext>
            </a:extLst>
          </p:cNvPr>
          <p:cNvSpPr txBox="1"/>
          <p:nvPr/>
        </p:nvSpPr>
        <p:spPr>
          <a:xfrm>
            <a:off x="6096000" y="2486575"/>
            <a:ext cx="5159386"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4000" b="0" i="0" u="none" strike="noStrike" kern="1200" cap="none" spc="0" normalizeH="0" baseline="0" noProof="0" dirty="0">
                <a:ln>
                  <a:noFill/>
                </a:ln>
                <a:solidFill>
                  <a:srgbClr val="1B1B1B"/>
                </a:solidFill>
                <a:effectLst/>
                <a:uLnTx/>
                <a:uFillTx/>
                <a:ea typeface="+mj-ea"/>
                <a:cs typeface="+mj-cs"/>
              </a:rPr>
              <a:t>Whakatauki</a:t>
            </a:r>
            <a:endParaRPr kumimoji="0" lang="en-NZ" sz="3600" b="0" i="0" u="none" strike="noStrike" kern="1200" cap="none" spc="0" normalizeH="0" baseline="0" noProof="0" dirty="0">
              <a:ln>
                <a:noFill/>
              </a:ln>
              <a:effectLst/>
              <a:uLnTx/>
              <a:uFillTx/>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3600" b="0" i="0" u="none" strike="noStrike" kern="1200" cap="none" spc="0" normalizeH="0" baseline="0" noProof="0" dirty="0">
                <a:ln>
                  <a:noFill/>
                </a:ln>
                <a:effectLst/>
                <a:uLnTx/>
                <a:uFillTx/>
                <a:ea typeface="+mn-ea"/>
                <a:cs typeface="+mn-cs"/>
              </a:rPr>
              <a:t>Te tōia, tē haumatia.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2800" b="0" i="0" u="none" strike="noStrike" kern="1200" cap="none" spc="0" normalizeH="0" baseline="0" noProof="0" dirty="0">
                <a:ln>
                  <a:noFill/>
                </a:ln>
                <a:effectLst/>
                <a:uLnTx/>
                <a:uFillTx/>
                <a:ea typeface="+mn-ea"/>
                <a:cs typeface="+mn-cs"/>
              </a:rPr>
              <a:t>Nothing can be achieved without a plan and way of doing things.</a:t>
            </a:r>
          </a:p>
        </p:txBody>
      </p:sp>
      <p:pic>
        <p:nvPicPr>
          <p:cNvPr id="4" name="Picture 3">
            <a:extLst>
              <a:ext uri="{FF2B5EF4-FFF2-40B4-BE49-F238E27FC236}">
                <a16:creationId xmlns:a16="http://schemas.microsoft.com/office/drawing/2014/main" id="{644C639D-5041-70C0-9A95-E4F51C5A6B21}"/>
              </a:ext>
            </a:extLst>
          </p:cNvPr>
          <p:cNvPicPr>
            <a:picLocks noChangeAspect="1"/>
          </p:cNvPicPr>
          <p:nvPr/>
        </p:nvPicPr>
        <p:blipFill>
          <a:blip r:embed="rId3"/>
          <a:stretch>
            <a:fillRect/>
          </a:stretch>
        </p:blipFill>
        <p:spPr>
          <a:xfrm>
            <a:off x="0" y="0"/>
            <a:ext cx="5143500" cy="6858000"/>
          </a:xfrm>
          <a:prstGeom prst="rect">
            <a:avLst/>
          </a:prstGeom>
        </p:spPr>
      </p:pic>
    </p:spTree>
    <p:extLst>
      <p:ext uri="{BB962C8B-B14F-4D97-AF65-F5344CB8AC3E}">
        <p14:creationId xmlns:p14="http://schemas.microsoft.com/office/powerpoint/2010/main" val="335853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0F61137D-161C-903F-B969-DF138CA5C883}"/>
              </a:ext>
            </a:extLst>
          </p:cNvPr>
          <p:cNvSpPr txBox="1"/>
          <p:nvPr/>
        </p:nvSpPr>
        <p:spPr>
          <a:xfrm>
            <a:off x="10346635" y="6611779"/>
            <a:ext cx="2311237" cy="246221"/>
          </a:xfrm>
          <a:prstGeom prst="rect">
            <a:avLst/>
          </a:prstGeom>
          <a:noFill/>
        </p:spPr>
        <p:txBody>
          <a:bodyPr wrap="square" rtlCol="0">
            <a:spAutoFit/>
          </a:bodyPr>
          <a:lstStyle/>
          <a:p>
            <a:r>
              <a:rPr lang="en-NZ" sz="1000" dirty="0"/>
              <a:t>(Image generated by Gemini)</a:t>
            </a:r>
          </a:p>
        </p:txBody>
      </p:sp>
      <p:pic>
        <p:nvPicPr>
          <p:cNvPr id="9" name="Picture 8">
            <a:extLst>
              <a:ext uri="{FF2B5EF4-FFF2-40B4-BE49-F238E27FC236}">
                <a16:creationId xmlns:a16="http://schemas.microsoft.com/office/drawing/2014/main" id="{03BEC517-21D2-B430-3E5F-DCF391532C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6347" y="947371"/>
            <a:ext cx="9099305" cy="4963257"/>
          </a:xfrm>
          <a:prstGeom prst="rect">
            <a:avLst/>
          </a:prstGeom>
        </p:spPr>
      </p:pic>
    </p:spTree>
    <p:extLst>
      <p:ext uri="{BB962C8B-B14F-4D97-AF65-F5344CB8AC3E}">
        <p14:creationId xmlns:p14="http://schemas.microsoft.com/office/powerpoint/2010/main" val="138206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00897-ABC7-2FE7-63A0-43FDA5B9120B}"/>
              </a:ext>
            </a:extLst>
          </p:cNvPr>
          <p:cNvSpPr>
            <a:spLocks noGrp="1"/>
          </p:cNvSpPr>
          <p:nvPr>
            <p:ph type="title"/>
          </p:nvPr>
        </p:nvSpPr>
        <p:spPr>
          <a:xfrm>
            <a:off x="1454524" y="365125"/>
            <a:ext cx="10515600" cy="1325563"/>
          </a:xfrm>
        </p:spPr>
        <p:txBody>
          <a:bodyPr/>
          <a:lstStyle/>
          <a:p>
            <a:r>
              <a:rPr lang="en-US" dirty="0">
                <a:ea typeface="Calibri Light"/>
                <a:cs typeface="Calibri Light"/>
              </a:rPr>
              <a:t>     Affirm                 or              Inform</a:t>
            </a:r>
            <a:endParaRPr lang="en-US" dirty="0"/>
          </a:p>
        </p:txBody>
      </p:sp>
      <p:pic>
        <p:nvPicPr>
          <p:cNvPr id="5" name="Picture 4" descr="A hand with a check mark&#10;&#10;AI-generated content may be incorrect.">
            <a:extLst>
              <a:ext uri="{FF2B5EF4-FFF2-40B4-BE49-F238E27FC236}">
                <a16:creationId xmlns:a16="http://schemas.microsoft.com/office/drawing/2014/main" id="{2AB58485-D921-5301-7F79-979BC0EC7607}"/>
              </a:ext>
            </a:extLst>
          </p:cNvPr>
          <p:cNvPicPr>
            <a:picLocks noChangeAspect="1"/>
          </p:cNvPicPr>
          <p:nvPr/>
        </p:nvPicPr>
        <p:blipFill>
          <a:blip r:embed="rId3"/>
          <a:srcRect l="-342" t="597" r="342" b="6866"/>
          <a:stretch>
            <a:fillRect/>
          </a:stretch>
        </p:blipFill>
        <p:spPr>
          <a:xfrm>
            <a:off x="1451501" y="1684678"/>
            <a:ext cx="3770812" cy="4003736"/>
          </a:xfrm>
          <a:prstGeom prst="rect">
            <a:avLst/>
          </a:prstGeom>
        </p:spPr>
      </p:pic>
      <p:pic>
        <p:nvPicPr>
          <p:cNvPr id="9" name="Picture 8" descr="A light bulb with a glowing light inside&#10;&#10;AI-generated content may be incorrect.">
            <a:extLst>
              <a:ext uri="{FF2B5EF4-FFF2-40B4-BE49-F238E27FC236}">
                <a16:creationId xmlns:a16="http://schemas.microsoft.com/office/drawing/2014/main" id="{0E54602B-8B3B-89F8-152C-E0C7E0D27F09}"/>
              </a:ext>
            </a:extLst>
          </p:cNvPr>
          <p:cNvPicPr>
            <a:picLocks noChangeAspect="1"/>
          </p:cNvPicPr>
          <p:nvPr/>
        </p:nvPicPr>
        <p:blipFill>
          <a:blip r:embed="rId4"/>
          <a:srcRect l="11098" t="-8998" r="7746" b="8938"/>
          <a:stretch>
            <a:fillRect/>
          </a:stretch>
        </p:blipFill>
        <p:spPr>
          <a:xfrm>
            <a:off x="6925447" y="1311356"/>
            <a:ext cx="3760699" cy="4379457"/>
          </a:xfrm>
          <a:prstGeom prst="rect">
            <a:avLst/>
          </a:prstGeom>
        </p:spPr>
      </p:pic>
      <p:pic>
        <p:nvPicPr>
          <p:cNvPr id="3" name="Picture 2" descr="A screenshot of a computer screen&#10;&#10;AI-generated content may be incorrect.">
            <a:extLst>
              <a:ext uri="{FF2B5EF4-FFF2-40B4-BE49-F238E27FC236}">
                <a16:creationId xmlns:a16="http://schemas.microsoft.com/office/drawing/2014/main" id="{F8078C7E-9C8A-828C-C2C4-502DA57C1D13}"/>
              </a:ext>
            </a:extLst>
          </p:cNvPr>
          <p:cNvPicPr>
            <a:picLocks/>
          </p:cNvPicPr>
          <p:nvPr/>
        </p:nvPicPr>
        <p:blipFill>
          <a:blip r:embed="rId5">
            <a:extLst>
              <a:ext uri="{28A0092B-C50C-407E-A947-70E740481C1C}">
                <a14:useLocalDpi xmlns:a14="http://schemas.microsoft.com/office/drawing/2010/main" val="0"/>
              </a:ext>
            </a:extLst>
          </a:blip>
          <a:srcRect t="50000" b="27194"/>
          <a:stretch/>
        </p:blipFill>
        <p:spPr>
          <a:xfrm>
            <a:off x="0" y="6300000"/>
            <a:ext cx="1620000" cy="558000"/>
          </a:xfrm>
          <a:prstGeom prst="rect">
            <a:avLst/>
          </a:prstGeom>
        </p:spPr>
      </p:pic>
      <p:sp>
        <p:nvSpPr>
          <p:cNvPr id="4" name="TextBox 3">
            <a:extLst>
              <a:ext uri="{FF2B5EF4-FFF2-40B4-BE49-F238E27FC236}">
                <a16:creationId xmlns:a16="http://schemas.microsoft.com/office/drawing/2014/main" id="{549B531D-77C4-DAF6-A19C-30CDEF0C9C6C}"/>
              </a:ext>
            </a:extLst>
          </p:cNvPr>
          <p:cNvSpPr txBox="1"/>
          <p:nvPr/>
        </p:nvSpPr>
        <p:spPr>
          <a:xfrm>
            <a:off x="11006418" y="6579000"/>
            <a:ext cx="1555377" cy="246221"/>
          </a:xfrm>
          <a:prstGeom prst="rect">
            <a:avLst/>
          </a:prstGeom>
          <a:noFill/>
        </p:spPr>
        <p:txBody>
          <a:bodyPr wrap="square" rtlCol="0">
            <a:spAutoFit/>
          </a:bodyPr>
          <a:lstStyle/>
          <a:p>
            <a:r>
              <a:rPr lang="en-NZ" sz="1000" dirty="0"/>
              <a:t>(Images by Canva)</a:t>
            </a:r>
          </a:p>
        </p:txBody>
      </p:sp>
    </p:spTree>
    <p:extLst>
      <p:ext uri="{BB962C8B-B14F-4D97-AF65-F5344CB8AC3E}">
        <p14:creationId xmlns:p14="http://schemas.microsoft.com/office/powerpoint/2010/main" val="2031527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3FD605E-FD09-CCE9-B3DA-EFF20F8EFBD7}"/>
              </a:ext>
            </a:extLst>
          </p:cNvPr>
          <p:cNvSpPr>
            <a:spLocks noGrp="1"/>
          </p:cNvSpPr>
          <p:nvPr>
            <p:ph type="title"/>
          </p:nvPr>
        </p:nvSpPr>
        <p:spPr>
          <a:xfrm>
            <a:off x="6438700" y="1408334"/>
            <a:ext cx="6752665" cy="1325563"/>
          </a:xfrm>
        </p:spPr>
        <p:txBody>
          <a:bodyPr vert="horz" lIns="91440" tIns="45720" rIns="91440" bIns="45720" rtlCol="0" anchor="b">
            <a:normAutofit/>
          </a:bodyPr>
          <a:lstStyle/>
          <a:p>
            <a:r>
              <a:rPr lang="en-US" dirty="0"/>
              <a:t>Prediction Questions</a:t>
            </a:r>
          </a:p>
        </p:txBody>
      </p:sp>
      <p:sp>
        <p:nvSpPr>
          <p:cNvPr id="5" name="TextBox 4">
            <a:extLst>
              <a:ext uri="{FF2B5EF4-FFF2-40B4-BE49-F238E27FC236}">
                <a16:creationId xmlns:a16="http://schemas.microsoft.com/office/drawing/2014/main" id="{3187A9A1-3C71-1970-4EF5-44C5C27EBE97}"/>
              </a:ext>
            </a:extLst>
          </p:cNvPr>
          <p:cNvSpPr txBox="1"/>
          <p:nvPr/>
        </p:nvSpPr>
        <p:spPr>
          <a:xfrm>
            <a:off x="6348838" y="2826839"/>
            <a:ext cx="5671712" cy="2913872"/>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200" b="0" i="0" u="none" strike="noStrike" kern="1200" cap="none" spc="0" normalizeH="0" baseline="0" noProof="0" dirty="0">
              <a:ln>
                <a:noFill/>
              </a:ln>
              <a:solidFill>
                <a:prstClr val="black">
                  <a:alpha val="80000"/>
                </a:prstClr>
              </a:solidFill>
              <a:effectLst/>
              <a:uLnTx/>
              <a:uFillTx/>
              <a:latin typeface="Calibri" panose="020F0502020204030204"/>
              <a:ea typeface="+mn-ea"/>
              <a:cs typeface="+mn-cs"/>
            </a:endParaRPr>
          </a:p>
        </p:txBody>
      </p:sp>
      <p:pic>
        <p:nvPicPr>
          <p:cNvPr id="7" name="Picture 6" descr="A screenshot of a computer screen&#10;&#10;AI-generated content may be incorrect.">
            <a:extLst>
              <a:ext uri="{FF2B5EF4-FFF2-40B4-BE49-F238E27FC236}">
                <a16:creationId xmlns:a16="http://schemas.microsoft.com/office/drawing/2014/main" id="{5532B2F1-A0A2-3AA7-11C2-71C2113ABF68}"/>
              </a:ext>
            </a:extLst>
          </p:cNvPr>
          <p:cNvPicPr>
            <a:picLocks/>
          </p:cNvPicPr>
          <p:nvPr/>
        </p:nvPicPr>
        <p:blipFill>
          <a:blip r:embed="rId3">
            <a:extLst>
              <a:ext uri="{28A0092B-C50C-407E-A947-70E740481C1C}">
                <a14:useLocalDpi xmlns:a14="http://schemas.microsoft.com/office/drawing/2010/main" val="0"/>
              </a:ext>
            </a:extLst>
          </a:blip>
          <a:srcRect t="50000" b="27194"/>
          <a:stretch/>
        </p:blipFill>
        <p:spPr>
          <a:xfrm>
            <a:off x="0" y="6300000"/>
            <a:ext cx="1620000" cy="558000"/>
          </a:xfrm>
          <a:prstGeom prst="rect">
            <a:avLst/>
          </a:prstGeom>
        </p:spPr>
      </p:pic>
      <p:sp>
        <p:nvSpPr>
          <p:cNvPr id="8" name="TextBox 7">
            <a:extLst>
              <a:ext uri="{FF2B5EF4-FFF2-40B4-BE49-F238E27FC236}">
                <a16:creationId xmlns:a16="http://schemas.microsoft.com/office/drawing/2014/main" id="{4E3DD5BE-07BE-2F07-0DD2-4B3F1AC33A21}"/>
              </a:ext>
            </a:extLst>
          </p:cNvPr>
          <p:cNvSpPr txBox="1"/>
          <p:nvPr/>
        </p:nvSpPr>
        <p:spPr>
          <a:xfrm>
            <a:off x="10748415" y="6550223"/>
            <a:ext cx="12721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200" b="0" i="0" u="none" strike="noStrike" kern="1200" cap="none" spc="0" normalizeH="0" baseline="0" noProof="0">
                <a:ln>
                  <a:noFill/>
                </a:ln>
                <a:solidFill>
                  <a:prstClr val="black"/>
                </a:solidFill>
                <a:effectLst/>
                <a:uLnTx/>
                <a:uFillTx/>
                <a:latin typeface="Calibri" panose="020F0502020204030204"/>
                <a:ea typeface="+mn-ea"/>
                <a:cs typeface="+mn-cs"/>
              </a:rPr>
              <a:t>(Image by Canva)</a:t>
            </a:r>
          </a:p>
        </p:txBody>
      </p:sp>
      <p:pic>
        <p:nvPicPr>
          <p:cNvPr id="18" name="Picture 17" descr="A colorful gears with arrows&#10;&#10;AI-generated content may be incorrect.">
            <a:extLst>
              <a:ext uri="{FF2B5EF4-FFF2-40B4-BE49-F238E27FC236}">
                <a16:creationId xmlns:a16="http://schemas.microsoft.com/office/drawing/2014/main" id="{CE7FF04E-58A1-7C44-3168-2606CD45E969}"/>
              </a:ext>
            </a:extLst>
          </p:cNvPr>
          <p:cNvPicPr>
            <a:picLocks noChangeAspect="1"/>
          </p:cNvPicPr>
          <p:nvPr/>
        </p:nvPicPr>
        <p:blipFill>
          <a:blip r:embed="rId4">
            <a:extLst>
              <a:ext uri="{28A0092B-C50C-407E-A947-70E740481C1C}">
                <a14:useLocalDpi xmlns:a14="http://schemas.microsoft.com/office/drawing/2010/main" val="0"/>
              </a:ext>
            </a:extLst>
          </a:blip>
          <a:srcRect l="15641" t="9778" r="47624" b="65292"/>
          <a:stretch/>
        </p:blipFill>
        <p:spPr>
          <a:xfrm>
            <a:off x="669133" y="962617"/>
            <a:ext cx="4836159" cy="4641472"/>
          </a:xfrm>
          <a:prstGeom prst="rect">
            <a:avLst/>
          </a:prstGeom>
          <a:solidFill>
            <a:srgbClr val="FAFAFA">
              <a:alpha val="4000"/>
            </a:srgbClr>
          </a:solidFill>
        </p:spPr>
      </p:pic>
      <p:pic>
        <p:nvPicPr>
          <p:cNvPr id="16" name="Picture 15">
            <a:extLst>
              <a:ext uri="{FF2B5EF4-FFF2-40B4-BE49-F238E27FC236}">
                <a16:creationId xmlns:a16="http://schemas.microsoft.com/office/drawing/2014/main" id="{F2DD68DB-D2B6-4CFB-07A1-CA18E3E73512}"/>
              </a:ext>
            </a:extLst>
          </p:cNvPr>
          <p:cNvPicPr>
            <a:picLocks noChangeAspect="1"/>
          </p:cNvPicPr>
          <p:nvPr/>
        </p:nvPicPr>
        <p:blipFill>
          <a:blip r:embed="rId5">
            <a:duotone>
              <a:prstClr val="black"/>
              <a:srgbClr val="00796A">
                <a:tint val="45000"/>
                <a:satMod val="400000"/>
              </a:srgbClr>
            </a:duotone>
          </a:blip>
          <a:stretch>
            <a:fillRect/>
          </a:stretch>
        </p:blipFill>
        <p:spPr>
          <a:xfrm>
            <a:off x="1602541" y="1850102"/>
            <a:ext cx="2778806" cy="2866501"/>
          </a:xfrm>
          <a:prstGeom prst="ellipse">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4234146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6A22E7-3DA7-7E3F-C43E-4C6462873215}"/>
              </a:ext>
            </a:extLst>
          </p:cNvPr>
          <p:cNvSpPr/>
          <p:nvPr/>
        </p:nvSpPr>
        <p:spPr>
          <a:xfrm>
            <a:off x="810000" y="3232230"/>
            <a:ext cx="2870749" cy="645289"/>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Content Placeholder 2">
            <a:extLst>
              <a:ext uri="{FF2B5EF4-FFF2-40B4-BE49-F238E27FC236}">
                <a16:creationId xmlns:a16="http://schemas.microsoft.com/office/drawing/2014/main" id="{31FF6434-1B91-F605-4DC0-1764B7FB3115}"/>
              </a:ext>
            </a:extLst>
          </p:cNvPr>
          <p:cNvSpPr>
            <a:spLocks noGrp="1"/>
          </p:cNvSpPr>
          <p:nvPr>
            <p:ph idx="1"/>
          </p:nvPr>
        </p:nvSpPr>
        <p:spPr>
          <a:xfrm>
            <a:off x="838200" y="1253331"/>
            <a:ext cx="10515600" cy="4351338"/>
          </a:xfrm>
        </p:spPr>
        <p:txBody>
          <a:bodyPr/>
          <a:lstStyle/>
          <a:p>
            <a:pPr marL="0" indent="0">
              <a:buNone/>
            </a:pPr>
            <a:r>
              <a:rPr lang="en-US" dirty="0"/>
              <a:t>How much raw sensory data is your brain receiving every second?</a:t>
            </a:r>
          </a:p>
          <a:p>
            <a:pPr marL="0" indent="0">
              <a:buNone/>
            </a:pPr>
            <a:r>
              <a:rPr lang="en-US" dirty="0"/>
              <a:t> </a:t>
            </a:r>
          </a:p>
          <a:p>
            <a:pPr marL="514350" indent="-514350">
              <a:buFont typeface="+mj-lt"/>
              <a:buAutoNum type="alphaUcPeriod"/>
            </a:pPr>
            <a:r>
              <a:rPr lang="en-US" dirty="0"/>
              <a:t>10,000 bits</a:t>
            </a:r>
          </a:p>
          <a:p>
            <a:pPr marL="514350" indent="-514350">
              <a:buFont typeface="+mj-lt"/>
              <a:buAutoNum type="alphaUcPeriod"/>
            </a:pPr>
            <a:r>
              <a:rPr lang="en-US" dirty="0"/>
              <a:t>1 million bits</a:t>
            </a:r>
          </a:p>
          <a:p>
            <a:pPr marL="514350" indent="-514350">
              <a:buFont typeface="+mj-lt"/>
              <a:buAutoNum type="alphaUcPeriod"/>
            </a:pPr>
            <a:r>
              <a:rPr lang="en-US" dirty="0"/>
              <a:t>11 million bits</a:t>
            </a:r>
          </a:p>
          <a:p>
            <a:pPr marL="514350" indent="-514350">
              <a:buFont typeface="+mj-lt"/>
              <a:buAutoNum type="alphaUcPeriod"/>
            </a:pPr>
            <a:r>
              <a:rPr lang="en-US" dirty="0"/>
              <a:t>1 trillion bits</a:t>
            </a:r>
          </a:p>
          <a:p>
            <a:pPr marL="0" indent="0">
              <a:buNone/>
            </a:pPr>
            <a:endParaRPr lang="en-NZ" dirty="0"/>
          </a:p>
        </p:txBody>
      </p:sp>
      <p:pic>
        <p:nvPicPr>
          <p:cNvPr id="5" name="Picture 4" descr="A screenshot of a computer screen&#10;&#10;AI-generated content may be incorrect.">
            <a:extLst>
              <a:ext uri="{FF2B5EF4-FFF2-40B4-BE49-F238E27FC236}">
                <a16:creationId xmlns:a16="http://schemas.microsoft.com/office/drawing/2014/main" id="{9765708A-5DA8-456D-73EE-89D3C0C2EEDF}"/>
              </a:ext>
            </a:extLst>
          </p:cNvPr>
          <p:cNvPicPr>
            <a:picLocks/>
          </p:cNvPicPr>
          <p:nvPr/>
        </p:nvPicPr>
        <p:blipFill>
          <a:blip r:embed="rId3">
            <a:extLst>
              <a:ext uri="{28A0092B-C50C-407E-A947-70E740481C1C}">
                <a14:useLocalDpi xmlns:a14="http://schemas.microsoft.com/office/drawing/2010/main" val="0"/>
              </a:ext>
            </a:extLst>
          </a:blip>
          <a:srcRect t="50000" b="27194"/>
          <a:stretch/>
        </p:blipFill>
        <p:spPr>
          <a:xfrm>
            <a:off x="0" y="6300000"/>
            <a:ext cx="1620000" cy="558000"/>
          </a:xfrm>
          <a:prstGeom prst="rect">
            <a:avLst/>
          </a:prstGeom>
        </p:spPr>
      </p:pic>
      <p:pic>
        <p:nvPicPr>
          <p:cNvPr id="8" name="Picture 7">
            <a:extLst>
              <a:ext uri="{FF2B5EF4-FFF2-40B4-BE49-F238E27FC236}">
                <a16:creationId xmlns:a16="http://schemas.microsoft.com/office/drawing/2014/main" id="{7ADAC30A-D925-DBB4-7AF9-A5C956D5F599}"/>
              </a:ext>
            </a:extLst>
          </p:cNvPr>
          <p:cNvPicPr>
            <a:picLocks noChangeAspect="1"/>
          </p:cNvPicPr>
          <p:nvPr/>
        </p:nvPicPr>
        <p:blipFill>
          <a:blip r:embed="rId4"/>
          <a:stretch>
            <a:fillRect/>
          </a:stretch>
        </p:blipFill>
        <p:spPr>
          <a:xfrm>
            <a:off x="6763800" y="2471294"/>
            <a:ext cx="4590000" cy="3060000"/>
          </a:xfrm>
          <a:prstGeom prst="rect">
            <a:avLst/>
          </a:prstGeom>
        </p:spPr>
      </p:pic>
      <p:sp>
        <p:nvSpPr>
          <p:cNvPr id="11" name="TextBox 10">
            <a:extLst>
              <a:ext uri="{FF2B5EF4-FFF2-40B4-BE49-F238E27FC236}">
                <a16:creationId xmlns:a16="http://schemas.microsoft.com/office/drawing/2014/main" id="{E4496703-45A5-E271-016C-178C1F1DE35A}"/>
              </a:ext>
            </a:extLst>
          </p:cNvPr>
          <p:cNvSpPr txBox="1"/>
          <p:nvPr/>
        </p:nvSpPr>
        <p:spPr>
          <a:xfrm>
            <a:off x="10354234" y="6579000"/>
            <a:ext cx="1772915" cy="246221"/>
          </a:xfrm>
          <a:prstGeom prst="rect">
            <a:avLst/>
          </a:prstGeom>
          <a:noFill/>
        </p:spPr>
        <p:txBody>
          <a:bodyPr wrap="square" rtlCol="0">
            <a:spAutoFit/>
          </a:bodyPr>
          <a:lstStyle/>
          <a:p>
            <a:r>
              <a:rPr lang="en-NZ" sz="1000" dirty="0"/>
              <a:t>(Image generated by Copilot)</a:t>
            </a:r>
          </a:p>
        </p:txBody>
      </p:sp>
    </p:spTree>
    <p:extLst>
      <p:ext uri="{BB962C8B-B14F-4D97-AF65-F5344CB8AC3E}">
        <p14:creationId xmlns:p14="http://schemas.microsoft.com/office/powerpoint/2010/main" val="26776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F7D2DB-AB92-E1DF-AF32-F1D41AAF07E7}"/>
              </a:ext>
            </a:extLst>
          </p:cNvPr>
          <p:cNvSpPr/>
          <p:nvPr/>
        </p:nvSpPr>
        <p:spPr>
          <a:xfrm>
            <a:off x="810000" y="3106355"/>
            <a:ext cx="2870749" cy="645289"/>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Content Placeholder 2">
            <a:extLst>
              <a:ext uri="{FF2B5EF4-FFF2-40B4-BE49-F238E27FC236}">
                <a16:creationId xmlns:a16="http://schemas.microsoft.com/office/drawing/2014/main" id="{0879452D-9934-C4A5-5F19-715A620CAA64}"/>
              </a:ext>
            </a:extLst>
          </p:cNvPr>
          <p:cNvSpPr>
            <a:spLocks noGrp="1"/>
          </p:cNvSpPr>
          <p:nvPr>
            <p:ph idx="1"/>
          </p:nvPr>
        </p:nvSpPr>
        <p:spPr>
          <a:xfrm>
            <a:off x="838200" y="1253331"/>
            <a:ext cx="10515600" cy="4351338"/>
          </a:xfrm>
        </p:spPr>
        <p:txBody>
          <a:bodyPr/>
          <a:lstStyle/>
          <a:p>
            <a:pPr marL="0" indent="0">
              <a:buNone/>
            </a:pPr>
            <a:r>
              <a:rPr lang="en-US" dirty="0"/>
              <a:t>Out of all the information coming in, how much can we consciously process?</a:t>
            </a:r>
          </a:p>
          <a:p>
            <a:pPr marL="0" indent="0">
              <a:buNone/>
            </a:pPr>
            <a:r>
              <a:rPr lang="en-US" dirty="0"/>
              <a:t> </a:t>
            </a:r>
          </a:p>
          <a:p>
            <a:pPr marL="514350" indent="-514350">
              <a:buFont typeface="+mj-lt"/>
              <a:buAutoNum type="alphaUcPeriod"/>
            </a:pPr>
            <a:r>
              <a:rPr lang="en-US" dirty="0"/>
              <a:t>10 bits</a:t>
            </a:r>
          </a:p>
          <a:p>
            <a:pPr marL="514350" indent="-514350">
              <a:buFont typeface="+mj-lt"/>
              <a:buAutoNum type="alphaUcPeriod"/>
            </a:pPr>
            <a:r>
              <a:rPr lang="en-US" dirty="0"/>
              <a:t>10-50 bits</a:t>
            </a:r>
          </a:p>
          <a:p>
            <a:pPr marL="514350" indent="-514350">
              <a:buFont typeface="+mj-lt"/>
              <a:buAutoNum type="alphaUcPeriod"/>
            </a:pPr>
            <a:r>
              <a:rPr lang="en-US" dirty="0"/>
              <a:t>10,000 bits</a:t>
            </a:r>
          </a:p>
          <a:p>
            <a:pPr marL="514350" indent="-514350">
              <a:buFont typeface="+mj-lt"/>
              <a:buAutoNum type="alphaUcPeriod"/>
            </a:pPr>
            <a:r>
              <a:rPr lang="en-US" dirty="0"/>
              <a:t>1 million bits</a:t>
            </a:r>
          </a:p>
          <a:p>
            <a:pPr marL="0" indent="0">
              <a:buNone/>
            </a:pPr>
            <a:endParaRPr lang="en-NZ" dirty="0"/>
          </a:p>
        </p:txBody>
      </p:sp>
      <p:pic>
        <p:nvPicPr>
          <p:cNvPr id="5" name="Picture 4" descr="A screenshot of a computer screen&#10;&#10;AI-generated content may be incorrect.">
            <a:extLst>
              <a:ext uri="{FF2B5EF4-FFF2-40B4-BE49-F238E27FC236}">
                <a16:creationId xmlns:a16="http://schemas.microsoft.com/office/drawing/2014/main" id="{DE344C4C-8137-7939-4570-DC12ECB2384B}"/>
              </a:ext>
            </a:extLst>
          </p:cNvPr>
          <p:cNvPicPr>
            <a:picLocks/>
          </p:cNvPicPr>
          <p:nvPr/>
        </p:nvPicPr>
        <p:blipFill>
          <a:blip r:embed="rId3">
            <a:extLst>
              <a:ext uri="{28A0092B-C50C-407E-A947-70E740481C1C}">
                <a14:useLocalDpi xmlns:a14="http://schemas.microsoft.com/office/drawing/2010/main" val="0"/>
              </a:ext>
            </a:extLst>
          </a:blip>
          <a:srcRect t="50000" b="27194"/>
          <a:stretch/>
        </p:blipFill>
        <p:spPr>
          <a:xfrm>
            <a:off x="0" y="6300000"/>
            <a:ext cx="1620000" cy="558000"/>
          </a:xfrm>
          <a:prstGeom prst="rect">
            <a:avLst/>
          </a:prstGeom>
        </p:spPr>
      </p:pic>
      <p:pic>
        <p:nvPicPr>
          <p:cNvPr id="7" name="Picture 6">
            <a:extLst>
              <a:ext uri="{FF2B5EF4-FFF2-40B4-BE49-F238E27FC236}">
                <a16:creationId xmlns:a16="http://schemas.microsoft.com/office/drawing/2014/main" id="{B577E1A2-E0AB-0C48-4A20-7525428026CF}"/>
              </a:ext>
            </a:extLst>
          </p:cNvPr>
          <p:cNvPicPr>
            <a:picLocks noChangeAspect="1"/>
          </p:cNvPicPr>
          <p:nvPr/>
        </p:nvPicPr>
        <p:blipFill>
          <a:blip r:embed="rId4"/>
          <a:stretch>
            <a:fillRect/>
          </a:stretch>
        </p:blipFill>
        <p:spPr>
          <a:xfrm>
            <a:off x="6760971" y="2544669"/>
            <a:ext cx="4592829" cy="3060000"/>
          </a:xfrm>
          <a:prstGeom prst="rect">
            <a:avLst/>
          </a:prstGeom>
        </p:spPr>
      </p:pic>
      <p:sp>
        <p:nvSpPr>
          <p:cNvPr id="8" name="TextBox 7">
            <a:extLst>
              <a:ext uri="{FF2B5EF4-FFF2-40B4-BE49-F238E27FC236}">
                <a16:creationId xmlns:a16="http://schemas.microsoft.com/office/drawing/2014/main" id="{E63CB5DE-3D3E-A67D-75F2-6E9757A38726}"/>
              </a:ext>
            </a:extLst>
          </p:cNvPr>
          <p:cNvSpPr txBox="1"/>
          <p:nvPr/>
        </p:nvSpPr>
        <p:spPr>
          <a:xfrm>
            <a:off x="10354234" y="6579000"/>
            <a:ext cx="2104465" cy="246221"/>
          </a:xfrm>
          <a:prstGeom prst="rect">
            <a:avLst/>
          </a:prstGeom>
          <a:noFill/>
        </p:spPr>
        <p:txBody>
          <a:bodyPr wrap="square" rtlCol="0">
            <a:spAutoFit/>
          </a:bodyPr>
          <a:lstStyle/>
          <a:p>
            <a:r>
              <a:rPr lang="en-NZ" sz="1000" dirty="0"/>
              <a:t>(Image generated by Copilot)</a:t>
            </a:r>
          </a:p>
        </p:txBody>
      </p:sp>
    </p:spTree>
    <p:extLst>
      <p:ext uri="{BB962C8B-B14F-4D97-AF65-F5344CB8AC3E}">
        <p14:creationId xmlns:p14="http://schemas.microsoft.com/office/powerpoint/2010/main" val="1867467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08B454-7AC5-6EC9-73F0-1F3ED93D9F06}"/>
              </a:ext>
            </a:extLst>
          </p:cNvPr>
          <p:cNvSpPr/>
          <p:nvPr/>
        </p:nvSpPr>
        <p:spPr>
          <a:xfrm>
            <a:off x="810000" y="3432129"/>
            <a:ext cx="3521970" cy="642540"/>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Content Placeholder 2">
            <a:extLst>
              <a:ext uri="{FF2B5EF4-FFF2-40B4-BE49-F238E27FC236}">
                <a16:creationId xmlns:a16="http://schemas.microsoft.com/office/drawing/2014/main" id="{2806D2AB-FEA1-178D-CB5C-30ECEB710A6F}"/>
              </a:ext>
            </a:extLst>
          </p:cNvPr>
          <p:cNvSpPr>
            <a:spLocks noGrp="1"/>
          </p:cNvSpPr>
          <p:nvPr>
            <p:ph idx="1"/>
          </p:nvPr>
        </p:nvSpPr>
        <p:spPr>
          <a:xfrm>
            <a:off x="838200" y="1253331"/>
            <a:ext cx="10515600" cy="4351338"/>
          </a:xfrm>
        </p:spPr>
        <p:txBody>
          <a:bodyPr/>
          <a:lstStyle/>
          <a:p>
            <a:pPr marL="0" indent="0">
              <a:buNone/>
            </a:pPr>
            <a:r>
              <a:rPr lang="en-US" dirty="0"/>
              <a:t>When something new appears in your environment, roughly how quickly does your brain decide whether it is relevant and either focus on it or ignore it?</a:t>
            </a:r>
          </a:p>
          <a:p>
            <a:pPr marL="0" indent="0">
              <a:buNone/>
            </a:pPr>
            <a:r>
              <a:rPr lang="en-US" dirty="0"/>
              <a:t> </a:t>
            </a:r>
          </a:p>
          <a:p>
            <a:pPr marL="514350" indent="-514350">
              <a:buFont typeface="+mj-lt"/>
              <a:buAutoNum type="alphaUcPeriod"/>
            </a:pPr>
            <a:r>
              <a:rPr lang="en-US" dirty="0"/>
              <a:t>10 milliseconds</a:t>
            </a:r>
          </a:p>
          <a:p>
            <a:pPr marL="514350" indent="-514350">
              <a:buFont typeface="+mj-lt"/>
              <a:buAutoNum type="alphaUcPeriod"/>
            </a:pPr>
            <a:r>
              <a:rPr lang="en-US" dirty="0"/>
              <a:t>100 milliseconds</a:t>
            </a:r>
          </a:p>
          <a:p>
            <a:pPr marL="514350" indent="-514350">
              <a:buFont typeface="+mj-lt"/>
              <a:buAutoNum type="alphaUcPeriod"/>
            </a:pPr>
            <a:r>
              <a:rPr lang="en-US" dirty="0"/>
              <a:t>500 milliseconds</a:t>
            </a:r>
          </a:p>
          <a:p>
            <a:pPr marL="514350" indent="-514350">
              <a:buFont typeface="+mj-lt"/>
              <a:buAutoNum type="alphaUcPeriod"/>
            </a:pPr>
            <a:r>
              <a:rPr lang="en-US" dirty="0"/>
              <a:t>1 second</a:t>
            </a:r>
          </a:p>
          <a:p>
            <a:pPr marL="0" indent="0">
              <a:buNone/>
            </a:pPr>
            <a:endParaRPr lang="en-NZ" dirty="0"/>
          </a:p>
        </p:txBody>
      </p:sp>
      <p:pic>
        <p:nvPicPr>
          <p:cNvPr id="5" name="Picture 4" descr="A screenshot of a computer screen&#10;&#10;AI-generated content may be incorrect.">
            <a:extLst>
              <a:ext uri="{FF2B5EF4-FFF2-40B4-BE49-F238E27FC236}">
                <a16:creationId xmlns:a16="http://schemas.microsoft.com/office/drawing/2014/main" id="{E0AB06CA-4B89-0D09-D6B3-1878D8CC28F2}"/>
              </a:ext>
            </a:extLst>
          </p:cNvPr>
          <p:cNvPicPr>
            <a:picLocks/>
          </p:cNvPicPr>
          <p:nvPr/>
        </p:nvPicPr>
        <p:blipFill>
          <a:blip r:embed="rId3">
            <a:extLst>
              <a:ext uri="{28A0092B-C50C-407E-A947-70E740481C1C}">
                <a14:useLocalDpi xmlns:a14="http://schemas.microsoft.com/office/drawing/2010/main" val="0"/>
              </a:ext>
            </a:extLst>
          </a:blip>
          <a:srcRect t="50000" b="27194"/>
          <a:stretch/>
        </p:blipFill>
        <p:spPr>
          <a:xfrm>
            <a:off x="0" y="6300000"/>
            <a:ext cx="1620000" cy="558000"/>
          </a:xfrm>
          <a:prstGeom prst="rect">
            <a:avLst/>
          </a:prstGeom>
        </p:spPr>
      </p:pic>
      <p:pic>
        <p:nvPicPr>
          <p:cNvPr id="6" name="Picture 5">
            <a:extLst>
              <a:ext uri="{FF2B5EF4-FFF2-40B4-BE49-F238E27FC236}">
                <a16:creationId xmlns:a16="http://schemas.microsoft.com/office/drawing/2014/main" id="{9D6E18B4-53FA-FEE4-EC36-8CC9D45B640D}"/>
              </a:ext>
            </a:extLst>
          </p:cNvPr>
          <p:cNvPicPr>
            <a:picLocks noChangeAspect="1"/>
          </p:cNvPicPr>
          <p:nvPr/>
        </p:nvPicPr>
        <p:blipFill>
          <a:blip r:embed="rId4"/>
          <a:stretch>
            <a:fillRect/>
          </a:stretch>
        </p:blipFill>
        <p:spPr>
          <a:xfrm>
            <a:off x="6763799" y="2544669"/>
            <a:ext cx="4590001" cy="3060000"/>
          </a:xfrm>
          <a:prstGeom prst="rect">
            <a:avLst/>
          </a:prstGeom>
        </p:spPr>
      </p:pic>
      <p:sp>
        <p:nvSpPr>
          <p:cNvPr id="8" name="TextBox 7">
            <a:extLst>
              <a:ext uri="{FF2B5EF4-FFF2-40B4-BE49-F238E27FC236}">
                <a16:creationId xmlns:a16="http://schemas.microsoft.com/office/drawing/2014/main" id="{735BC20F-2107-2EF4-F976-14FDDC399FB4}"/>
              </a:ext>
            </a:extLst>
          </p:cNvPr>
          <p:cNvSpPr txBox="1"/>
          <p:nvPr/>
        </p:nvSpPr>
        <p:spPr>
          <a:xfrm>
            <a:off x="10354234" y="6579000"/>
            <a:ext cx="2104465" cy="246221"/>
          </a:xfrm>
          <a:prstGeom prst="rect">
            <a:avLst/>
          </a:prstGeom>
          <a:noFill/>
        </p:spPr>
        <p:txBody>
          <a:bodyPr wrap="square" rtlCol="0">
            <a:spAutoFit/>
          </a:bodyPr>
          <a:lstStyle/>
          <a:p>
            <a:r>
              <a:rPr lang="en-NZ" sz="1000" dirty="0"/>
              <a:t>(Image generated by Copilot)</a:t>
            </a:r>
          </a:p>
        </p:txBody>
      </p:sp>
    </p:spTree>
    <p:extLst>
      <p:ext uri="{BB962C8B-B14F-4D97-AF65-F5344CB8AC3E}">
        <p14:creationId xmlns:p14="http://schemas.microsoft.com/office/powerpoint/2010/main" val="292049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E24586-6A36-B9B6-8F1B-B87A415A66B4}"/>
              </a:ext>
            </a:extLst>
          </p:cNvPr>
          <p:cNvSpPr/>
          <p:nvPr/>
        </p:nvSpPr>
        <p:spPr>
          <a:xfrm>
            <a:off x="649980" y="4158060"/>
            <a:ext cx="2870749" cy="645289"/>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Content Placeholder 2">
            <a:extLst>
              <a:ext uri="{FF2B5EF4-FFF2-40B4-BE49-F238E27FC236}">
                <a16:creationId xmlns:a16="http://schemas.microsoft.com/office/drawing/2014/main" id="{4D876812-B1C5-4556-E09B-C7F8BDE65FFD}"/>
              </a:ext>
            </a:extLst>
          </p:cNvPr>
          <p:cNvSpPr>
            <a:spLocks noGrp="1"/>
          </p:cNvSpPr>
          <p:nvPr>
            <p:ph idx="1"/>
          </p:nvPr>
        </p:nvSpPr>
        <p:spPr>
          <a:xfrm>
            <a:off x="838200" y="1253331"/>
            <a:ext cx="10515600" cy="4351338"/>
          </a:xfrm>
        </p:spPr>
        <p:txBody>
          <a:bodyPr/>
          <a:lstStyle/>
          <a:p>
            <a:pPr marL="0" indent="0">
              <a:buNone/>
            </a:pPr>
            <a:r>
              <a:rPr lang="en-US" dirty="0"/>
              <a:t>Your brain only makes up a small percentage of your body weight. What proportion of your body’s energy do you think it uses?</a:t>
            </a:r>
          </a:p>
          <a:p>
            <a:pPr marL="0" indent="0">
              <a:buNone/>
            </a:pPr>
            <a:r>
              <a:rPr lang="en-US" dirty="0"/>
              <a:t> </a:t>
            </a:r>
          </a:p>
          <a:p>
            <a:pPr marL="514350" indent="-514350">
              <a:buFont typeface="+mj-lt"/>
              <a:buAutoNum type="alphaUcPeriod"/>
            </a:pPr>
            <a:r>
              <a:rPr lang="en-US" dirty="0"/>
              <a:t>2%</a:t>
            </a:r>
          </a:p>
          <a:p>
            <a:pPr marL="514350" indent="-514350">
              <a:buFont typeface="+mj-lt"/>
              <a:buAutoNum type="alphaUcPeriod"/>
            </a:pPr>
            <a:r>
              <a:rPr lang="en-US" dirty="0"/>
              <a:t>5%</a:t>
            </a:r>
          </a:p>
          <a:p>
            <a:pPr marL="514350" indent="-514350">
              <a:buFont typeface="+mj-lt"/>
              <a:buAutoNum type="alphaUcPeriod"/>
            </a:pPr>
            <a:r>
              <a:rPr lang="en-US" dirty="0"/>
              <a:t>10%</a:t>
            </a:r>
          </a:p>
          <a:p>
            <a:pPr marL="514350" indent="-514350">
              <a:buFont typeface="+mj-lt"/>
              <a:buAutoNum type="alphaUcPeriod"/>
            </a:pPr>
            <a:r>
              <a:rPr lang="en-US" dirty="0"/>
              <a:t>20%</a:t>
            </a:r>
          </a:p>
          <a:p>
            <a:pPr marL="0" indent="0">
              <a:buNone/>
            </a:pPr>
            <a:endParaRPr lang="en-NZ" dirty="0"/>
          </a:p>
        </p:txBody>
      </p:sp>
      <p:pic>
        <p:nvPicPr>
          <p:cNvPr id="5" name="Picture 4" descr="A screenshot of a computer screen&#10;&#10;AI-generated content may be incorrect.">
            <a:extLst>
              <a:ext uri="{FF2B5EF4-FFF2-40B4-BE49-F238E27FC236}">
                <a16:creationId xmlns:a16="http://schemas.microsoft.com/office/drawing/2014/main" id="{69635871-1170-F691-921A-A1E83FB88108}"/>
              </a:ext>
            </a:extLst>
          </p:cNvPr>
          <p:cNvPicPr>
            <a:picLocks/>
          </p:cNvPicPr>
          <p:nvPr/>
        </p:nvPicPr>
        <p:blipFill>
          <a:blip r:embed="rId3">
            <a:extLst>
              <a:ext uri="{28A0092B-C50C-407E-A947-70E740481C1C}">
                <a14:useLocalDpi xmlns:a14="http://schemas.microsoft.com/office/drawing/2010/main" val="0"/>
              </a:ext>
            </a:extLst>
          </a:blip>
          <a:srcRect t="50000" b="27194"/>
          <a:stretch/>
        </p:blipFill>
        <p:spPr>
          <a:xfrm>
            <a:off x="0" y="6300000"/>
            <a:ext cx="1620000" cy="558000"/>
          </a:xfrm>
          <a:prstGeom prst="rect">
            <a:avLst/>
          </a:prstGeom>
        </p:spPr>
      </p:pic>
      <p:pic>
        <p:nvPicPr>
          <p:cNvPr id="6" name="Picture 5">
            <a:extLst>
              <a:ext uri="{FF2B5EF4-FFF2-40B4-BE49-F238E27FC236}">
                <a16:creationId xmlns:a16="http://schemas.microsoft.com/office/drawing/2014/main" id="{972EC57A-0123-F877-C996-17CE62E11D1D}"/>
              </a:ext>
            </a:extLst>
          </p:cNvPr>
          <p:cNvPicPr>
            <a:picLocks noChangeAspect="1"/>
          </p:cNvPicPr>
          <p:nvPr/>
        </p:nvPicPr>
        <p:blipFill>
          <a:blip r:embed="rId4"/>
          <a:stretch>
            <a:fillRect/>
          </a:stretch>
        </p:blipFill>
        <p:spPr>
          <a:xfrm>
            <a:off x="6763799" y="2544669"/>
            <a:ext cx="4590001" cy="3060000"/>
          </a:xfrm>
          <a:prstGeom prst="rect">
            <a:avLst/>
          </a:prstGeom>
        </p:spPr>
      </p:pic>
      <p:sp>
        <p:nvSpPr>
          <p:cNvPr id="8" name="TextBox 7">
            <a:extLst>
              <a:ext uri="{FF2B5EF4-FFF2-40B4-BE49-F238E27FC236}">
                <a16:creationId xmlns:a16="http://schemas.microsoft.com/office/drawing/2014/main" id="{F4A3B254-DB63-D6F3-6FB1-9833605EBA26}"/>
              </a:ext>
            </a:extLst>
          </p:cNvPr>
          <p:cNvSpPr txBox="1"/>
          <p:nvPr/>
        </p:nvSpPr>
        <p:spPr>
          <a:xfrm>
            <a:off x="10354234" y="6579000"/>
            <a:ext cx="2104465" cy="246221"/>
          </a:xfrm>
          <a:prstGeom prst="rect">
            <a:avLst/>
          </a:prstGeom>
          <a:noFill/>
        </p:spPr>
        <p:txBody>
          <a:bodyPr wrap="square" rtlCol="0">
            <a:spAutoFit/>
          </a:bodyPr>
          <a:lstStyle/>
          <a:p>
            <a:r>
              <a:rPr lang="en-NZ" sz="1000" dirty="0"/>
              <a:t>(Image generated by Copilot)</a:t>
            </a:r>
          </a:p>
        </p:txBody>
      </p:sp>
    </p:spTree>
    <p:extLst>
      <p:ext uri="{BB962C8B-B14F-4D97-AF65-F5344CB8AC3E}">
        <p14:creationId xmlns:p14="http://schemas.microsoft.com/office/powerpoint/2010/main" val="53355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69879E-6DD6-A4D3-A24A-1A5312E8700D}"/>
              </a:ext>
            </a:extLst>
          </p:cNvPr>
          <p:cNvSpPr/>
          <p:nvPr/>
        </p:nvSpPr>
        <p:spPr>
          <a:xfrm>
            <a:off x="838200" y="3742345"/>
            <a:ext cx="5642610" cy="645289"/>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Content Placeholder 2">
            <a:extLst>
              <a:ext uri="{FF2B5EF4-FFF2-40B4-BE49-F238E27FC236}">
                <a16:creationId xmlns:a16="http://schemas.microsoft.com/office/drawing/2014/main" id="{3B443AA0-9EAA-6B85-B9D0-A054426665C5}"/>
              </a:ext>
            </a:extLst>
          </p:cNvPr>
          <p:cNvSpPr>
            <a:spLocks noGrp="1"/>
          </p:cNvSpPr>
          <p:nvPr>
            <p:ph idx="1"/>
          </p:nvPr>
        </p:nvSpPr>
        <p:spPr>
          <a:xfrm>
            <a:off x="838200" y="1263010"/>
            <a:ext cx="10515600" cy="4351338"/>
          </a:xfrm>
        </p:spPr>
        <p:txBody>
          <a:bodyPr/>
          <a:lstStyle/>
          <a:p>
            <a:pPr marL="0" indent="0">
              <a:buNone/>
            </a:pPr>
            <a:r>
              <a:rPr lang="en-US" dirty="0"/>
              <a:t>Which learning activity strengthens memory the most?</a:t>
            </a:r>
          </a:p>
          <a:p>
            <a:pPr marL="0" indent="0">
              <a:buNone/>
            </a:pPr>
            <a:r>
              <a:rPr lang="en-US" dirty="0"/>
              <a:t> </a:t>
            </a:r>
          </a:p>
          <a:p>
            <a:pPr marL="514350" indent="-514350">
              <a:buFont typeface="+mj-lt"/>
              <a:buAutoNum type="alphaUcPeriod"/>
            </a:pPr>
            <a:r>
              <a:rPr lang="en-US" dirty="0"/>
              <a:t>Re-reading notes</a:t>
            </a:r>
          </a:p>
          <a:p>
            <a:pPr marL="514350" indent="-514350">
              <a:buFont typeface="+mj-lt"/>
              <a:buAutoNum type="alphaUcPeriod"/>
            </a:pPr>
            <a:r>
              <a:rPr lang="en-US" dirty="0"/>
              <a:t>Highlighting text</a:t>
            </a:r>
          </a:p>
          <a:p>
            <a:pPr marL="514350" indent="-514350">
              <a:buFont typeface="+mj-lt"/>
              <a:buAutoNum type="alphaUcPeriod"/>
            </a:pPr>
            <a:r>
              <a:rPr lang="en-US" dirty="0"/>
              <a:t>Listening again to the explanation</a:t>
            </a:r>
          </a:p>
          <a:p>
            <a:pPr marL="514350" indent="-514350">
              <a:buFont typeface="+mj-lt"/>
              <a:buAutoNum type="alphaUcPeriod"/>
            </a:pPr>
            <a:r>
              <a:rPr lang="en-US" dirty="0"/>
              <a:t>Trying to recall the information</a:t>
            </a:r>
          </a:p>
          <a:p>
            <a:pPr marL="0" indent="0">
              <a:buNone/>
            </a:pPr>
            <a:endParaRPr lang="en-NZ" dirty="0"/>
          </a:p>
        </p:txBody>
      </p:sp>
      <p:pic>
        <p:nvPicPr>
          <p:cNvPr id="5" name="Picture 4" descr="A screenshot of a computer screen&#10;&#10;AI-generated content may be incorrect.">
            <a:extLst>
              <a:ext uri="{FF2B5EF4-FFF2-40B4-BE49-F238E27FC236}">
                <a16:creationId xmlns:a16="http://schemas.microsoft.com/office/drawing/2014/main" id="{4270F1A5-5D40-C853-0601-57E27AD191C7}"/>
              </a:ext>
            </a:extLst>
          </p:cNvPr>
          <p:cNvPicPr>
            <a:picLocks/>
          </p:cNvPicPr>
          <p:nvPr/>
        </p:nvPicPr>
        <p:blipFill>
          <a:blip r:embed="rId3">
            <a:extLst>
              <a:ext uri="{28A0092B-C50C-407E-A947-70E740481C1C}">
                <a14:useLocalDpi xmlns:a14="http://schemas.microsoft.com/office/drawing/2010/main" val="0"/>
              </a:ext>
            </a:extLst>
          </a:blip>
          <a:srcRect t="50000" b="27194"/>
          <a:stretch/>
        </p:blipFill>
        <p:spPr>
          <a:xfrm>
            <a:off x="0" y="6300000"/>
            <a:ext cx="1620000" cy="558000"/>
          </a:xfrm>
          <a:prstGeom prst="rect">
            <a:avLst/>
          </a:prstGeom>
        </p:spPr>
      </p:pic>
      <p:pic>
        <p:nvPicPr>
          <p:cNvPr id="16" name="Picture 15">
            <a:extLst>
              <a:ext uri="{FF2B5EF4-FFF2-40B4-BE49-F238E27FC236}">
                <a16:creationId xmlns:a16="http://schemas.microsoft.com/office/drawing/2014/main" id="{5078E326-87CE-8114-25E9-D9CB52AB77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80904" y="2534990"/>
            <a:ext cx="4590000" cy="3060000"/>
          </a:xfrm>
          <a:prstGeom prst="rect">
            <a:avLst/>
          </a:prstGeom>
        </p:spPr>
      </p:pic>
      <p:sp>
        <p:nvSpPr>
          <p:cNvPr id="18" name="TextBox 17">
            <a:extLst>
              <a:ext uri="{FF2B5EF4-FFF2-40B4-BE49-F238E27FC236}">
                <a16:creationId xmlns:a16="http://schemas.microsoft.com/office/drawing/2014/main" id="{9562A5AA-09EA-F91E-7545-664F64119106}"/>
              </a:ext>
            </a:extLst>
          </p:cNvPr>
          <p:cNvSpPr txBox="1"/>
          <p:nvPr/>
        </p:nvSpPr>
        <p:spPr>
          <a:xfrm>
            <a:off x="10354234" y="6579000"/>
            <a:ext cx="2104465" cy="246221"/>
          </a:xfrm>
          <a:prstGeom prst="rect">
            <a:avLst/>
          </a:prstGeom>
          <a:noFill/>
        </p:spPr>
        <p:txBody>
          <a:bodyPr wrap="square" rtlCol="0">
            <a:spAutoFit/>
          </a:bodyPr>
          <a:lstStyle/>
          <a:p>
            <a:r>
              <a:rPr lang="en-NZ" sz="1000" dirty="0"/>
              <a:t>(Image generated by Copilot)</a:t>
            </a:r>
          </a:p>
        </p:txBody>
      </p:sp>
    </p:spTree>
    <p:extLst>
      <p:ext uri="{BB962C8B-B14F-4D97-AF65-F5344CB8AC3E}">
        <p14:creationId xmlns:p14="http://schemas.microsoft.com/office/powerpoint/2010/main" val="163914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BECD8-81A6-8D17-01EA-3D2183FCE81D}"/>
              </a:ext>
            </a:extLst>
          </p:cNvPr>
          <p:cNvSpPr>
            <a:spLocks noGrp="1"/>
          </p:cNvSpPr>
          <p:nvPr>
            <p:ph type="title"/>
          </p:nvPr>
        </p:nvSpPr>
        <p:spPr/>
        <p:txBody>
          <a:bodyPr/>
          <a:lstStyle/>
          <a:p>
            <a:r>
              <a:rPr lang="en-NZ" dirty="0"/>
              <a:t>What is learning</a:t>
            </a:r>
          </a:p>
        </p:txBody>
      </p:sp>
      <p:sp>
        <p:nvSpPr>
          <p:cNvPr id="3" name="Content Placeholder 2">
            <a:extLst>
              <a:ext uri="{FF2B5EF4-FFF2-40B4-BE49-F238E27FC236}">
                <a16:creationId xmlns:a16="http://schemas.microsoft.com/office/drawing/2014/main" id="{2924DCA4-CD24-68BB-D4B9-8EC32110D76F}"/>
              </a:ext>
            </a:extLst>
          </p:cNvPr>
          <p:cNvSpPr>
            <a:spLocks noGrp="1"/>
          </p:cNvSpPr>
          <p:nvPr>
            <p:ph idx="1"/>
          </p:nvPr>
        </p:nvSpPr>
        <p:spPr/>
        <p:txBody>
          <a:bodyPr>
            <a:normAutofit/>
          </a:bodyPr>
          <a:lstStyle/>
          <a:p>
            <a:pPr marL="0" indent="0">
              <a:buNone/>
            </a:pPr>
            <a:r>
              <a:rPr lang="en-US" dirty="0"/>
              <a:t>Learning involves:</a:t>
            </a:r>
          </a:p>
          <a:p>
            <a:r>
              <a:rPr lang="en-US" dirty="0"/>
              <a:t>permanent changes in behavior or knowledge </a:t>
            </a:r>
          </a:p>
          <a:p>
            <a:r>
              <a:rPr lang="en-US" dirty="0"/>
              <a:t>long-term retention - maintaining knowledge and skills over time </a:t>
            </a:r>
          </a:p>
          <a:p>
            <a:r>
              <a:rPr lang="en-US" dirty="0"/>
              <a:t>transferability - applying what's been learned to various relevant situations, not just those present during teaching</a:t>
            </a:r>
          </a:p>
          <a:p>
            <a:pPr marL="0" indent="0">
              <a:buNone/>
            </a:pPr>
            <a:endParaRPr lang="en-US" dirty="0"/>
          </a:p>
          <a:p>
            <a:pPr marL="0" indent="0">
              <a:buNone/>
            </a:pPr>
            <a:r>
              <a:rPr lang="en-US" dirty="0"/>
              <a:t>If a student can’t retrieve the new learning when they need it, and apply it to new situations, then learning has not taken place. </a:t>
            </a:r>
          </a:p>
          <a:p>
            <a:pPr marL="0" indent="0" algn="r">
              <a:buNone/>
            </a:pPr>
            <a:r>
              <a:rPr lang="en-NZ" dirty="0"/>
              <a:t>(Doyle &amp; Doyle, 2020; Pan &amp; Bjork, 2021)</a:t>
            </a:r>
            <a:endParaRPr lang="en-US" dirty="0"/>
          </a:p>
          <a:p>
            <a:pPr marL="0" indent="0">
              <a:buNone/>
            </a:pPr>
            <a:endParaRPr lang="en-US" dirty="0"/>
          </a:p>
          <a:p>
            <a:pPr marL="0" indent="0">
              <a:buNone/>
            </a:pPr>
            <a:endParaRPr lang="en-US" dirty="0"/>
          </a:p>
          <a:p>
            <a:pPr marL="0" indent="0">
              <a:buNone/>
            </a:pPr>
            <a:endParaRPr lang="en-NZ" dirty="0"/>
          </a:p>
        </p:txBody>
      </p:sp>
      <p:pic>
        <p:nvPicPr>
          <p:cNvPr id="5" name="Picture 4" descr="A screenshot of a computer screen&#10;&#10;AI-generated content may be incorrect.">
            <a:extLst>
              <a:ext uri="{FF2B5EF4-FFF2-40B4-BE49-F238E27FC236}">
                <a16:creationId xmlns:a16="http://schemas.microsoft.com/office/drawing/2014/main" id="{F9B2FB19-A5E2-928B-2E81-E520E5A79799}"/>
              </a:ext>
            </a:extLst>
          </p:cNvPr>
          <p:cNvPicPr>
            <a:picLocks/>
          </p:cNvPicPr>
          <p:nvPr/>
        </p:nvPicPr>
        <p:blipFill>
          <a:blip r:embed="rId3">
            <a:extLst>
              <a:ext uri="{28A0092B-C50C-407E-A947-70E740481C1C}">
                <a14:useLocalDpi xmlns:a14="http://schemas.microsoft.com/office/drawing/2010/main" val="0"/>
              </a:ext>
            </a:extLst>
          </a:blip>
          <a:srcRect b="75704"/>
          <a:stretch/>
        </p:blipFill>
        <p:spPr>
          <a:xfrm>
            <a:off x="0" y="6296250"/>
            <a:ext cx="1620000" cy="558000"/>
          </a:xfrm>
          <a:prstGeom prst="rect">
            <a:avLst/>
          </a:prstGeom>
        </p:spPr>
      </p:pic>
    </p:spTree>
    <p:extLst>
      <p:ext uri="{BB962C8B-B14F-4D97-AF65-F5344CB8AC3E}">
        <p14:creationId xmlns:p14="http://schemas.microsoft.com/office/powerpoint/2010/main" val="1489946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5A514-E29E-FB80-25B8-78365D0CB290}"/>
              </a:ext>
            </a:extLst>
          </p:cNvPr>
          <p:cNvSpPr>
            <a:spLocks noGrp="1"/>
          </p:cNvSpPr>
          <p:nvPr>
            <p:ph type="title"/>
          </p:nvPr>
        </p:nvSpPr>
        <p:spPr>
          <a:xfrm>
            <a:off x="838200" y="84510"/>
            <a:ext cx="11353800" cy="1325563"/>
          </a:xfrm>
        </p:spPr>
        <p:txBody>
          <a:bodyPr>
            <a:normAutofit/>
          </a:bodyPr>
          <a:lstStyle/>
          <a:p>
            <a:r>
              <a:rPr lang="en-US" dirty="0"/>
              <a:t>Cognify -  What? and Why?</a:t>
            </a:r>
            <a:endParaRPr lang="en-NZ" dirty="0"/>
          </a:p>
        </p:txBody>
      </p:sp>
      <p:sp>
        <p:nvSpPr>
          <p:cNvPr id="3" name="Content Placeholder 2">
            <a:extLst>
              <a:ext uri="{FF2B5EF4-FFF2-40B4-BE49-F238E27FC236}">
                <a16:creationId xmlns:a16="http://schemas.microsoft.com/office/drawing/2014/main" id="{16533741-99FA-73C2-BCC6-5240DCD76BDC}"/>
              </a:ext>
            </a:extLst>
          </p:cNvPr>
          <p:cNvSpPr>
            <a:spLocks noGrp="1"/>
          </p:cNvSpPr>
          <p:nvPr>
            <p:ph idx="1"/>
          </p:nvPr>
        </p:nvSpPr>
        <p:spPr>
          <a:xfrm>
            <a:off x="838200" y="1250775"/>
            <a:ext cx="10515600" cy="5045475"/>
          </a:xfrm>
        </p:spPr>
        <p:txBody>
          <a:bodyPr>
            <a:normAutofit fontScale="92500" lnSpcReduction="20000"/>
          </a:bodyPr>
          <a:lstStyle/>
          <a:p>
            <a:pPr marL="0" indent="0">
              <a:spcAft>
                <a:spcPts val="1200"/>
              </a:spcAft>
              <a:buNone/>
            </a:pPr>
            <a:r>
              <a:rPr lang="en-US" b="1" dirty="0"/>
              <a:t>What is it? </a:t>
            </a:r>
          </a:p>
          <a:p>
            <a:pPr marL="0" indent="0">
              <a:spcAft>
                <a:spcPts val="1200"/>
              </a:spcAft>
              <a:buNone/>
            </a:pPr>
            <a:r>
              <a:rPr lang="en-US" dirty="0"/>
              <a:t>The Cognify process outlines five key stages for any teaching session, supported by practical resources for planning and facilitation.</a:t>
            </a:r>
          </a:p>
          <a:p>
            <a:pPr marL="0" indent="0">
              <a:spcAft>
                <a:spcPts val="1200"/>
              </a:spcAft>
              <a:buNone/>
            </a:pPr>
            <a:r>
              <a:rPr lang="en-US" b="1" dirty="0"/>
              <a:t>Why?</a:t>
            </a:r>
          </a:p>
          <a:p>
            <a:pPr marL="0" indent="0">
              <a:spcAft>
                <a:spcPts val="1200"/>
              </a:spcAft>
              <a:buNone/>
            </a:pPr>
            <a:r>
              <a:rPr lang="en-US" dirty="0"/>
              <a:t>Ākonga engagement</a:t>
            </a:r>
          </a:p>
          <a:p>
            <a:pPr>
              <a:spcAft>
                <a:spcPts val="1200"/>
              </a:spcAft>
            </a:pPr>
            <a:r>
              <a:rPr lang="en-US" dirty="0"/>
              <a:t>Knowledge and skill retention</a:t>
            </a:r>
          </a:p>
          <a:p>
            <a:pPr marL="0" indent="0">
              <a:spcAft>
                <a:spcPts val="1200"/>
              </a:spcAft>
              <a:buNone/>
            </a:pPr>
            <a:r>
              <a:rPr lang="en-US" dirty="0"/>
              <a:t>Practical planning and teaching resources</a:t>
            </a:r>
          </a:p>
          <a:p>
            <a:pPr>
              <a:spcAft>
                <a:spcPts val="1200"/>
              </a:spcAft>
            </a:pPr>
            <a:r>
              <a:rPr lang="en-US" dirty="0"/>
              <a:t>Teaching expectations across multiple sources</a:t>
            </a:r>
          </a:p>
          <a:p>
            <a:pPr marL="0" indent="0">
              <a:spcAft>
                <a:spcPts val="1200"/>
              </a:spcAft>
              <a:buNone/>
            </a:pPr>
            <a:r>
              <a:rPr lang="en-US" dirty="0"/>
              <a:t>Cognify combines these elements into a practical resource for kaiako, streamlining planning and supporting effective teaching practice.</a:t>
            </a:r>
            <a:endParaRPr lang="en-NZ" dirty="0"/>
          </a:p>
        </p:txBody>
      </p:sp>
      <p:pic>
        <p:nvPicPr>
          <p:cNvPr id="5" name="Picture 4" descr="A screenshot of a computer screen&#10;&#10;AI-generated content may be incorrect.">
            <a:extLst>
              <a:ext uri="{FF2B5EF4-FFF2-40B4-BE49-F238E27FC236}">
                <a16:creationId xmlns:a16="http://schemas.microsoft.com/office/drawing/2014/main" id="{D191791D-DBF3-65FA-1A58-824454BC1255}"/>
              </a:ext>
            </a:extLst>
          </p:cNvPr>
          <p:cNvPicPr>
            <a:picLocks/>
          </p:cNvPicPr>
          <p:nvPr/>
        </p:nvPicPr>
        <p:blipFill>
          <a:blip r:embed="rId3">
            <a:extLst>
              <a:ext uri="{28A0092B-C50C-407E-A947-70E740481C1C}">
                <a14:useLocalDpi xmlns:a14="http://schemas.microsoft.com/office/drawing/2010/main" val="0"/>
              </a:ext>
            </a:extLst>
          </a:blip>
          <a:srcRect b="75704"/>
          <a:stretch/>
        </p:blipFill>
        <p:spPr>
          <a:xfrm>
            <a:off x="0" y="6296250"/>
            <a:ext cx="1620000" cy="558000"/>
          </a:xfrm>
          <a:prstGeom prst="rect">
            <a:avLst/>
          </a:prstGeom>
        </p:spPr>
      </p:pic>
    </p:spTree>
    <p:extLst>
      <p:ext uri="{BB962C8B-B14F-4D97-AF65-F5344CB8AC3E}">
        <p14:creationId xmlns:p14="http://schemas.microsoft.com/office/powerpoint/2010/main" val="3092835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861FD-C548-38C3-7DE2-1F5A8F0E935B}"/>
              </a:ext>
            </a:extLst>
          </p:cNvPr>
          <p:cNvSpPr>
            <a:spLocks noGrp="1"/>
          </p:cNvSpPr>
          <p:nvPr>
            <p:ph type="title"/>
          </p:nvPr>
        </p:nvSpPr>
        <p:spPr/>
        <p:txBody>
          <a:bodyPr/>
          <a:lstStyle/>
          <a:p>
            <a:r>
              <a:rPr lang="en-US" dirty="0"/>
              <a:t>Where did it come from?</a:t>
            </a:r>
            <a:br>
              <a:rPr lang="en-US" dirty="0"/>
            </a:br>
            <a:endParaRPr lang="en-NZ" dirty="0"/>
          </a:p>
        </p:txBody>
      </p:sp>
      <p:sp>
        <p:nvSpPr>
          <p:cNvPr id="3" name="Content Placeholder 2">
            <a:extLst>
              <a:ext uri="{FF2B5EF4-FFF2-40B4-BE49-F238E27FC236}">
                <a16:creationId xmlns:a16="http://schemas.microsoft.com/office/drawing/2014/main" id="{3B6FF305-8475-5D40-77B9-8E01F9EB57D5}"/>
              </a:ext>
            </a:extLst>
          </p:cNvPr>
          <p:cNvSpPr>
            <a:spLocks noGrp="1"/>
          </p:cNvSpPr>
          <p:nvPr>
            <p:ph idx="1"/>
          </p:nvPr>
        </p:nvSpPr>
        <p:spPr>
          <a:xfrm>
            <a:off x="810000" y="1382564"/>
            <a:ext cx="10515600" cy="4806669"/>
          </a:xfrm>
        </p:spPr>
        <p:txBody>
          <a:bodyPr>
            <a:normAutofit fontScale="92500" lnSpcReduction="20000"/>
          </a:bodyPr>
          <a:lstStyle/>
          <a:p>
            <a:pPr marL="0" indent="0">
              <a:buNone/>
            </a:pPr>
            <a:r>
              <a:rPr lang="en-US" b="1" dirty="0"/>
              <a:t>Ākonga voice </a:t>
            </a:r>
          </a:p>
          <a:p>
            <a:pPr marL="0" indent="0">
              <a:buNone/>
            </a:pPr>
            <a:r>
              <a:rPr lang="en-US" dirty="0"/>
              <a:t>Desirable practice statements were developed from learner feedback – for example:</a:t>
            </a:r>
          </a:p>
          <a:p>
            <a:pPr marL="0" indent="0">
              <a:buNone/>
            </a:pPr>
            <a:r>
              <a:rPr lang="en-US" dirty="0"/>
              <a:t>“Teaching sessions feel well-paced.”</a:t>
            </a:r>
          </a:p>
          <a:p>
            <a:pPr marL="0" indent="0">
              <a:buNone/>
            </a:pPr>
            <a:r>
              <a:rPr lang="en-US" dirty="0"/>
              <a:t>Draws directly from:</a:t>
            </a:r>
          </a:p>
          <a:p>
            <a:pPr marL="0" indent="0">
              <a:buNone/>
            </a:pPr>
            <a:r>
              <a:rPr lang="en-US" i="1" dirty="0"/>
              <a:t>“The information in class can be rushed…”</a:t>
            </a:r>
          </a:p>
          <a:p>
            <a:pPr marL="0" indent="0">
              <a:buNone/>
            </a:pPr>
            <a:r>
              <a:rPr lang="en-US" i="1" dirty="0"/>
              <a:t>“The first few weeks were infuriatingly slow…”</a:t>
            </a:r>
          </a:p>
          <a:p>
            <a:pPr marL="0" indent="0">
              <a:buNone/>
            </a:pPr>
            <a:r>
              <a:rPr lang="en-US" b="1" dirty="0"/>
              <a:t>Theory &amp; neuroscience </a:t>
            </a:r>
          </a:p>
          <a:p>
            <a:pPr marL="0" indent="0">
              <a:buNone/>
            </a:pPr>
            <a:r>
              <a:rPr lang="en-US" dirty="0"/>
              <a:t>Learning theory, including adult learning and student-</a:t>
            </a:r>
            <a:r>
              <a:rPr lang="en-US" dirty="0" err="1"/>
              <a:t>centred</a:t>
            </a:r>
            <a:r>
              <a:rPr lang="en-US" dirty="0"/>
              <a:t> learning and neuroscience principles</a:t>
            </a:r>
          </a:p>
          <a:p>
            <a:pPr marL="0" indent="0">
              <a:buNone/>
            </a:pPr>
            <a:r>
              <a:rPr lang="en-US" b="1" dirty="0"/>
              <a:t>Employability</a:t>
            </a:r>
            <a:r>
              <a:rPr lang="en-US" dirty="0"/>
              <a:t> </a:t>
            </a:r>
          </a:p>
          <a:p>
            <a:pPr marL="0" indent="0">
              <a:buNone/>
            </a:pPr>
            <a:r>
              <a:rPr lang="en-US" dirty="0"/>
              <a:t>Skills valued by employers in Aotearoa New Zealand</a:t>
            </a:r>
            <a:endParaRPr lang="en-NZ" dirty="0"/>
          </a:p>
        </p:txBody>
      </p:sp>
      <p:pic>
        <p:nvPicPr>
          <p:cNvPr id="5" name="Picture 4" descr="A screenshot of a computer screen&#10;&#10;AI-generated content may be incorrect.">
            <a:extLst>
              <a:ext uri="{FF2B5EF4-FFF2-40B4-BE49-F238E27FC236}">
                <a16:creationId xmlns:a16="http://schemas.microsoft.com/office/drawing/2014/main" id="{3E10F0E6-C4F2-9D04-93EB-BA6D6807887D}"/>
              </a:ext>
            </a:extLst>
          </p:cNvPr>
          <p:cNvPicPr>
            <a:picLocks/>
          </p:cNvPicPr>
          <p:nvPr/>
        </p:nvPicPr>
        <p:blipFill>
          <a:blip r:embed="rId3">
            <a:extLst>
              <a:ext uri="{28A0092B-C50C-407E-A947-70E740481C1C}">
                <a14:useLocalDpi xmlns:a14="http://schemas.microsoft.com/office/drawing/2010/main" val="0"/>
              </a:ext>
            </a:extLst>
          </a:blip>
          <a:srcRect b="75704"/>
          <a:stretch/>
        </p:blipFill>
        <p:spPr>
          <a:xfrm>
            <a:off x="0" y="6296250"/>
            <a:ext cx="1620000" cy="558000"/>
          </a:xfrm>
          <a:prstGeom prst="rect">
            <a:avLst/>
          </a:prstGeom>
        </p:spPr>
      </p:pic>
    </p:spTree>
    <p:extLst>
      <p:ext uri="{BB962C8B-B14F-4D97-AF65-F5344CB8AC3E}">
        <p14:creationId xmlns:p14="http://schemas.microsoft.com/office/powerpoint/2010/main" val="239492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6BB55A-6140-744E-1720-9C6EFF7F304A}"/>
              </a:ext>
            </a:extLst>
          </p:cNvPr>
          <p:cNvPicPr>
            <a:picLocks noChangeAspect="1"/>
          </p:cNvPicPr>
          <p:nvPr/>
        </p:nvPicPr>
        <p:blipFill>
          <a:blip r:embed="rId3"/>
          <a:stretch>
            <a:fillRect/>
          </a:stretch>
        </p:blipFill>
        <p:spPr>
          <a:xfrm>
            <a:off x="3708565" y="5951010"/>
            <a:ext cx="4779678" cy="816935"/>
          </a:xfrm>
          <a:prstGeom prst="rect">
            <a:avLst/>
          </a:prstGeom>
        </p:spPr>
      </p:pic>
      <p:sp>
        <p:nvSpPr>
          <p:cNvPr id="5" name="TextBox 4">
            <a:extLst>
              <a:ext uri="{FF2B5EF4-FFF2-40B4-BE49-F238E27FC236}">
                <a16:creationId xmlns:a16="http://schemas.microsoft.com/office/drawing/2014/main" id="{5210E22A-B87C-98F8-0785-639F929D3696}"/>
              </a:ext>
            </a:extLst>
          </p:cNvPr>
          <p:cNvSpPr txBox="1"/>
          <p:nvPr/>
        </p:nvSpPr>
        <p:spPr>
          <a:xfrm>
            <a:off x="0" y="102571"/>
            <a:ext cx="3318026"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4400" b="0" i="0" u="none" strike="noStrike" kern="1200" cap="none" spc="0" normalizeH="0" baseline="0" noProof="0" dirty="0">
                <a:ln>
                  <a:noFill/>
                </a:ln>
                <a:solidFill>
                  <a:prstClr val="black"/>
                </a:solidFill>
                <a:effectLst/>
                <a:uLnTx/>
                <a:uFillTx/>
                <a:latin typeface="Aptos Display" panose="020B0004020202020204" pitchFamily="34" charset="0"/>
              </a:rPr>
              <a:t>Cognify</a:t>
            </a:r>
            <a:endParaRPr kumimoji="0" lang="en-NZ" sz="1800" b="0" i="0" u="none" strike="noStrike" kern="1200" cap="none" spc="0" normalizeH="0" baseline="0" noProof="0" dirty="0">
              <a:ln>
                <a:noFill/>
              </a:ln>
              <a:solidFill>
                <a:prstClr val="black"/>
              </a:solidFill>
              <a:effectLst/>
              <a:uLnTx/>
              <a:uFillTx/>
              <a:latin typeface="Aptos Display" panose="020B0004020202020204" pitchFamily="34" charset="0"/>
            </a:endParaRPr>
          </a:p>
        </p:txBody>
      </p:sp>
      <p:pic>
        <p:nvPicPr>
          <p:cNvPr id="4" name="Picture 3">
            <a:extLst>
              <a:ext uri="{FF2B5EF4-FFF2-40B4-BE49-F238E27FC236}">
                <a16:creationId xmlns:a16="http://schemas.microsoft.com/office/drawing/2014/main" id="{D95853AD-B3D0-FFB4-5F93-5BE0E621AD6C}"/>
              </a:ext>
            </a:extLst>
          </p:cNvPr>
          <p:cNvPicPr>
            <a:picLocks noChangeAspect="1"/>
          </p:cNvPicPr>
          <p:nvPr/>
        </p:nvPicPr>
        <p:blipFill>
          <a:blip r:embed="rId4"/>
          <a:stretch>
            <a:fillRect/>
          </a:stretch>
        </p:blipFill>
        <p:spPr>
          <a:xfrm>
            <a:off x="3991412" y="0"/>
            <a:ext cx="4209175" cy="5952599"/>
          </a:xfrm>
          <a:prstGeom prst="rect">
            <a:avLst/>
          </a:prstGeom>
        </p:spPr>
      </p:pic>
      <p:pic>
        <p:nvPicPr>
          <p:cNvPr id="6" name="Picture 5" descr="A screenshot of a computer screen&#10;&#10;AI-generated content may be incorrect.">
            <a:extLst>
              <a:ext uri="{FF2B5EF4-FFF2-40B4-BE49-F238E27FC236}">
                <a16:creationId xmlns:a16="http://schemas.microsoft.com/office/drawing/2014/main" id="{0AE5A65B-71BD-DB26-3FA8-55EF5132ECA6}"/>
              </a:ext>
            </a:extLst>
          </p:cNvPr>
          <p:cNvPicPr>
            <a:picLocks/>
          </p:cNvPicPr>
          <p:nvPr/>
        </p:nvPicPr>
        <p:blipFill>
          <a:blip r:embed="rId5">
            <a:extLst>
              <a:ext uri="{28A0092B-C50C-407E-A947-70E740481C1C}">
                <a14:useLocalDpi xmlns:a14="http://schemas.microsoft.com/office/drawing/2010/main" val="0"/>
              </a:ext>
            </a:extLst>
          </a:blip>
          <a:srcRect b="75704"/>
          <a:stretch/>
        </p:blipFill>
        <p:spPr>
          <a:xfrm>
            <a:off x="0" y="6296250"/>
            <a:ext cx="1620000" cy="558000"/>
          </a:xfrm>
          <a:prstGeom prst="rect">
            <a:avLst/>
          </a:prstGeom>
        </p:spPr>
      </p:pic>
    </p:spTree>
    <p:extLst>
      <p:ext uri="{BB962C8B-B14F-4D97-AF65-F5344CB8AC3E}">
        <p14:creationId xmlns:p14="http://schemas.microsoft.com/office/powerpoint/2010/main" val="1472813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10E22A-B87C-98F8-0785-639F929D3696}"/>
              </a:ext>
            </a:extLst>
          </p:cNvPr>
          <p:cNvSpPr txBox="1"/>
          <p:nvPr/>
        </p:nvSpPr>
        <p:spPr>
          <a:xfrm>
            <a:off x="0" y="88490"/>
            <a:ext cx="3318026"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4400" b="0" i="0" u="none" strike="noStrike" kern="1200" cap="none" spc="0" normalizeH="0" baseline="0" noProof="0" dirty="0">
                <a:ln>
                  <a:noFill/>
                </a:ln>
                <a:solidFill>
                  <a:prstClr val="black"/>
                </a:solidFill>
                <a:effectLst/>
                <a:uLnTx/>
                <a:uFillTx/>
                <a:latin typeface="Aptos Display" panose="020B0004020202020204" pitchFamily="34" charset="0"/>
              </a:rPr>
              <a:t>Establish</a:t>
            </a:r>
            <a:endParaRPr kumimoji="0" lang="en-NZ" sz="1800" b="0" i="0" u="none" strike="noStrike" kern="1200" cap="none" spc="0" normalizeH="0" baseline="0" noProof="0" dirty="0">
              <a:ln>
                <a:noFill/>
              </a:ln>
              <a:solidFill>
                <a:prstClr val="black"/>
              </a:solidFill>
              <a:effectLst/>
              <a:uLnTx/>
              <a:uFillTx/>
              <a:latin typeface="Aptos Display" panose="020B0004020202020204" pitchFamily="34" charset="0"/>
            </a:endParaRPr>
          </a:p>
        </p:txBody>
      </p:sp>
      <p:pic>
        <p:nvPicPr>
          <p:cNvPr id="8" name="Picture 7" descr="A screenshot of a computer screen&#10;&#10;AI-generated content may be incorrect.">
            <a:extLst>
              <a:ext uri="{FF2B5EF4-FFF2-40B4-BE49-F238E27FC236}">
                <a16:creationId xmlns:a16="http://schemas.microsoft.com/office/drawing/2014/main" id="{6ADA16FE-6EA7-FAC4-1644-9E4C86CBFB7F}"/>
              </a:ext>
            </a:extLst>
          </p:cNvPr>
          <p:cNvPicPr>
            <a:picLocks/>
          </p:cNvPicPr>
          <p:nvPr/>
        </p:nvPicPr>
        <p:blipFill>
          <a:blip r:embed="rId3">
            <a:extLst>
              <a:ext uri="{28A0092B-C50C-407E-A947-70E740481C1C}">
                <a14:useLocalDpi xmlns:a14="http://schemas.microsoft.com/office/drawing/2010/main" val="0"/>
              </a:ext>
            </a:extLst>
          </a:blip>
          <a:srcRect b="75704"/>
          <a:stretch/>
        </p:blipFill>
        <p:spPr>
          <a:xfrm>
            <a:off x="0" y="6296250"/>
            <a:ext cx="1620000" cy="558000"/>
          </a:xfrm>
          <a:prstGeom prst="rect">
            <a:avLst/>
          </a:prstGeom>
        </p:spPr>
      </p:pic>
      <p:pic>
        <p:nvPicPr>
          <p:cNvPr id="9" name="Picture 8">
            <a:extLst>
              <a:ext uri="{FF2B5EF4-FFF2-40B4-BE49-F238E27FC236}">
                <a16:creationId xmlns:a16="http://schemas.microsoft.com/office/drawing/2014/main" id="{31C929E2-5C80-172C-7248-6A8B96F9C57E}"/>
              </a:ext>
            </a:extLst>
          </p:cNvPr>
          <p:cNvPicPr>
            <a:picLocks noChangeAspect="1"/>
          </p:cNvPicPr>
          <p:nvPr/>
        </p:nvPicPr>
        <p:blipFill>
          <a:blip r:embed="rId4"/>
          <a:stretch>
            <a:fillRect/>
          </a:stretch>
        </p:blipFill>
        <p:spPr>
          <a:xfrm>
            <a:off x="554743" y="1415118"/>
            <a:ext cx="520021" cy="558000"/>
          </a:xfrm>
          <a:prstGeom prst="rect">
            <a:avLst/>
          </a:prstGeom>
        </p:spPr>
      </p:pic>
      <p:pic>
        <p:nvPicPr>
          <p:cNvPr id="11" name="Picture 10">
            <a:extLst>
              <a:ext uri="{FF2B5EF4-FFF2-40B4-BE49-F238E27FC236}">
                <a16:creationId xmlns:a16="http://schemas.microsoft.com/office/drawing/2014/main" id="{1DF96DB6-2CC5-6BBF-A8BF-1C2AC91A97EC}"/>
              </a:ext>
            </a:extLst>
          </p:cNvPr>
          <p:cNvPicPr>
            <a:picLocks noChangeAspect="1"/>
          </p:cNvPicPr>
          <p:nvPr/>
        </p:nvPicPr>
        <p:blipFill>
          <a:blip r:embed="rId5"/>
          <a:stretch>
            <a:fillRect/>
          </a:stretch>
        </p:blipFill>
        <p:spPr>
          <a:xfrm>
            <a:off x="453812" y="2478551"/>
            <a:ext cx="780136" cy="626096"/>
          </a:xfrm>
          <a:prstGeom prst="rect">
            <a:avLst/>
          </a:prstGeom>
        </p:spPr>
      </p:pic>
      <p:pic>
        <p:nvPicPr>
          <p:cNvPr id="15" name="Picture 14">
            <a:extLst>
              <a:ext uri="{FF2B5EF4-FFF2-40B4-BE49-F238E27FC236}">
                <a16:creationId xmlns:a16="http://schemas.microsoft.com/office/drawing/2014/main" id="{CA2C4184-2239-6BE5-FABD-CBBC75CF1F7E}"/>
              </a:ext>
            </a:extLst>
          </p:cNvPr>
          <p:cNvPicPr>
            <a:picLocks noChangeAspect="1"/>
          </p:cNvPicPr>
          <p:nvPr/>
        </p:nvPicPr>
        <p:blipFill>
          <a:blip r:embed="rId6"/>
          <a:stretch>
            <a:fillRect/>
          </a:stretch>
        </p:blipFill>
        <p:spPr>
          <a:xfrm>
            <a:off x="485706" y="3500087"/>
            <a:ext cx="680330" cy="725311"/>
          </a:xfrm>
          <a:prstGeom prst="rect">
            <a:avLst/>
          </a:prstGeom>
        </p:spPr>
      </p:pic>
      <p:pic>
        <p:nvPicPr>
          <p:cNvPr id="17" name="Picture 16">
            <a:extLst>
              <a:ext uri="{FF2B5EF4-FFF2-40B4-BE49-F238E27FC236}">
                <a16:creationId xmlns:a16="http://schemas.microsoft.com/office/drawing/2014/main" id="{1D7B00B8-FFE2-AB95-5EC7-CAB89F1EAADA}"/>
              </a:ext>
            </a:extLst>
          </p:cNvPr>
          <p:cNvPicPr>
            <a:picLocks noChangeAspect="1"/>
          </p:cNvPicPr>
          <p:nvPr/>
        </p:nvPicPr>
        <p:blipFill>
          <a:blip r:embed="rId7"/>
          <a:stretch>
            <a:fillRect/>
          </a:stretch>
        </p:blipFill>
        <p:spPr>
          <a:xfrm>
            <a:off x="486364" y="4620839"/>
            <a:ext cx="715032" cy="629335"/>
          </a:xfrm>
          <a:prstGeom prst="rect">
            <a:avLst/>
          </a:prstGeom>
        </p:spPr>
      </p:pic>
      <p:sp>
        <p:nvSpPr>
          <p:cNvPr id="4" name="TextBox 3">
            <a:extLst>
              <a:ext uri="{FF2B5EF4-FFF2-40B4-BE49-F238E27FC236}">
                <a16:creationId xmlns:a16="http://schemas.microsoft.com/office/drawing/2014/main" id="{2CEFEA32-D7D4-3BAF-5C48-AA115E0F4EE1}"/>
              </a:ext>
            </a:extLst>
          </p:cNvPr>
          <p:cNvSpPr txBox="1"/>
          <p:nvPr/>
        </p:nvSpPr>
        <p:spPr>
          <a:xfrm>
            <a:off x="1430215" y="1415118"/>
            <a:ext cx="4947138" cy="4062651"/>
          </a:xfrm>
          <a:prstGeom prst="rect">
            <a:avLst/>
          </a:prstGeom>
          <a:noFill/>
        </p:spPr>
        <p:txBody>
          <a:bodyPr wrap="square" rtlCol="0">
            <a:spAutoFit/>
          </a:bodyPr>
          <a:lstStyle/>
          <a:p>
            <a:r>
              <a:rPr lang="en-NZ" sz="2000" dirty="0"/>
              <a:t>Ākonga-to-ākonga relationships are fostered.</a:t>
            </a:r>
          </a:p>
          <a:p>
            <a:endParaRPr lang="en-NZ" sz="2000" dirty="0"/>
          </a:p>
          <a:p>
            <a:r>
              <a:rPr lang="en-NZ" sz="2000" kern="100" dirty="0">
                <a:solidFill>
                  <a:prstClr val="black"/>
                </a:solidFill>
                <a:ea typeface="Calibri" panose="020F0502020204030204" pitchFamily="34" charset="0"/>
                <a:cs typeface="Calibri" panose="020F0502020204030204" pitchFamily="34" charset="0"/>
              </a:rPr>
              <a:t>“Appropriate relationships between educator and learner are at the heart of the learning process.” (Ako Aotearoa, 2023).</a:t>
            </a:r>
          </a:p>
          <a:p>
            <a:endParaRPr lang="en-NZ" sz="2000" kern="100" dirty="0">
              <a:solidFill>
                <a:prstClr val="black"/>
              </a:solidFill>
              <a:ea typeface="Calibri" panose="020F0502020204030204" pitchFamily="34" charset="0"/>
              <a:cs typeface="Calibri" panose="020F0502020204030204" pitchFamily="34" charset="0"/>
            </a:endParaRPr>
          </a:p>
          <a:p>
            <a:r>
              <a:rPr lang="en-US" sz="2000" kern="100" dirty="0">
                <a:solidFill>
                  <a:prstClr val="black"/>
                </a:solidFill>
                <a:ea typeface="Calibri" panose="020F0502020204030204" pitchFamily="34" charset="0"/>
                <a:cs typeface="Calibri" panose="020F0502020204030204" pitchFamily="34" charset="0"/>
              </a:rPr>
              <a:t>Supports attention and readiness to learn.</a:t>
            </a:r>
            <a:endParaRPr lang="en-NZ" sz="2000" kern="100" dirty="0">
              <a:solidFill>
                <a:prstClr val="black"/>
              </a:solidFill>
              <a:ea typeface="Calibri" panose="020F0502020204030204" pitchFamily="34" charset="0"/>
              <a:cs typeface="Calibri" panose="020F0502020204030204" pitchFamily="34" charset="0"/>
            </a:endParaRPr>
          </a:p>
          <a:p>
            <a:endParaRPr lang="en-NZ" sz="2000" kern="100" dirty="0">
              <a:solidFill>
                <a:prstClr val="black"/>
              </a:solidFill>
              <a:ea typeface="Calibri" panose="020F0502020204030204" pitchFamily="34" charset="0"/>
              <a:cs typeface="Calibri" panose="020F0502020204030204" pitchFamily="34" charset="0"/>
            </a:endParaRPr>
          </a:p>
          <a:p>
            <a:endParaRPr lang="en-NZ" sz="2000" kern="100" dirty="0">
              <a:solidFill>
                <a:prstClr val="black"/>
              </a:solidFill>
              <a:ea typeface="Calibri" panose="020F0502020204030204" pitchFamily="34" charset="0"/>
              <a:cs typeface="Calibri" panose="020F0502020204030204" pitchFamily="34" charset="0"/>
            </a:endParaRPr>
          </a:p>
          <a:p>
            <a:r>
              <a:rPr lang="en-NZ" sz="2000" kern="100" dirty="0">
                <a:solidFill>
                  <a:prstClr val="black"/>
                </a:solidFill>
                <a:ea typeface="Calibri" panose="020F0502020204030204" pitchFamily="34" charset="0"/>
                <a:cs typeface="Calibri" panose="020F0502020204030204" pitchFamily="34" charset="0"/>
              </a:rPr>
              <a:t>Icebreakers, whakawhanaungatanga, sharing learning outcomes for the session.</a:t>
            </a:r>
          </a:p>
          <a:p>
            <a:endParaRPr lang="en-NZ" dirty="0"/>
          </a:p>
        </p:txBody>
      </p:sp>
      <p:pic>
        <p:nvPicPr>
          <p:cNvPr id="10" name="Picture 9">
            <a:extLst>
              <a:ext uri="{FF2B5EF4-FFF2-40B4-BE49-F238E27FC236}">
                <a16:creationId xmlns:a16="http://schemas.microsoft.com/office/drawing/2014/main" id="{F3D6B33A-65EE-3E47-B26D-2DE94FD2B56D}"/>
              </a:ext>
            </a:extLst>
          </p:cNvPr>
          <p:cNvPicPr>
            <a:picLocks noChangeAspect="1"/>
          </p:cNvPicPr>
          <p:nvPr/>
        </p:nvPicPr>
        <p:blipFill>
          <a:blip r:embed="rId8"/>
          <a:srcRect t="2312" b="8785"/>
          <a:stretch/>
        </p:blipFill>
        <p:spPr>
          <a:xfrm>
            <a:off x="6732804" y="0"/>
            <a:ext cx="5453902" cy="6854250"/>
          </a:xfrm>
          <a:prstGeom prst="rect">
            <a:avLst/>
          </a:prstGeom>
        </p:spPr>
      </p:pic>
    </p:spTree>
    <p:extLst>
      <p:ext uri="{BB962C8B-B14F-4D97-AF65-F5344CB8AC3E}">
        <p14:creationId xmlns:p14="http://schemas.microsoft.com/office/powerpoint/2010/main" val="212870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73898-E7D8-3332-46F8-BFE2E02B607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3C92F19-9FD4-BF9F-B5A2-1B3E5A4A8B54}"/>
              </a:ext>
            </a:extLst>
          </p:cNvPr>
          <p:cNvSpPr txBox="1"/>
          <p:nvPr/>
        </p:nvSpPr>
        <p:spPr>
          <a:xfrm>
            <a:off x="0" y="88490"/>
            <a:ext cx="3318026"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4400" b="0" i="0" u="none" strike="noStrike" kern="1200" cap="none" spc="0" normalizeH="0" baseline="0" noProof="0" dirty="0">
                <a:ln>
                  <a:noFill/>
                </a:ln>
                <a:solidFill>
                  <a:prstClr val="black"/>
                </a:solidFill>
                <a:effectLst/>
                <a:uLnTx/>
                <a:uFillTx/>
                <a:latin typeface="+mj-lt"/>
                <a:ea typeface="+mn-ea"/>
                <a:cs typeface="+mn-cs"/>
              </a:rPr>
              <a:t>Recall</a:t>
            </a:r>
            <a:endParaRPr kumimoji="0" lang="en-NZ" sz="1800" b="0" i="0" u="none" strike="noStrike" kern="1200" cap="none" spc="0" normalizeH="0" baseline="0" noProof="0" dirty="0">
              <a:ln>
                <a:noFill/>
              </a:ln>
              <a:solidFill>
                <a:prstClr val="black"/>
              </a:solidFill>
              <a:effectLst/>
              <a:uLnTx/>
              <a:uFillTx/>
              <a:latin typeface="+mj-lt"/>
              <a:ea typeface="+mn-ea"/>
              <a:cs typeface="+mn-cs"/>
            </a:endParaRPr>
          </a:p>
        </p:txBody>
      </p:sp>
      <p:pic>
        <p:nvPicPr>
          <p:cNvPr id="8" name="Picture 7" descr="A screenshot of a computer screen&#10;&#10;AI-generated content may be incorrect.">
            <a:extLst>
              <a:ext uri="{FF2B5EF4-FFF2-40B4-BE49-F238E27FC236}">
                <a16:creationId xmlns:a16="http://schemas.microsoft.com/office/drawing/2014/main" id="{D38C2857-FECA-4906-95BF-0BBDCE5F5AE8}"/>
              </a:ext>
            </a:extLst>
          </p:cNvPr>
          <p:cNvPicPr>
            <a:picLocks/>
          </p:cNvPicPr>
          <p:nvPr/>
        </p:nvPicPr>
        <p:blipFill>
          <a:blip r:embed="rId3">
            <a:extLst>
              <a:ext uri="{28A0092B-C50C-407E-A947-70E740481C1C}">
                <a14:useLocalDpi xmlns:a14="http://schemas.microsoft.com/office/drawing/2010/main" val="0"/>
              </a:ext>
            </a:extLst>
          </a:blip>
          <a:srcRect b="75704"/>
          <a:stretch/>
        </p:blipFill>
        <p:spPr>
          <a:xfrm>
            <a:off x="0" y="6296250"/>
            <a:ext cx="1620000" cy="558000"/>
          </a:xfrm>
          <a:prstGeom prst="rect">
            <a:avLst/>
          </a:prstGeom>
        </p:spPr>
      </p:pic>
      <p:pic>
        <p:nvPicPr>
          <p:cNvPr id="9" name="Picture 8">
            <a:extLst>
              <a:ext uri="{FF2B5EF4-FFF2-40B4-BE49-F238E27FC236}">
                <a16:creationId xmlns:a16="http://schemas.microsoft.com/office/drawing/2014/main" id="{0F087587-8380-AD86-3645-647A055303C0}"/>
              </a:ext>
            </a:extLst>
          </p:cNvPr>
          <p:cNvPicPr>
            <a:picLocks noChangeAspect="1"/>
          </p:cNvPicPr>
          <p:nvPr/>
        </p:nvPicPr>
        <p:blipFill>
          <a:blip r:embed="rId4"/>
          <a:stretch>
            <a:fillRect/>
          </a:stretch>
        </p:blipFill>
        <p:spPr>
          <a:xfrm>
            <a:off x="554743" y="1415118"/>
            <a:ext cx="520021" cy="558000"/>
          </a:xfrm>
          <a:prstGeom prst="rect">
            <a:avLst/>
          </a:prstGeom>
        </p:spPr>
      </p:pic>
      <p:pic>
        <p:nvPicPr>
          <p:cNvPr id="11" name="Picture 10">
            <a:extLst>
              <a:ext uri="{FF2B5EF4-FFF2-40B4-BE49-F238E27FC236}">
                <a16:creationId xmlns:a16="http://schemas.microsoft.com/office/drawing/2014/main" id="{ED435523-0074-84FD-9D01-C4405C614BBA}"/>
              </a:ext>
            </a:extLst>
          </p:cNvPr>
          <p:cNvPicPr>
            <a:picLocks noChangeAspect="1"/>
          </p:cNvPicPr>
          <p:nvPr/>
        </p:nvPicPr>
        <p:blipFill>
          <a:blip r:embed="rId5"/>
          <a:stretch>
            <a:fillRect/>
          </a:stretch>
        </p:blipFill>
        <p:spPr>
          <a:xfrm>
            <a:off x="457462" y="2450081"/>
            <a:ext cx="780136" cy="626096"/>
          </a:xfrm>
          <a:prstGeom prst="rect">
            <a:avLst/>
          </a:prstGeom>
        </p:spPr>
      </p:pic>
      <p:pic>
        <p:nvPicPr>
          <p:cNvPr id="15" name="Picture 14">
            <a:extLst>
              <a:ext uri="{FF2B5EF4-FFF2-40B4-BE49-F238E27FC236}">
                <a16:creationId xmlns:a16="http://schemas.microsoft.com/office/drawing/2014/main" id="{9D0028AB-BFB2-91F1-3426-83559B4AEE64}"/>
              </a:ext>
            </a:extLst>
          </p:cNvPr>
          <p:cNvPicPr>
            <a:picLocks noChangeAspect="1"/>
          </p:cNvPicPr>
          <p:nvPr/>
        </p:nvPicPr>
        <p:blipFill>
          <a:blip r:embed="rId6"/>
          <a:stretch>
            <a:fillRect/>
          </a:stretch>
        </p:blipFill>
        <p:spPr>
          <a:xfrm>
            <a:off x="458742" y="3627023"/>
            <a:ext cx="680330" cy="725311"/>
          </a:xfrm>
          <a:prstGeom prst="rect">
            <a:avLst/>
          </a:prstGeom>
        </p:spPr>
      </p:pic>
      <p:pic>
        <p:nvPicPr>
          <p:cNvPr id="17" name="Picture 16">
            <a:extLst>
              <a:ext uri="{FF2B5EF4-FFF2-40B4-BE49-F238E27FC236}">
                <a16:creationId xmlns:a16="http://schemas.microsoft.com/office/drawing/2014/main" id="{8A93BB5A-4C14-205D-2F1C-16B96D603803}"/>
              </a:ext>
            </a:extLst>
          </p:cNvPr>
          <p:cNvPicPr>
            <a:picLocks noChangeAspect="1"/>
          </p:cNvPicPr>
          <p:nvPr/>
        </p:nvPicPr>
        <p:blipFill>
          <a:blip r:embed="rId7"/>
          <a:stretch>
            <a:fillRect/>
          </a:stretch>
        </p:blipFill>
        <p:spPr>
          <a:xfrm>
            <a:off x="453812" y="4903180"/>
            <a:ext cx="715032" cy="629335"/>
          </a:xfrm>
          <a:prstGeom prst="rect">
            <a:avLst/>
          </a:prstGeom>
        </p:spPr>
      </p:pic>
      <p:sp>
        <p:nvSpPr>
          <p:cNvPr id="4" name="TextBox 3">
            <a:extLst>
              <a:ext uri="{FF2B5EF4-FFF2-40B4-BE49-F238E27FC236}">
                <a16:creationId xmlns:a16="http://schemas.microsoft.com/office/drawing/2014/main" id="{F036D2B5-CC1D-472B-0619-392FA079B390}"/>
              </a:ext>
            </a:extLst>
          </p:cNvPr>
          <p:cNvSpPr txBox="1"/>
          <p:nvPr/>
        </p:nvSpPr>
        <p:spPr>
          <a:xfrm>
            <a:off x="1430215" y="1415118"/>
            <a:ext cx="5545016" cy="4370427"/>
          </a:xfrm>
          <a:prstGeom prst="rect">
            <a:avLst/>
          </a:prstGeom>
          <a:noFill/>
        </p:spPr>
        <p:txBody>
          <a:bodyPr wrap="square" rtlCol="0">
            <a:spAutoFit/>
          </a:bodyPr>
          <a:lstStyle/>
          <a:p>
            <a:r>
              <a:rPr lang="en-US" sz="2000" dirty="0"/>
              <a:t>New skills and knowledge connect to and build on what we already know.</a:t>
            </a:r>
          </a:p>
          <a:p>
            <a:endParaRPr lang="en-US" sz="2000" dirty="0"/>
          </a:p>
          <a:p>
            <a:r>
              <a:rPr lang="en-US" sz="2000" dirty="0"/>
              <a:t>“Adult learners are not blank slates and they come with a wealth of experiences” </a:t>
            </a:r>
          </a:p>
          <a:p>
            <a:r>
              <a:rPr lang="en-US" sz="2000" dirty="0"/>
              <a:t>(Ho &amp; Lim, 2020)</a:t>
            </a:r>
          </a:p>
          <a:p>
            <a:endParaRPr lang="en-NZ" sz="2000" dirty="0"/>
          </a:p>
          <a:p>
            <a:r>
              <a:rPr lang="en-US" sz="2000" kern="100" dirty="0">
                <a:solidFill>
                  <a:prstClr val="black"/>
                </a:solidFill>
                <a:ea typeface="Calibri" panose="020F0502020204030204" pitchFamily="34" charset="0"/>
                <a:cs typeface="Calibri" panose="020F0502020204030204" pitchFamily="34" charset="0"/>
              </a:rPr>
              <a:t>More connections to prior knowledge </a:t>
            </a:r>
            <a:r>
              <a:rPr lang="en-US" sz="2000" kern="100" dirty="0">
                <a:solidFill>
                  <a:prstClr val="black"/>
                </a:solidFill>
                <a:ea typeface="Calibri" panose="020F0502020204030204" pitchFamily="34" charset="0"/>
                <a:cs typeface="Calibri" panose="020F0502020204030204" pitchFamily="34" charset="0"/>
                <a:sym typeface="Wingdings" panose="05000000000000000000" pitchFamily="2" charset="2"/>
              </a:rPr>
              <a:t> </a:t>
            </a:r>
            <a:r>
              <a:rPr lang="en-US" sz="2000" kern="100" dirty="0">
                <a:solidFill>
                  <a:prstClr val="black"/>
                </a:solidFill>
                <a:ea typeface="Calibri" panose="020F0502020204030204" pitchFamily="34" charset="0"/>
                <a:cs typeface="Calibri" panose="020F0502020204030204" pitchFamily="34" charset="0"/>
              </a:rPr>
              <a:t>more memory pathways </a:t>
            </a:r>
            <a:r>
              <a:rPr lang="en-US" sz="2000" kern="100" dirty="0">
                <a:solidFill>
                  <a:prstClr val="black"/>
                </a:solidFill>
                <a:ea typeface="Calibri" panose="020F0502020204030204" pitchFamily="34" charset="0"/>
                <a:cs typeface="Calibri" panose="020F0502020204030204" pitchFamily="34" charset="0"/>
                <a:sym typeface="Wingdings" panose="05000000000000000000" pitchFamily="2" charset="2"/>
              </a:rPr>
              <a:t> more </a:t>
            </a:r>
            <a:r>
              <a:rPr lang="en-US" sz="2000" kern="100" dirty="0">
                <a:solidFill>
                  <a:prstClr val="black"/>
                </a:solidFill>
                <a:ea typeface="Calibri" panose="020F0502020204030204" pitchFamily="34" charset="0"/>
                <a:cs typeface="Calibri" panose="020F0502020204030204" pitchFamily="34" charset="0"/>
              </a:rPr>
              <a:t>permanent learning (Doyle &amp; Doyle, 2020).</a:t>
            </a:r>
          </a:p>
          <a:p>
            <a:endParaRPr lang="en-NZ" sz="2000" kern="100" dirty="0">
              <a:solidFill>
                <a:prstClr val="black"/>
              </a:solidFill>
              <a:ea typeface="Calibri" panose="020F0502020204030204" pitchFamily="34" charset="0"/>
              <a:cs typeface="Calibri" panose="020F0502020204030204" pitchFamily="34" charset="0"/>
            </a:endParaRPr>
          </a:p>
          <a:p>
            <a:r>
              <a:rPr lang="en-US" sz="2000" kern="100" dirty="0">
                <a:solidFill>
                  <a:prstClr val="black"/>
                </a:solidFill>
                <a:ea typeface="Calibri" panose="020F0502020204030204" pitchFamily="34" charset="0"/>
                <a:cs typeface="Calibri" panose="020F0502020204030204" pitchFamily="34" charset="0"/>
              </a:rPr>
              <a:t>Ask ākonga: </a:t>
            </a:r>
            <a:r>
              <a:rPr lang="en-US" sz="2000" i="1" kern="100" dirty="0">
                <a:solidFill>
                  <a:prstClr val="black"/>
                </a:solidFill>
                <a:ea typeface="Calibri" panose="020F0502020204030204" pitchFamily="34" charset="0"/>
                <a:cs typeface="Calibri" panose="020F0502020204030204" pitchFamily="34" charset="0"/>
              </a:rPr>
              <a:t>“What do we already know about…?”</a:t>
            </a:r>
            <a:endParaRPr lang="en-NZ" sz="2000" i="1" kern="100" dirty="0">
              <a:solidFill>
                <a:prstClr val="black"/>
              </a:solidFill>
              <a:ea typeface="Calibri" panose="020F0502020204030204" pitchFamily="34" charset="0"/>
              <a:cs typeface="Calibri" panose="020F0502020204030204" pitchFamily="34" charset="0"/>
            </a:endParaRPr>
          </a:p>
          <a:p>
            <a:endParaRPr lang="en-NZ" dirty="0"/>
          </a:p>
        </p:txBody>
      </p:sp>
      <p:pic>
        <p:nvPicPr>
          <p:cNvPr id="3" name="Picture 2">
            <a:extLst>
              <a:ext uri="{FF2B5EF4-FFF2-40B4-BE49-F238E27FC236}">
                <a16:creationId xmlns:a16="http://schemas.microsoft.com/office/drawing/2014/main" id="{844FECED-B007-D5A5-38B3-92B5A13B8C73}"/>
              </a:ext>
            </a:extLst>
          </p:cNvPr>
          <p:cNvPicPr>
            <a:picLocks noChangeAspect="1"/>
          </p:cNvPicPr>
          <p:nvPr/>
        </p:nvPicPr>
        <p:blipFill>
          <a:blip r:embed="rId8"/>
          <a:srcRect t="2312" b="8785"/>
          <a:stretch/>
        </p:blipFill>
        <p:spPr>
          <a:xfrm>
            <a:off x="6732804" y="0"/>
            <a:ext cx="5453902" cy="6854250"/>
          </a:xfrm>
          <a:prstGeom prst="rect">
            <a:avLst/>
          </a:prstGeom>
        </p:spPr>
      </p:pic>
    </p:spTree>
    <p:extLst>
      <p:ext uri="{BB962C8B-B14F-4D97-AF65-F5344CB8AC3E}">
        <p14:creationId xmlns:p14="http://schemas.microsoft.com/office/powerpoint/2010/main" val="265678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6A9BD112-331E-C401-4B2D-5E005E63D974}"/>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7" name="Picture 26">
            <a:extLst>
              <a:ext uri="{FF2B5EF4-FFF2-40B4-BE49-F238E27FC236}">
                <a16:creationId xmlns:a16="http://schemas.microsoft.com/office/drawing/2014/main" id="{585A0E4D-2700-F890-2394-69F54C2462CE}"/>
              </a:ext>
            </a:extLst>
          </p:cNvPr>
          <p:cNvPicPr>
            <a:picLocks noChangeAspect="1"/>
          </p:cNvPicPr>
          <p:nvPr/>
        </p:nvPicPr>
        <p:blipFill>
          <a:blip r:embed="rId3"/>
          <a:stretch>
            <a:fillRect/>
          </a:stretch>
        </p:blipFill>
        <p:spPr>
          <a:xfrm>
            <a:off x="3699974" y="-13306"/>
            <a:ext cx="8422895" cy="6878376"/>
          </a:xfrm>
          <a:prstGeom prst="rect">
            <a:avLst/>
          </a:prstGeom>
        </p:spPr>
      </p:pic>
      <p:pic>
        <p:nvPicPr>
          <p:cNvPr id="21" name="Picture 20">
            <a:extLst>
              <a:ext uri="{FF2B5EF4-FFF2-40B4-BE49-F238E27FC236}">
                <a16:creationId xmlns:a16="http://schemas.microsoft.com/office/drawing/2014/main" id="{76A619BA-CAF8-F26A-FA0A-CF0FEC5A5587}"/>
              </a:ext>
            </a:extLst>
          </p:cNvPr>
          <p:cNvPicPr>
            <a:picLocks noChangeAspect="1"/>
          </p:cNvPicPr>
          <p:nvPr/>
        </p:nvPicPr>
        <p:blipFill>
          <a:blip r:embed="rId4"/>
          <a:stretch>
            <a:fillRect/>
          </a:stretch>
        </p:blipFill>
        <p:spPr>
          <a:xfrm>
            <a:off x="285518" y="1103342"/>
            <a:ext cx="2806718" cy="2156381"/>
          </a:xfrm>
          <a:prstGeom prst="rect">
            <a:avLst/>
          </a:prstGeom>
        </p:spPr>
      </p:pic>
      <p:pic>
        <p:nvPicPr>
          <p:cNvPr id="34" name="Picture 33">
            <a:extLst>
              <a:ext uri="{FF2B5EF4-FFF2-40B4-BE49-F238E27FC236}">
                <a16:creationId xmlns:a16="http://schemas.microsoft.com/office/drawing/2014/main" id="{06FDFBA8-38D0-8523-C6FD-0FF6AB8CD47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545" b="99091" l="6119" r="89675">
                        <a14:foregroundMark x1="25048" y1="14545" x2="25048" y2="14545"/>
                        <a14:foregroundMark x1="27342" y1="7500" x2="27342" y2="7500"/>
                        <a14:foregroundMark x1="6119" y1="52045" x2="6119" y2="52045"/>
                        <a14:foregroundMark x1="28107" y1="92955" x2="28107" y2="92955"/>
                        <a14:foregroundMark x1="28681" y1="98182" x2="28681" y2="98182"/>
                        <a14:foregroundMark x1="77438" y1="99545" x2="77438" y2="99545"/>
                        <a14:foregroundMark x1="78585" y1="5227" x2="78585" y2="5227"/>
                        <a14:foregroundMark x1="76482" y1="5000" x2="76482" y2="5000"/>
                        <a14:foregroundMark x1="27151" y1="4545" x2="27151" y2="4545"/>
                        <a14:foregroundMark x1="26386" y1="98864" x2="26386" y2="98864"/>
                      </a14:backgroundRemoval>
                    </a14:imgEffect>
                  </a14:imgLayer>
                </a14:imgProps>
              </a:ext>
            </a:extLst>
          </a:blip>
          <a:stretch>
            <a:fillRect/>
          </a:stretch>
        </p:blipFill>
        <p:spPr>
          <a:xfrm>
            <a:off x="1187418" y="1662744"/>
            <a:ext cx="1441789" cy="1212977"/>
          </a:xfrm>
          <a:prstGeom prst="rect">
            <a:avLst/>
          </a:prstGeom>
        </p:spPr>
      </p:pic>
      <p:pic>
        <p:nvPicPr>
          <p:cNvPr id="35" name="Picture 34">
            <a:extLst>
              <a:ext uri="{FF2B5EF4-FFF2-40B4-BE49-F238E27FC236}">
                <a16:creationId xmlns:a16="http://schemas.microsoft.com/office/drawing/2014/main" id="{737FE900-18F7-39BC-DD30-B9E7E8CA4C4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545" b="99091" l="6119" r="89675">
                        <a14:foregroundMark x1="25048" y1="14545" x2="25048" y2="14545"/>
                        <a14:foregroundMark x1="27342" y1="7500" x2="27342" y2="7500"/>
                        <a14:foregroundMark x1="6119" y1="52045" x2="6119" y2="52045"/>
                        <a14:foregroundMark x1="28107" y1="92955" x2="28107" y2="92955"/>
                        <a14:foregroundMark x1="28681" y1="98182" x2="28681" y2="98182"/>
                        <a14:foregroundMark x1="77438" y1="99545" x2="77438" y2="99545"/>
                        <a14:foregroundMark x1="78585" y1="5227" x2="78585" y2="5227"/>
                        <a14:foregroundMark x1="76482" y1="5000" x2="76482" y2="5000"/>
                        <a14:foregroundMark x1="27151" y1="4545" x2="27151" y2="4545"/>
                        <a14:foregroundMark x1="26386" y1="98864" x2="26386" y2="98864"/>
                      </a14:backgroundRemoval>
                    </a14:imgEffect>
                  </a14:imgLayer>
                </a14:imgProps>
              </a:ext>
            </a:extLst>
          </a:blip>
          <a:stretch>
            <a:fillRect/>
          </a:stretch>
        </p:blipFill>
        <p:spPr>
          <a:xfrm>
            <a:off x="5047603" y="1495691"/>
            <a:ext cx="2096794" cy="1764032"/>
          </a:xfrm>
          <a:prstGeom prst="rect">
            <a:avLst/>
          </a:prstGeom>
        </p:spPr>
      </p:pic>
      <p:cxnSp>
        <p:nvCxnSpPr>
          <p:cNvPr id="37" name="Straight Connector 36">
            <a:extLst>
              <a:ext uri="{FF2B5EF4-FFF2-40B4-BE49-F238E27FC236}">
                <a16:creationId xmlns:a16="http://schemas.microsoft.com/office/drawing/2014/main" id="{7641AB23-CD34-3413-A9D6-9AF344B91DF8}"/>
              </a:ext>
            </a:extLst>
          </p:cNvPr>
          <p:cNvCxnSpPr>
            <a:cxnSpLocks/>
          </p:cNvCxnSpPr>
          <p:nvPr/>
        </p:nvCxnSpPr>
        <p:spPr>
          <a:xfrm>
            <a:off x="6956191" y="1746530"/>
            <a:ext cx="872102" cy="0"/>
          </a:xfrm>
          <a:prstGeom prst="line">
            <a:avLst/>
          </a:prstGeom>
          <a:ln w="7302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620EFF7-EFB1-4512-2EBC-7ED0D76D70D4}"/>
              </a:ext>
            </a:extLst>
          </p:cNvPr>
          <p:cNvCxnSpPr>
            <a:cxnSpLocks/>
          </p:cNvCxnSpPr>
          <p:nvPr/>
        </p:nvCxnSpPr>
        <p:spPr>
          <a:xfrm flipV="1">
            <a:off x="6785653" y="2374665"/>
            <a:ext cx="1312222" cy="23823"/>
          </a:xfrm>
          <a:prstGeom prst="line">
            <a:avLst/>
          </a:prstGeom>
          <a:ln w="7302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F510B63-4F44-B00F-3285-BF81ECA8D3FD}"/>
              </a:ext>
            </a:extLst>
          </p:cNvPr>
          <p:cNvCxnSpPr>
            <a:cxnSpLocks/>
          </p:cNvCxnSpPr>
          <p:nvPr/>
        </p:nvCxnSpPr>
        <p:spPr>
          <a:xfrm>
            <a:off x="6953855" y="3062712"/>
            <a:ext cx="872102" cy="0"/>
          </a:xfrm>
          <a:prstGeom prst="line">
            <a:avLst/>
          </a:prstGeom>
          <a:ln w="73025">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45" name="Picture 44">
            <a:extLst>
              <a:ext uri="{FF2B5EF4-FFF2-40B4-BE49-F238E27FC236}">
                <a16:creationId xmlns:a16="http://schemas.microsoft.com/office/drawing/2014/main" id="{74341010-CD9E-6E4D-4A53-309B67AFFF31}"/>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5544" b="96099" l="9125" r="92179">
                        <a14:foregroundMark x1="31844" y1="7187" x2="31844" y2="7187"/>
                        <a14:foregroundMark x1="88082" y1="9651" x2="88082" y2="9651"/>
                        <a14:foregroundMark x1="9125" y1="51129" x2="9125" y2="51129"/>
                        <a14:foregroundMark x1="29981" y1="92813" x2="29981" y2="92813"/>
                        <a14:foregroundMark x1="82495" y1="94456" x2="82495" y2="94456"/>
                        <a14:foregroundMark x1="29981" y1="95688" x2="29981" y2="95688"/>
                        <a14:foregroundMark x1="92179" y1="86858" x2="92179" y2="86858"/>
                        <a14:foregroundMark x1="83799" y1="96099" x2="83799" y2="96099"/>
                        <a14:foregroundMark x1="83054" y1="6366" x2="83054" y2="6366"/>
                        <a14:foregroundMark x1="30726" y1="5544" x2="30726" y2="5544"/>
                      </a14:backgroundRemoval>
                    </a14:imgEffect>
                  </a14:imgLayer>
                </a14:imgProps>
              </a:ext>
            </a:extLst>
          </a:blip>
          <a:stretch>
            <a:fillRect/>
          </a:stretch>
        </p:blipFill>
        <p:spPr>
          <a:xfrm>
            <a:off x="5008211" y="1499443"/>
            <a:ext cx="1982701" cy="1798091"/>
          </a:xfrm>
          <a:prstGeom prst="rect">
            <a:avLst/>
          </a:prstGeom>
        </p:spPr>
      </p:pic>
      <p:cxnSp>
        <p:nvCxnSpPr>
          <p:cNvPr id="47" name="Straight Connector 46">
            <a:extLst>
              <a:ext uri="{FF2B5EF4-FFF2-40B4-BE49-F238E27FC236}">
                <a16:creationId xmlns:a16="http://schemas.microsoft.com/office/drawing/2014/main" id="{3D132E6E-283C-1DE1-2C20-1AC5028AF1F0}"/>
              </a:ext>
            </a:extLst>
          </p:cNvPr>
          <p:cNvCxnSpPr>
            <a:cxnSpLocks/>
          </p:cNvCxnSpPr>
          <p:nvPr/>
        </p:nvCxnSpPr>
        <p:spPr>
          <a:xfrm flipV="1">
            <a:off x="6776380" y="2381459"/>
            <a:ext cx="1305665" cy="20781"/>
          </a:xfrm>
          <a:prstGeom prst="line">
            <a:avLst/>
          </a:prstGeom>
          <a:ln w="8255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83C8120-4C60-D910-3E7E-5DEEF14FC65D}"/>
              </a:ext>
            </a:extLst>
          </p:cNvPr>
          <p:cNvCxnSpPr>
            <a:cxnSpLocks/>
          </p:cNvCxnSpPr>
          <p:nvPr/>
        </p:nvCxnSpPr>
        <p:spPr>
          <a:xfrm>
            <a:off x="6953855" y="1746530"/>
            <a:ext cx="973984" cy="0"/>
          </a:xfrm>
          <a:prstGeom prst="line">
            <a:avLst/>
          </a:prstGeom>
          <a:ln w="8255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996FCDA-CEA8-DBFF-63A1-0973F0E04E24}"/>
              </a:ext>
            </a:extLst>
          </p:cNvPr>
          <p:cNvCxnSpPr>
            <a:cxnSpLocks/>
          </p:cNvCxnSpPr>
          <p:nvPr/>
        </p:nvCxnSpPr>
        <p:spPr>
          <a:xfrm>
            <a:off x="6953855" y="3062712"/>
            <a:ext cx="973984" cy="0"/>
          </a:xfrm>
          <a:prstGeom prst="line">
            <a:avLst/>
          </a:prstGeom>
          <a:ln w="82550" cap="rnd">
            <a:solidFill>
              <a:schemeClr val="tx1"/>
            </a:solidFill>
          </a:ln>
        </p:spPr>
        <p:style>
          <a:lnRef idx="1">
            <a:schemeClr val="accent1"/>
          </a:lnRef>
          <a:fillRef idx="0">
            <a:schemeClr val="accent1"/>
          </a:fillRef>
          <a:effectRef idx="0">
            <a:schemeClr val="accent1"/>
          </a:effectRef>
          <a:fontRef idx="minor">
            <a:schemeClr val="tx1"/>
          </a:fontRef>
        </p:style>
      </p:cxnSp>
      <p:pic>
        <p:nvPicPr>
          <p:cNvPr id="55" name="Picture 54">
            <a:extLst>
              <a:ext uri="{FF2B5EF4-FFF2-40B4-BE49-F238E27FC236}">
                <a16:creationId xmlns:a16="http://schemas.microsoft.com/office/drawing/2014/main" id="{FFED51D6-CE5C-A46C-73A8-AE9E1D9B5FDF}"/>
              </a:ext>
            </a:extLst>
          </p:cNvPr>
          <p:cNvPicPr>
            <a:picLocks noChangeAspect="1"/>
          </p:cNvPicPr>
          <p:nvPr/>
        </p:nvPicPr>
        <p:blipFill>
          <a:blip r:embed="rId9"/>
          <a:stretch>
            <a:fillRect/>
          </a:stretch>
        </p:blipFill>
        <p:spPr>
          <a:xfrm>
            <a:off x="2633874" y="3598278"/>
            <a:ext cx="2698792" cy="2646082"/>
          </a:xfrm>
          <a:prstGeom prst="rect">
            <a:avLst/>
          </a:prstGeom>
        </p:spPr>
      </p:pic>
      <p:pic>
        <p:nvPicPr>
          <p:cNvPr id="57" name="Picture 56">
            <a:extLst>
              <a:ext uri="{FF2B5EF4-FFF2-40B4-BE49-F238E27FC236}">
                <a16:creationId xmlns:a16="http://schemas.microsoft.com/office/drawing/2014/main" id="{62C56D62-D461-7C6A-CEFB-BD6F5A15C54C}"/>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5152" b="89930" l="7692" r="89869">
                        <a14:foregroundMark x1="8818" y1="10304" x2="8818" y2="10304"/>
                        <a14:foregroundMark x1="7692" y1="5152" x2="7692" y2="5152"/>
                      </a14:backgroundRemoval>
                    </a14:imgEffect>
                  </a14:imgLayer>
                </a14:imgProps>
              </a:ext>
            </a:extLst>
          </a:blip>
          <a:stretch>
            <a:fillRect/>
          </a:stretch>
        </p:blipFill>
        <p:spPr>
          <a:xfrm>
            <a:off x="974910" y="3536723"/>
            <a:ext cx="1866803" cy="1495544"/>
          </a:xfrm>
          <a:prstGeom prst="rect">
            <a:avLst/>
          </a:prstGeom>
        </p:spPr>
      </p:pic>
      <p:sp>
        <p:nvSpPr>
          <p:cNvPr id="3" name="TextBox 2">
            <a:extLst>
              <a:ext uri="{FF2B5EF4-FFF2-40B4-BE49-F238E27FC236}">
                <a16:creationId xmlns:a16="http://schemas.microsoft.com/office/drawing/2014/main" id="{025CE545-410A-386F-9DF1-ADDD5E36F489}"/>
              </a:ext>
            </a:extLst>
          </p:cNvPr>
          <p:cNvSpPr txBox="1"/>
          <p:nvPr/>
        </p:nvSpPr>
        <p:spPr>
          <a:xfrm>
            <a:off x="276766" y="141981"/>
            <a:ext cx="4712874" cy="769441"/>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4400" b="0" i="0" u="none" strike="noStrike" kern="1200" cap="none" spc="0" normalizeH="0" baseline="0" noProof="0" dirty="0">
                <a:ln>
                  <a:noFill/>
                </a:ln>
                <a:solidFill>
                  <a:prstClr val="black"/>
                </a:solidFill>
                <a:effectLst/>
                <a:uLnTx/>
                <a:uFillTx/>
                <a:latin typeface="+mj-lt"/>
                <a:ea typeface="Calibri Light"/>
                <a:cs typeface="Calibri Light"/>
              </a:rPr>
              <a:t>How does it work?</a:t>
            </a:r>
            <a:endParaRPr kumimoji="0" lang="en-NZ" sz="1800" b="0" i="0" u="none" strike="noStrike" kern="1200" cap="none" spc="0" normalizeH="0" baseline="0" noProof="0" dirty="0">
              <a:ln>
                <a:noFill/>
              </a:ln>
              <a:solidFill>
                <a:prstClr val="black"/>
              </a:solidFill>
              <a:effectLst/>
              <a:uLnTx/>
              <a:uFillTx/>
              <a:latin typeface="+mj-lt"/>
              <a:ea typeface="Calibri Light"/>
              <a:cs typeface="Calibri Light"/>
            </a:endParaRPr>
          </a:p>
        </p:txBody>
      </p:sp>
      <p:pic>
        <p:nvPicPr>
          <p:cNvPr id="2" name="Picture 1" descr="A screenshot of a computer screen&#10;&#10;AI-generated content may be incorrect.">
            <a:extLst>
              <a:ext uri="{FF2B5EF4-FFF2-40B4-BE49-F238E27FC236}">
                <a16:creationId xmlns:a16="http://schemas.microsoft.com/office/drawing/2014/main" id="{DD787311-3A34-798C-8C43-A5C027017B77}"/>
              </a:ext>
            </a:extLst>
          </p:cNvPr>
          <p:cNvPicPr>
            <a:picLocks/>
          </p:cNvPicPr>
          <p:nvPr/>
        </p:nvPicPr>
        <p:blipFill>
          <a:blip r:embed="rId12">
            <a:extLst>
              <a:ext uri="{28A0092B-C50C-407E-A947-70E740481C1C}">
                <a14:useLocalDpi xmlns:a14="http://schemas.microsoft.com/office/drawing/2010/main" val="0"/>
              </a:ext>
            </a:extLst>
          </a:blip>
          <a:srcRect b="75704"/>
          <a:stretch/>
        </p:blipFill>
        <p:spPr>
          <a:xfrm>
            <a:off x="0" y="6300000"/>
            <a:ext cx="1620000" cy="558000"/>
          </a:xfrm>
          <a:prstGeom prst="rect">
            <a:avLst/>
          </a:prstGeom>
        </p:spPr>
      </p:pic>
      <p:sp>
        <p:nvSpPr>
          <p:cNvPr id="31" name="TextBox 30">
            <a:extLst>
              <a:ext uri="{FF2B5EF4-FFF2-40B4-BE49-F238E27FC236}">
                <a16:creationId xmlns:a16="http://schemas.microsoft.com/office/drawing/2014/main" id="{D2AEB91C-1F09-7F10-B2CB-3F48DD3E3043}"/>
              </a:ext>
            </a:extLst>
          </p:cNvPr>
          <p:cNvSpPr txBox="1"/>
          <p:nvPr/>
        </p:nvSpPr>
        <p:spPr>
          <a:xfrm>
            <a:off x="10831790" y="6591606"/>
            <a:ext cx="196794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i-NZ" sz="12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mi-NZ" sz="1200" b="0" i="0" u="none" strike="noStrike" kern="1200" cap="none" spc="0" normalizeH="0" baseline="0" noProof="0" dirty="0" err="1">
                <a:ln>
                  <a:noFill/>
                </a:ln>
                <a:solidFill>
                  <a:prstClr val="black"/>
                </a:solidFill>
                <a:effectLst/>
                <a:uLnTx/>
                <a:uFillTx/>
                <a:latin typeface="Calibri" panose="020F0502020204030204"/>
                <a:ea typeface="+mn-ea"/>
                <a:cs typeface="+mn-cs"/>
              </a:rPr>
              <a:t>Images</a:t>
            </a:r>
            <a:r>
              <a:rPr kumimoji="0" lang="mi-NZ"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mi-NZ" sz="1200" b="0" i="0" u="none" strike="noStrike" kern="1200" cap="none" spc="0" normalizeH="0" baseline="0" noProof="0" dirty="0" err="1">
                <a:ln>
                  <a:noFill/>
                </a:ln>
                <a:solidFill>
                  <a:prstClr val="black"/>
                </a:solidFill>
                <a:effectLst/>
                <a:uLnTx/>
                <a:uFillTx/>
                <a:latin typeface="Calibri" panose="020F0502020204030204"/>
                <a:ea typeface="+mn-ea"/>
                <a:cs typeface="+mn-cs"/>
              </a:rPr>
              <a:t>by</a:t>
            </a:r>
            <a:r>
              <a:rPr kumimoji="0" lang="mi-NZ"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mi-NZ" sz="1200" b="0" i="0" u="none" strike="noStrike" kern="1200" cap="none" spc="0" normalizeH="0" baseline="0" noProof="0" dirty="0" err="1">
                <a:ln>
                  <a:noFill/>
                </a:ln>
                <a:solidFill>
                  <a:prstClr val="black"/>
                </a:solidFill>
                <a:effectLst/>
                <a:uLnTx/>
                <a:uFillTx/>
                <a:latin typeface="Calibri" panose="020F0502020204030204"/>
                <a:ea typeface="+mn-ea"/>
                <a:cs typeface="+mn-cs"/>
              </a:rPr>
              <a:t>Canva</a:t>
            </a:r>
            <a:r>
              <a:rPr kumimoji="0" lang="mi-NZ" sz="12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NZ"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769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0-#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AFA">
            <a:alpha val="63000"/>
          </a:srgbClr>
        </a:solidFill>
        <a:effectLst/>
      </p:bgPr>
    </p:bg>
    <p:spTree>
      <p:nvGrpSpPr>
        <p:cNvPr id="1" name=""/>
        <p:cNvGrpSpPr/>
        <p:nvPr/>
      </p:nvGrpSpPr>
      <p:grpSpPr>
        <a:xfrm>
          <a:off x="0" y="0"/>
          <a:ext cx="0" cy="0"/>
          <a:chOff x="0" y="0"/>
          <a:chExt cx="0" cy="0"/>
        </a:xfrm>
      </p:grpSpPr>
      <p:pic>
        <p:nvPicPr>
          <p:cNvPr id="4" name="Picture 3" descr="A colorful gears with arrows&#10;&#10;AI-generated content may be incorrect.">
            <a:extLst>
              <a:ext uri="{FF2B5EF4-FFF2-40B4-BE49-F238E27FC236}">
                <a16:creationId xmlns:a16="http://schemas.microsoft.com/office/drawing/2014/main" id="{03C5C8BB-84C4-40AD-3711-6D6F16C37D9F}"/>
              </a:ext>
            </a:extLst>
          </p:cNvPr>
          <p:cNvPicPr>
            <a:picLocks noChangeAspect="1"/>
          </p:cNvPicPr>
          <p:nvPr/>
        </p:nvPicPr>
        <p:blipFill>
          <a:blip r:embed="rId3">
            <a:extLst>
              <a:ext uri="{28A0092B-C50C-407E-A947-70E740481C1C}">
                <a14:useLocalDpi xmlns:a14="http://schemas.microsoft.com/office/drawing/2010/main" val="0"/>
              </a:ext>
            </a:extLst>
          </a:blip>
          <a:srcRect l="15641" t="9778" r="47624" b="65292"/>
          <a:stretch/>
        </p:blipFill>
        <p:spPr>
          <a:xfrm>
            <a:off x="3741419" y="1937528"/>
            <a:ext cx="4836159" cy="4641472"/>
          </a:xfrm>
          <a:prstGeom prst="rect">
            <a:avLst/>
          </a:prstGeom>
          <a:solidFill>
            <a:srgbClr val="FAFAFA">
              <a:alpha val="4000"/>
            </a:srgbClr>
          </a:solidFill>
        </p:spPr>
      </p:pic>
      <p:sp>
        <p:nvSpPr>
          <p:cNvPr id="3" name="Content Placeholder 2">
            <a:extLst>
              <a:ext uri="{FF2B5EF4-FFF2-40B4-BE49-F238E27FC236}">
                <a16:creationId xmlns:a16="http://schemas.microsoft.com/office/drawing/2014/main" id="{5D6AAE13-DFFA-477E-3F57-B7CEBFF9611F}"/>
              </a:ext>
            </a:extLst>
          </p:cNvPr>
          <p:cNvSpPr>
            <a:spLocks noGrp="1"/>
          </p:cNvSpPr>
          <p:nvPr>
            <p:ph idx="1"/>
          </p:nvPr>
        </p:nvSpPr>
        <p:spPr>
          <a:xfrm>
            <a:off x="1667861" y="1173627"/>
            <a:ext cx="8856277" cy="4351338"/>
          </a:xfrm>
        </p:spPr>
        <p:txBody>
          <a:bodyPr>
            <a:normAutofit/>
          </a:bodyPr>
          <a:lstStyle/>
          <a:p>
            <a:pPr marL="0" indent="0" algn="ctr">
              <a:buNone/>
            </a:pPr>
            <a:r>
              <a:rPr lang="en-US" dirty="0"/>
              <a:t>Think of something you learned that has stayed with you. What made that learning stick?</a:t>
            </a:r>
            <a:endParaRPr lang="en-GB" dirty="0"/>
          </a:p>
        </p:txBody>
      </p:sp>
      <p:pic>
        <p:nvPicPr>
          <p:cNvPr id="5" name="Picture 4">
            <a:extLst>
              <a:ext uri="{FF2B5EF4-FFF2-40B4-BE49-F238E27FC236}">
                <a16:creationId xmlns:a16="http://schemas.microsoft.com/office/drawing/2014/main" id="{22FFF337-5ED1-FC86-F9D6-374DA35DB1F9}"/>
              </a:ext>
            </a:extLst>
          </p:cNvPr>
          <p:cNvPicPr>
            <a:picLocks noChangeAspect="1"/>
          </p:cNvPicPr>
          <p:nvPr/>
        </p:nvPicPr>
        <p:blipFill>
          <a:blip r:embed="rId4">
            <a:duotone>
              <a:prstClr val="black"/>
              <a:srgbClr val="00796A">
                <a:tint val="45000"/>
                <a:satMod val="400000"/>
              </a:srgbClr>
            </a:duotone>
          </a:blip>
          <a:stretch>
            <a:fillRect/>
          </a:stretch>
        </p:blipFill>
        <p:spPr>
          <a:xfrm>
            <a:off x="4661747" y="2798822"/>
            <a:ext cx="2778806" cy="2866501"/>
          </a:xfrm>
          <a:prstGeom prst="ellipse">
            <a:avLst/>
          </a:prstGeom>
          <a:effectLst>
            <a:outerShdw blurRad="50800" dist="38100" dir="13500000" algn="br" rotWithShape="0">
              <a:prstClr val="black">
                <a:alpha val="40000"/>
              </a:prstClr>
            </a:outerShdw>
          </a:effectLst>
        </p:spPr>
      </p:pic>
      <p:sp>
        <p:nvSpPr>
          <p:cNvPr id="6" name="TextBox 5">
            <a:extLst>
              <a:ext uri="{FF2B5EF4-FFF2-40B4-BE49-F238E27FC236}">
                <a16:creationId xmlns:a16="http://schemas.microsoft.com/office/drawing/2014/main" id="{EB3B24CF-6BC0-CEDB-F14C-FDD6750B7A74}"/>
              </a:ext>
            </a:extLst>
          </p:cNvPr>
          <p:cNvSpPr txBox="1"/>
          <p:nvPr/>
        </p:nvSpPr>
        <p:spPr>
          <a:xfrm>
            <a:off x="11004810" y="6579000"/>
            <a:ext cx="130784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200" b="0" i="0" u="none" strike="noStrike" kern="1200" cap="none" spc="0" normalizeH="0" baseline="0" noProof="0" dirty="0">
                <a:ln>
                  <a:noFill/>
                </a:ln>
                <a:solidFill>
                  <a:prstClr val="black"/>
                </a:solidFill>
                <a:effectLst/>
                <a:uLnTx/>
                <a:uFillTx/>
                <a:latin typeface="Calibri" panose="020F0502020204030204"/>
                <a:ea typeface="+mn-ea"/>
                <a:cs typeface="+mn-cs"/>
              </a:rPr>
              <a:t>(Image by Canva)</a:t>
            </a:r>
          </a:p>
        </p:txBody>
      </p:sp>
      <p:pic>
        <p:nvPicPr>
          <p:cNvPr id="7" name="Picture 6" descr="A screenshot of a computer screen&#10;&#10;AI-generated content may be incorrect.">
            <a:extLst>
              <a:ext uri="{FF2B5EF4-FFF2-40B4-BE49-F238E27FC236}">
                <a16:creationId xmlns:a16="http://schemas.microsoft.com/office/drawing/2014/main" id="{09DB8E25-2E78-50EE-04A4-7FF2616B06F1}"/>
              </a:ext>
            </a:extLst>
          </p:cNvPr>
          <p:cNvPicPr>
            <a:picLocks/>
          </p:cNvPicPr>
          <p:nvPr/>
        </p:nvPicPr>
        <p:blipFill>
          <a:blip r:embed="rId5">
            <a:extLst>
              <a:ext uri="{28A0092B-C50C-407E-A947-70E740481C1C}">
                <a14:useLocalDpi xmlns:a14="http://schemas.microsoft.com/office/drawing/2010/main" val="0"/>
              </a:ext>
            </a:extLst>
          </a:blip>
          <a:srcRect t="76049"/>
          <a:stretch/>
        </p:blipFill>
        <p:spPr>
          <a:xfrm>
            <a:off x="0" y="6300000"/>
            <a:ext cx="1620000" cy="558000"/>
          </a:xfrm>
          <a:prstGeom prst="rect">
            <a:avLst/>
          </a:prstGeom>
        </p:spPr>
      </p:pic>
    </p:spTree>
    <p:extLst>
      <p:ext uri="{BB962C8B-B14F-4D97-AF65-F5344CB8AC3E}">
        <p14:creationId xmlns:p14="http://schemas.microsoft.com/office/powerpoint/2010/main" val="865503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7AC1B-16A6-D768-8A68-F9D8BB5A8B9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859D537-048B-BBB4-DD35-AE246067AF10}"/>
              </a:ext>
            </a:extLst>
          </p:cNvPr>
          <p:cNvSpPr txBox="1"/>
          <p:nvPr/>
        </p:nvSpPr>
        <p:spPr>
          <a:xfrm>
            <a:off x="0" y="88490"/>
            <a:ext cx="3318026"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4400" b="0" i="0" u="none" strike="noStrike" kern="1200" cap="none" spc="0" normalizeH="0" baseline="0" noProof="0" dirty="0">
                <a:ln>
                  <a:noFill/>
                </a:ln>
                <a:solidFill>
                  <a:prstClr val="black"/>
                </a:solidFill>
                <a:effectLst/>
                <a:uLnTx/>
                <a:uFillTx/>
                <a:latin typeface="+mj-lt"/>
                <a:ea typeface="+mn-ea"/>
                <a:cs typeface="+mn-cs"/>
              </a:rPr>
              <a:t>Engage</a:t>
            </a:r>
            <a:endParaRPr kumimoji="0" lang="en-NZ" sz="18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pic>
        <p:nvPicPr>
          <p:cNvPr id="8" name="Picture 7" descr="A screenshot of a computer screen&#10;&#10;AI-generated content may be incorrect.">
            <a:extLst>
              <a:ext uri="{FF2B5EF4-FFF2-40B4-BE49-F238E27FC236}">
                <a16:creationId xmlns:a16="http://schemas.microsoft.com/office/drawing/2014/main" id="{14F3AF40-A277-2664-FFA5-44A1A9C0C979}"/>
              </a:ext>
            </a:extLst>
          </p:cNvPr>
          <p:cNvPicPr>
            <a:picLocks/>
          </p:cNvPicPr>
          <p:nvPr/>
        </p:nvPicPr>
        <p:blipFill>
          <a:blip r:embed="rId3">
            <a:extLst>
              <a:ext uri="{28A0092B-C50C-407E-A947-70E740481C1C}">
                <a14:useLocalDpi xmlns:a14="http://schemas.microsoft.com/office/drawing/2010/main" val="0"/>
              </a:ext>
            </a:extLst>
          </a:blip>
          <a:srcRect b="75704"/>
          <a:stretch/>
        </p:blipFill>
        <p:spPr>
          <a:xfrm>
            <a:off x="0" y="6296250"/>
            <a:ext cx="1620000" cy="558000"/>
          </a:xfrm>
          <a:prstGeom prst="rect">
            <a:avLst/>
          </a:prstGeom>
        </p:spPr>
      </p:pic>
      <p:pic>
        <p:nvPicPr>
          <p:cNvPr id="9" name="Picture 8">
            <a:extLst>
              <a:ext uri="{FF2B5EF4-FFF2-40B4-BE49-F238E27FC236}">
                <a16:creationId xmlns:a16="http://schemas.microsoft.com/office/drawing/2014/main" id="{D3CE12DC-5D1E-E92E-7077-20BBD0A7BD71}"/>
              </a:ext>
            </a:extLst>
          </p:cNvPr>
          <p:cNvPicPr>
            <a:picLocks noChangeAspect="1"/>
          </p:cNvPicPr>
          <p:nvPr/>
        </p:nvPicPr>
        <p:blipFill>
          <a:blip r:embed="rId4"/>
          <a:stretch>
            <a:fillRect/>
          </a:stretch>
        </p:blipFill>
        <p:spPr>
          <a:xfrm>
            <a:off x="554743" y="1415118"/>
            <a:ext cx="520021" cy="558000"/>
          </a:xfrm>
          <a:prstGeom prst="rect">
            <a:avLst/>
          </a:prstGeom>
        </p:spPr>
      </p:pic>
      <p:pic>
        <p:nvPicPr>
          <p:cNvPr id="11" name="Picture 10">
            <a:extLst>
              <a:ext uri="{FF2B5EF4-FFF2-40B4-BE49-F238E27FC236}">
                <a16:creationId xmlns:a16="http://schemas.microsoft.com/office/drawing/2014/main" id="{0A998926-D5A5-D1CA-4805-B75F0BB55385}"/>
              </a:ext>
            </a:extLst>
          </p:cNvPr>
          <p:cNvPicPr>
            <a:picLocks noChangeAspect="1"/>
          </p:cNvPicPr>
          <p:nvPr/>
        </p:nvPicPr>
        <p:blipFill>
          <a:blip r:embed="rId5"/>
          <a:stretch>
            <a:fillRect/>
          </a:stretch>
        </p:blipFill>
        <p:spPr>
          <a:xfrm>
            <a:off x="453812" y="2250112"/>
            <a:ext cx="780136" cy="626096"/>
          </a:xfrm>
          <a:prstGeom prst="rect">
            <a:avLst/>
          </a:prstGeom>
        </p:spPr>
      </p:pic>
      <p:pic>
        <p:nvPicPr>
          <p:cNvPr id="15" name="Picture 14">
            <a:extLst>
              <a:ext uri="{FF2B5EF4-FFF2-40B4-BE49-F238E27FC236}">
                <a16:creationId xmlns:a16="http://schemas.microsoft.com/office/drawing/2014/main" id="{A025B69F-3FF6-2EEB-D8A3-B5609895B5B2}"/>
              </a:ext>
            </a:extLst>
          </p:cNvPr>
          <p:cNvPicPr>
            <a:picLocks noChangeAspect="1"/>
          </p:cNvPicPr>
          <p:nvPr/>
        </p:nvPicPr>
        <p:blipFill>
          <a:blip r:embed="rId6"/>
          <a:stretch>
            <a:fillRect/>
          </a:stretch>
        </p:blipFill>
        <p:spPr>
          <a:xfrm>
            <a:off x="503715" y="3376598"/>
            <a:ext cx="680330" cy="725311"/>
          </a:xfrm>
          <a:prstGeom prst="rect">
            <a:avLst/>
          </a:prstGeom>
        </p:spPr>
      </p:pic>
      <p:pic>
        <p:nvPicPr>
          <p:cNvPr id="17" name="Picture 16">
            <a:extLst>
              <a:ext uri="{FF2B5EF4-FFF2-40B4-BE49-F238E27FC236}">
                <a16:creationId xmlns:a16="http://schemas.microsoft.com/office/drawing/2014/main" id="{B8F92461-ACBC-969E-2416-71259010DF8A}"/>
              </a:ext>
            </a:extLst>
          </p:cNvPr>
          <p:cNvPicPr>
            <a:picLocks noChangeAspect="1"/>
          </p:cNvPicPr>
          <p:nvPr/>
        </p:nvPicPr>
        <p:blipFill>
          <a:blip r:embed="rId7"/>
          <a:stretch>
            <a:fillRect/>
          </a:stretch>
        </p:blipFill>
        <p:spPr>
          <a:xfrm>
            <a:off x="518916" y="4441214"/>
            <a:ext cx="715032" cy="629335"/>
          </a:xfrm>
          <a:prstGeom prst="rect">
            <a:avLst/>
          </a:prstGeom>
        </p:spPr>
      </p:pic>
      <p:sp>
        <p:nvSpPr>
          <p:cNvPr id="4" name="TextBox 3">
            <a:extLst>
              <a:ext uri="{FF2B5EF4-FFF2-40B4-BE49-F238E27FC236}">
                <a16:creationId xmlns:a16="http://schemas.microsoft.com/office/drawing/2014/main" id="{B2027CE5-7BF3-4AFE-4F15-E84274F1A084}"/>
              </a:ext>
            </a:extLst>
          </p:cNvPr>
          <p:cNvSpPr txBox="1"/>
          <p:nvPr/>
        </p:nvSpPr>
        <p:spPr>
          <a:xfrm>
            <a:off x="1399813" y="1278007"/>
            <a:ext cx="5332991" cy="3477875"/>
          </a:xfrm>
          <a:prstGeom prst="rect">
            <a:avLst/>
          </a:prstGeom>
          <a:noFill/>
        </p:spPr>
        <p:txBody>
          <a:bodyPr wrap="square" rtlCol="0">
            <a:spAutoFit/>
          </a:bodyPr>
          <a:lstStyle/>
          <a:p>
            <a:r>
              <a:rPr lang="en-US" sz="2000" dirty="0"/>
              <a:t>Kaiako and ākonga play an active role in the teaching and learning.</a:t>
            </a:r>
          </a:p>
          <a:p>
            <a:endParaRPr lang="en-US" sz="2000" dirty="0"/>
          </a:p>
          <a:p>
            <a:r>
              <a:rPr lang="en-US" sz="2000" dirty="0"/>
              <a:t>“…usually after listening for 10 to 15 minutes to a lecture students’ minds start to drift away”(Hoidn &amp; Reusser, 2020).</a:t>
            </a:r>
          </a:p>
          <a:p>
            <a:endParaRPr lang="en-US" sz="2000" dirty="0"/>
          </a:p>
          <a:p>
            <a:r>
              <a:rPr lang="en-US" sz="2000" dirty="0"/>
              <a:t>“the one who does the work does the learning” (Doyle 2008, p. 63). </a:t>
            </a:r>
          </a:p>
          <a:p>
            <a:endParaRPr lang="en-US" sz="2000" dirty="0"/>
          </a:p>
          <a:p>
            <a:r>
              <a:rPr lang="en-US" sz="2000" dirty="0"/>
              <a:t>Plan for active participation, not just listening.</a:t>
            </a:r>
          </a:p>
        </p:txBody>
      </p:sp>
      <p:pic>
        <p:nvPicPr>
          <p:cNvPr id="6" name="Picture 5">
            <a:extLst>
              <a:ext uri="{FF2B5EF4-FFF2-40B4-BE49-F238E27FC236}">
                <a16:creationId xmlns:a16="http://schemas.microsoft.com/office/drawing/2014/main" id="{4BACAFB4-2A6D-69B9-911D-37B0666F639B}"/>
              </a:ext>
            </a:extLst>
          </p:cNvPr>
          <p:cNvPicPr>
            <a:picLocks noChangeAspect="1"/>
          </p:cNvPicPr>
          <p:nvPr/>
        </p:nvPicPr>
        <p:blipFill>
          <a:blip r:embed="rId8"/>
          <a:srcRect t="2312" b="8785"/>
          <a:stretch/>
        </p:blipFill>
        <p:spPr>
          <a:xfrm>
            <a:off x="6732804" y="0"/>
            <a:ext cx="5453902" cy="6854250"/>
          </a:xfrm>
          <a:prstGeom prst="rect">
            <a:avLst/>
          </a:prstGeom>
        </p:spPr>
      </p:pic>
    </p:spTree>
    <p:extLst>
      <p:ext uri="{BB962C8B-B14F-4D97-AF65-F5344CB8AC3E}">
        <p14:creationId xmlns:p14="http://schemas.microsoft.com/office/powerpoint/2010/main" val="291276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A7F1C-D519-3691-772A-0DA3F63BDC81}"/>
              </a:ext>
            </a:extLst>
          </p:cNvPr>
          <p:cNvSpPr>
            <a:spLocks noGrp="1"/>
          </p:cNvSpPr>
          <p:nvPr>
            <p:ph type="title"/>
          </p:nvPr>
        </p:nvSpPr>
        <p:spPr>
          <a:xfrm>
            <a:off x="368969" y="59406"/>
            <a:ext cx="10515600" cy="1325563"/>
          </a:xfrm>
        </p:spPr>
        <p:txBody>
          <a:bodyPr/>
          <a:lstStyle/>
          <a:p>
            <a:r>
              <a:rPr lang="en-NZ" dirty="0"/>
              <a:t>Engage</a:t>
            </a:r>
          </a:p>
        </p:txBody>
      </p:sp>
      <p:pic>
        <p:nvPicPr>
          <p:cNvPr id="7" name="Picture 6" descr="A colorful gear with words&#10;&#10;AI-generated content may be incorrect.">
            <a:extLst>
              <a:ext uri="{FF2B5EF4-FFF2-40B4-BE49-F238E27FC236}">
                <a16:creationId xmlns:a16="http://schemas.microsoft.com/office/drawing/2014/main" id="{C333603D-468D-5D6D-45A5-BCCD52F582AD}"/>
              </a:ext>
            </a:extLst>
          </p:cNvPr>
          <p:cNvPicPr>
            <a:picLocks noChangeAspect="1"/>
          </p:cNvPicPr>
          <p:nvPr/>
        </p:nvPicPr>
        <p:blipFill>
          <a:blip r:embed="rId3">
            <a:extLst>
              <a:ext uri="{28A0092B-C50C-407E-A947-70E740481C1C}">
                <a14:useLocalDpi xmlns:a14="http://schemas.microsoft.com/office/drawing/2010/main" val="0"/>
              </a:ext>
            </a:extLst>
          </a:blip>
          <a:srcRect b="52197"/>
          <a:stretch/>
        </p:blipFill>
        <p:spPr>
          <a:xfrm>
            <a:off x="3210867" y="338666"/>
            <a:ext cx="5770265" cy="5475964"/>
          </a:xfrm>
          <a:prstGeom prst="rect">
            <a:avLst/>
          </a:prstGeom>
        </p:spPr>
      </p:pic>
      <p:sp>
        <p:nvSpPr>
          <p:cNvPr id="8" name="TextBox 7">
            <a:extLst>
              <a:ext uri="{FF2B5EF4-FFF2-40B4-BE49-F238E27FC236}">
                <a16:creationId xmlns:a16="http://schemas.microsoft.com/office/drawing/2014/main" id="{C453FE2C-1D72-7823-C434-D4994C6E2B95}"/>
              </a:ext>
            </a:extLst>
          </p:cNvPr>
          <p:cNvSpPr txBox="1"/>
          <p:nvPr/>
        </p:nvSpPr>
        <p:spPr>
          <a:xfrm>
            <a:off x="7869032" y="976856"/>
            <a:ext cx="340194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prstClr val="black"/>
                </a:solidFill>
                <a:effectLst/>
                <a:uLnTx/>
                <a:uFillTx/>
                <a:ea typeface="+mn-ea"/>
                <a:cs typeface="+mn-cs"/>
              </a:rPr>
              <a:t>Discover new information through searching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prstClr val="black"/>
                </a:solidFill>
                <a:effectLst/>
                <a:uLnTx/>
                <a:uFillTx/>
                <a:ea typeface="+mn-ea"/>
                <a:cs typeface="+mn-cs"/>
              </a:rPr>
              <a:t>(internet, books, manuals…)</a:t>
            </a:r>
          </a:p>
        </p:txBody>
      </p:sp>
      <p:sp>
        <p:nvSpPr>
          <p:cNvPr id="9" name="TextBox 8">
            <a:extLst>
              <a:ext uri="{FF2B5EF4-FFF2-40B4-BE49-F238E27FC236}">
                <a16:creationId xmlns:a16="http://schemas.microsoft.com/office/drawing/2014/main" id="{3DB8F44A-F566-F908-AC8A-D10BEA90B9FB}"/>
              </a:ext>
            </a:extLst>
          </p:cNvPr>
          <p:cNvSpPr txBox="1"/>
          <p:nvPr/>
        </p:nvSpPr>
        <p:spPr>
          <a:xfrm>
            <a:off x="4840356" y="5716417"/>
            <a:ext cx="3994147"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prstClr val="black"/>
                </a:solidFill>
                <a:effectLst/>
                <a:uLnTx/>
                <a:uFillTx/>
                <a:ea typeface="+mn-ea"/>
                <a:cs typeface="+mn-cs"/>
              </a:rPr>
              <a:t>Access new information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prstClr val="black"/>
                </a:solidFill>
                <a:effectLst/>
                <a:uLnTx/>
                <a:uFillTx/>
                <a:ea typeface="+mn-ea"/>
                <a:cs typeface="+mn-cs"/>
              </a:rPr>
              <a:t>(reading, watching videos, listening to the kaiako…)</a:t>
            </a:r>
          </a:p>
        </p:txBody>
      </p:sp>
      <p:sp>
        <p:nvSpPr>
          <p:cNvPr id="10" name="TextBox 9">
            <a:extLst>
              <a:ext uri="{FF2B5EF4-FFF2-40B4-BE49-F238E27FC236}">
                <a16:creationId xmlns:a16="http://schemas.microsoft.com/office/drawing/2014/main" id="{5AB92E9F-7DC3-60A8-11DC-E936E7328D23}"/>
              </a:ext>
            </a:extLst>
          </p:cNvPr>
          <p:cNvSpPr txBox="1"/>
          <p:nvPr/>
        </p:nvSpPr>
        <p:spPr>
          <a:xfrm>
            <a:off x="8301733" y="3429000"/>
            <a:ext cx="308634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prstClr val="black"/>
                </a:solidFill>
                <a:effectLst/>
                <a:uLnTx/>
                <a:uFillTx/>
                <a:ea typeface="+mn-ea"/>
                <a:cs typeface="+mn-cs"/>
              </a:rPr>
              <a:t>Use new information and/or skills to create something</a:t>
            </a:r>
          </a:p>
        </p:txBody>
      </p:sp>
      <p:sp>
        <p:nvSpPr>
          <p:cNvPr id="11" name="TextBox 10">
            <a:extLst>
              <a:ext uri="{FF2B5EF4-FFF2-40B4-BE49-F238E27FC236}">
                <a16:creationId xmlns:a16="http://schemas.microsoft.com/office/drawing/2014/main" id="{561FB484-1B17-B907-561B-7612D67DEEA2}"/>
              </a:ext>
            </a:extLst>
          </p:cNvPr>
          <p:cNvSpPr txBox="1"/>
          <p:nvPr/>
        </p:nvSpPr>
        <p:spPr>
          <a:xfrm>
            <a:off x="1158342" y="3429000"/>
            <a:ext cx="2797431"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prstClr val="black"/>
                </a:solidFill>
                <a:effectLst/>
                <a:uLnTx/>
                <a:uFillTx/>
                <a:ea typeface="+mn-ea"/>
                <a:cs typeface="+mn-cs"/>
              </a:rPr>
              <a:t>Share ideas, thoughts and questions about new information and/or skills</a:t>
            </a:r>
          </a:p>
        </p:txBody>
      </p:sp>
      <p:sp>
        <p:nvSpPr>
          <p:cNvPr id="12" name="TextBox 11">
            <a:extLst>
              <a:ext uri="{FF2B5EF4-FFF2-40B4-BE49-F238E27FC236}">
                <a16:creationId xmlns:a16="http://schemas.microsoft.com/office/drawing/2014/main" id="{86BDDD66-9B14-2F0C-F7EB-79896E296CC3}"/>
              </a:ext>
            </a:extLst>
          </p:cNvPr>
          <p:cNvSpPr txBox="1"/>
          <p:nvPr/>
        </p:nvSpPr>
        <p:spPr>
          <a:xfrm>
            <a:off x="2347093" y="976856"/>
            <a:ext cx="249326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2000" b="0" i="0" u="none" strike="noStrike" kern="1200" cap="none" spc="0" normalizeH="0" baseline="0" noProof="0" dirty="0">
                <a:ln>
                  <a:noFill/>
                </a:ln>
                <a:solidFill>
                  <a:prstClr val="black"/>
                </a:solidFill>
                <a:effectLst/>
                <a:uLnTx/>
                <a:uFillTx/>
                <a:ea typeface="+mn-ea"/>
                <a:cs typeface="+mn-cs"/>
              </a:rPr>
              <a:t>Practice using new information and/or skills</a:t>
            </a:r>
          </a:p>
        </p:txBody>
      </p:sp>
      <p:pic>
        <p:nvPicPr>
          <p:cNvPr id="6" name="Picture 5" descr="A screenshot of a computer screen&#10;&#10;AI-generated content may be incorrect.">
            <a:extLst>
              <a:ext uri="{FF2B5EF4-FFF2-40B4-BE49-F238E27FC236}">
                <a16:creationId xmlns:a16="http://schemas.microsoft.com/office/drawing/2014/main" id="{8C8BE1D4-6809-16D6-64E4-B6B7B3246C75}"/>
              </a:ext>
            </a:extLst>
          </p:cNvPr>
          <p:cNvPicPr>
            <a:picLocks/>
          </p:cNvPicPr>
          <p:nvPr/>
        </p:nvPicPr>
        <p:blipFill>
          <a:blip r:embed="rId4">
            <a:extLst>
              <a:ext uri="{28A0092B-C50C-407E-A947-70E740481C1C}">
                <a14:useLocalDpi xmlns:a14="http://schemas.microsoft.com/office/drawing/2010/main" val="0"/>
              </a:ext>
            </a:extLst>
          </a:blip>
          <a:srcRect b="75704"/>
          <a:stretch/>
        </p:blipFill>
        <p:spPr>
          <a:xfrm>
            <a:off x="0" y="6296250"/>
            <a:ext cx="1620000" cy="558000"/>
          </a:xfrm>
          <a:prstGeom prst="rect">
            <a:avLst/>
          </a:prstGeom>
        </p:spPr>
      </p:pic>
    </p:spTree>
    <p:extLst>
      <p:ext uri="{BB962C8B-B14F-4D97-AF65-F5344CB8AC3E}">
        <p14:creationId xmlns:p14="http://schemas.microsoft.com/office/powerpoint/2010/main" val="2638528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17477-B362-273F-35BB-F4D92C05FE0A}"/>
              </a:ext>
            </a:extLst>
          </p:cNvPr>
          <p:cNvSpPr>
            <a:spLocks noGrp="1"/>
          </p:cNvSpPr>
          <p:nvPr>
            <p:ph type="title"/>
          </p:nvPr>
        </p:nvSpPr>
        <p:spPr/>
        <p:txBody>
          <a:bodyPr/>
          <a:lstStyle/>
          <a:p>
            <a:r>
              <a:rPr lang="en-NZ" dirty="0"/>
              <a:t>Match each example to the type of activity</a:t>
            </a:r>
          </a:p>
        </p:txBody>
      </p:sp>
      <p:pic>
        <p:nvPicPr>
          <p:cNvPr id="6" name="Picture 5" descr="A colorful gear with words&#10;&#10;AI-generated content may be incorrect.">
            <a:extLst>
              <a:ext uri="{FF2B5EF4-FFF2-40B4-BE49-F238E27FC236}">
                <a16:creationId xmlns:a16="http://schemas.microsoft.com/office/drawing/2014/main" id="{704ACEF7-9DD1-5819-9015-128EE5D6F7D7}"/>
              </a:ext>
            </a:extLst>
          </p:cNvPr>
          <p:cNvPicPr>
            <a:picLocks noChangeAspect="1"/>
          </p:cNvPicPr>
          <p:nvPr/>
        </p:nvPicPr>
        <p:blipFill>
          <a:blip r:embed="rId3">
            <a:extLst>
              <a:ext uri="{28A0092B-C50C-407E-A947-70E740481C1C}">
                <a14:useLocalDpi xmlns:a14="http://schemas.microsoft.com/office/drawing/2010/main" val="0"/>
              </a:ext>
            </a:extLst>
          </a:blip>
          <a:srcRect l="8734" t="4705" r="9145" b="53834"/>
          <a:stretch>
            <a:fillRect/>
          </a:stretch>
        </p:blipFill>
        <p:spPr>
          <a:xfrm>
            <a:off x="8349761" y="2016003"/>
            <a:ext cx="3842239" cy="3851031"/>
          </a:xfrm>
          <a:prstGeom prst="rect">
            <a:avLst/>
          </a:prstGeom>
        </p:spPr>
      </p:pic>
      <p:graphicFrame>
        <p:nvGraphicFramePr>
          <p:cNvPr id="7" name="Table 6">
            <a:extLst>
              <a:ext uri="{FF2B5EF4-FFF2-40B4-BE49-F238E27FC236}">
                <a16:creationId xmlns:a16="http://schemas.microsoft.com/office/drawing/2014/main" id="{FD590016-748B-A555-1867-2CDB8B2FD1A7}"/>
              </a:ext>
            </a:extLst>
          </p:cNvPr>
          <p:cNvGraphicFramePr>
            <a:graphicFrameLocks noGrp="1"/>
          </p:cNvGraphicFramePr>
          <p:nvPr>
            <p:extLst>
              <p:ext uri="{D42A27DB-BD31-4B8C-83A1-F6EECF244321}">
                <p14:modId xmlns:p14="http://schemas.microsoft.com/office/powerpoint/2010/main" val="2395803753"/>
              </p:ext>
            </p:extLst>
          </p:nvPr>
        </p:nvGraphicFramePr>
        <p:xfrm>
          <a:off x="203199" y="2016003"/>
          <a:ext cx="8756161" cy="3749040"/>
        </p:xfrm>
        <a:graphic>
          <a:graphicData uri="http://schemas.openxmlformats.org/drawingml/2006/table">
            <a:tbl>
              <a:tblPr firstRow="1" bandRow="1">
                <a:tableStyleId>{2D5ABB26-0587-4C30-8999-92F81FD0307C}</a:tableStyleId>
              </a:tblPr>
              <a:tblGrid>
                <a:gridCol w="8756161">
                  <a:extLst>
                    <a:ext uri="{9D8B030D-6E8A-4147-A177-3AD203B41FA5}">
                      <a16:colId xmlns:a16="http://schemas.microsoft.com/office/drawing/2014/main" val="76582456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2400" b="0" dirty="0">
                          <a:solidFill>
                            <a:srgbClr val="000000"/>
                          </a:solidFill>
                          <a:effectLst/>
                        </a:rPr>
                        <a:t>​</a:t>
                      </a:r>
                      <a:r>
                        <a:rPr kumimoji="0" lang="en-NZ" sz="2400" b="0" u="none" strike="noStrike" kern="1200" cap="none" spc="0" normalizeH="0" baseline="0" noProof="0" dirty="0">
                          <a:ln>
                            <a:noFill/>
                          </a:ln>
                          <a:solidFill>
                            <a:srgbClr val="000000"/>
                          </a:solidFill>
                          <a:effectLst/>
                          <a:uLnTx/>
                          <a:uFillTx/>
                        </a:rPr>
                        <a:t>Ākonga use the internet for research about acts and regulations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2400" b="0" dirty="0">
                        <a:solidFill>
                          <a:srgbClr val="000000"/>
                        </a:solidFill>
                        <a:effectLst/>
                      </a:endParaRPr>
                    </a:p>
                  </a:txBody>
                  <a:tcPr/>
                </a:tc>
                <a:extLst>
                  <a:ext uri="{0D108BD9-81ED-4DB2-BD59-A6C34878D82A}">
                    <a16:rowId xmlns:a16="http://schemas.microsoft.com/office/drawing/2014/main" val="1131756640"/>
                  </a:ext>
                </a:extLst>
              </a:tr>
              <a:tr h="37084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NZ" sz="2400" b="0" u="none" strike="noStrike" kern="1200" cap="none" spc="0" normalizeH="0" baseline="0" noProof="0" dirty="0">
                          <a:ln>
                            <a:noFill/>
                          </a:ln>
                          <a:solidFill>
                            <a:srgbClr val="000000"/>
                          </a:solidFill>
                          <a:effectLst/>
                          <a:uLnTx/>
                          <a:uFillTx/>
                        </a:rPr>
                        <a:t>​Ākonga watch a video on diagnosing engine problems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NZ" sz="2400" b="0" u="none" strike="noStrike" kern="1200" cap="none" spc="0" normalizeH="0" baseline="0" noProof="0" dirty="0">
                        <a:ln>
                          <a:noFill/>
                        </a:ln>
                        <a:solidFill>
                          <a:srgbClr val="000000"/>
                        </a:solidFill>
                        <a:effectLst/>
                        <a:uLnTx/>
                        <a:uFillTx/>
                      </a:endParaRPr>
                    </a:p>
                  </a:txBody>
                  <a:tcPr/>
                </a:tc>
                <a:extLst>
                  <a:ext uri="{0D108BD9-81ED-4DB2-BD59-A6C34878D82A}">
                    <a16:rowId xmlns:a16="http://schemas.microsoft.com/office/drawing/2014/main" val="187686447"/>
                  </a:ext>
                </a:extLst>
              </a:tr>
              <a:tr h="37084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NZ" sz="2400" b="0" u="none" strike="noStrike" kern="1200" cap="none" spc="0" normalizeH="0" baseline="0" noProof="0" dirty="0">
                          <a:ln>
                            <a:noFill/>
                          </a:ln>
                          <a:solidFill>
                            <a:srgbClr val="000000"/>
                          </a:solidFill>
                          <a:effectLst/>
                          <a:uLnTx/>
                          <a:uFillTx/>
                        </a:rPr>
                        <a:t>​Ākonga role-play working with customers</a:t>
                      </a:r>
                    </a:p>
                    <a:p>
                      <a:endParaRPr lang="en-NZ" sz="2400" dirty="0">
                        <a:latin typeface="+mn-lt"/>
                      </a:endParaRPr>
                    </a:p>
                  </a:txBody>
                  <a:tcPr/>
                </a:tc>
                <a:extLst>
                  <a:ext uri="{0D108BD9-81ED-4DB2-BD59-A6C34878D82A}">
                    <a16:rowId xmlns:a16="http://schemas.microsoft.com/office/drawing/2014/main" val="1818286896"/>
                  </a:ext>
                </a:extLst>
              </a:tr>
              <a:tr h="37084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NZ" sz="2400" b="0" u="none" strike="noStrike" kern="1200" cap="none" spc="0" normalizeH="0" baseline="0" noProof="0" dirty="0">
                          <a:ln>
                            <a:noFill/>
                          </a:ln>
                          <a:solidFill>
                            <a:srgbClr val="000000"/>
                          </a:solidFill>
                          <a:effectLst/>
                          <a:uLnTx/>
                          <a:uFillTx/>
                        </a:rPr>
                        <a:t>Ākonga create a new hairstyle using techniques learned in class</a:t>
                      </a:r>
                    </a:p>
                    <a:p>
                      <a:endParaRPr lang="en-NZ" sz="2400" dirty="0">
                        <a:latin typeface="+mn-lt"/>
                      </a:endParaRPr>
                    </a:p>
                  </a:txBody>
                  <a:tcPr/>
                </a:tc>
                <a:extLst>
                  <a:ext uri="{0D108BD9-81ED-4DB2-BD59-A6C34878D82A}">
                    <a16:rowId xmlns:a16="http://schemas.microsoft.com/office/drawing/2014/main" val="1566309378"/>
                  </a:ext>
                </a:extLst>
              </a:tr>
              <a:tr h="37084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NZ" sz="2400" b="0" dirty="0">
                          <a:solidFill>
                            <a:srgbClr val="000000"/>
                          </a:solidFill>
                          <a:effectLst/>
                        </a:rPr>
                        <a:t>Ākonga talk about how to adapt recipes for dietary restriction</a:t>
                      </a:r>
                      <a:endParaRPr lang="en-NZ" sz="2400" dirty="0">
                        <a:latin typeface="+mn-lt"/>
                      </a:endParaRPr>
                    </a:p>
                  </a:txBody>
                  <a:tcPr/>
                </a:tc>
                <a:extLst>
                  <a:ext uri="{0D108BD9-81ED-4DB2-BD59-A6C34878D82A}">
                    <a16:rowId xmlns:a16="http://schemas.microsoft.com/office/drawing/2014/main" val="1600833815"/>
                  </a:ext>
                </a:extLst>
              </a:tr>
            </a:tbl>
          </a:graphicData>
        </a:graphic>
      </p:graphicFrame>
    </p:spTree>
    <p:extLst>
      <p:ext uri="{BB962C8B-B14F-4D97-AF65-F5344CB8AC3E}">
        <p14:creationId xmlns:p14="http://schemas.microsoft.com/office/powerpoint/2010/main" val="2048385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553BB-67DC-3051-4850-1EA740FD91F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E2C63BE-25DB-383E-4031-61527ED5BE50}"/>
              </a:ext>
            </a:extLst>
          </p:cNvPr>
          <p:cNvSpPr txBox="1"/>
          <p:nvPr/>
        </p:nvSpPr>
        <p:spPr>
          <a:xfrm>
            <a:off x="0" y="88490"/>
            <a:ext cx="3318026"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4400" b="0" i="0" u="none" strike="noStrike" kern="1200" cap="none" spc="0" normalizeH="0" baseline="0" noProof="0" dirty="0">
                <a:ln>
                  <a:noFill/>
                </a:ln>
                <a:solidFill>
                  <a:prstClr val="black"/>
                </a:solidFill>
                <a:effectLst/>
                <a:uLnTx/>
                <a:uFillTx/>
                <a:ea typeface="+mn-ea"/>
                <a:cs typeface="+mn-cs"/>
              </a:rPr>
              <a:t>Reflect</a:t>
            </a:r>
            <a:endParaRPr kumimoji="0" lang="en-NZ" sz="1800" b="0" i="0" u="none" strike="noStrike" kern="1200" cap="none" spc="0" normalizeH="0" baseline="0" noProof="0" dirty="0">
              <a:ln>
                <a:noFill/>
              </a:ln>
              <a:solidFill>
                <a:prstClr val="black"/>
              </a:solidFill>
              <a:effectLst/>
              <a:uLnTx/>
              <a:uFillTx/>
              <a:ea typeface="+mn-ea"/>
              <a:cs typeface="+mn-cs"/>
            </a:endParaRPr>
          </a:p>
        </p:txBody>
      </p:sp>
      <p:pic>
        <p:nvPicPr>
          <p:cNvPr id="8" name="Picture 7" descr="A screenshot of a computer screen&#10;&#10;AI-generated content may be incorrect.">
            <a:extLst>
              <a:ext uri="{FF2B5EF4-FFF2-40B4-BE49-F238E27FC236}">
                <a16:creationId xmlns:a16="http://schemas.microsoft.com/office/drawing/2014/main" id="{DAD8999E-788A-3547-FAAD-225E74BE856B}"/>
              </a:ext>
            </a:extLst>
          </p:cNvPr>
          <p:cNvPicPr>
            <a:picLocks/>
          </p:cNvPicPr>
          <p:nvPr/>
        </p:nvPicPr>
        <p:blipFill>
          <a:blip r:embed="rId3">
            <a:extLst>
              <a:ext uri="{28A0092B-C50C-407E-A947-70E740481C1C}">
                <a14:useLocalDpi xmlns:a14="http://schemas.microsoft.com/office/drawing/2010/main" val="0"/>
              </a:ext>
            </a:extLst>
          </a:blip>
          <a:srcRect b="75704"/>
          <a:stretch/>
        </p:blipFill>
        <p:spPr>
          <a:xfrm>
            <a:off x="0" y="6296250"/>
            <a:ext cx="1620000" cy="558000"/>
          </a:xfrm>
          <a:prstGeom prst="rect">
            <a:avLst/>
          </a:prstGeom>
        </p:spPr>
      </p:pic>
      <p:pic>
        <p:nvPicPr>
          <p:cNvPr id="9" name="Picture 8">
            <a:extLst>
              <a:ext uri="{FF2B5EF4-FFF2-40B4-BE49-F238E27FC236}">
                <a16:creationId xmlns:a16="http://schemas.microsoft.com/office/drawing/2014/main" id="{50C394C9-9DF7-655D-A599-F60F033DDF31}"/>
              </a:ext>
            </a:extLst>
          </p:cNvPr>
          <p:cNvPicPr>
            <a:picLocks noChangeAspect="1"/>
          </p:cNvPicPr>
          <p:nvPr/>
        </p:nvPicPr>
        <p:blipFill>
          <a:blip r:embed="rId4"/>
          <a:stretch>
            <a:fillRect/>
          </a:stretch>
        </p:blipFill>
        <p:spPr>
          <a:xfrm>
            <a:off x="549989" y="1302206"/>
            <a:ext cx="520021" cy="558000"/>
          </a:xfrm>
          <a:prstGeom prst="rect">
            <a:avLst/>
          </a:prstGeom>
        </p:spPr>
      </p:pic>
      <p:pic>
        <p:nvPicPr>
          <p:cNvPr id="11" name="Picture 10">
            <a:extLst>
              <a:ext uri="{FF2B5EF4-FFF2-40B4-BE49-F238E27FC236}">
                <a16:creationId xmlns:a16="http://schemas.microsoft.com/office/drawing/2014/main" id="{CA2A778F-3364-9FFD-DF74-B415208C85A4}"/>
              </a:ext>
            </a:extLst>
          </p:cNvPr>
          <p:cNvPicPr>
            <a:picLocks noChangeAspect="1"/>
          </p:cNvPicPr>
          <p:nvPr/>
        </p:nvPicPr>
        <p:blipFill>
          <a:blip r:embed="rId5"/>
          <a:stretch>
            <a:fillRect/>
          </a:stretch>
        </p:blipFill>
        <p:spPr>
          <a:xfrm>
            <a:off x="453812" y="2250112"/>
            <a:ext cx="780136" cy="626096"/>
          </a:xfrm>
          <a:prstGeom prst="rect">
            <a:avLst/>
          </a:prstGeom>
        </p:spPr>
      </p:pic>
      <p:pic>
        <p:nvPicPr>
          <p:cNvPr id="15" name="Picture 14">
            <a:extLst>
              <a:ext uri="{FF2B5EF4-FFF2-40B4-BE49-F238E27FC236}">
                <a16:creationId xmlns:a16="http://schemas.microsoft.com/office/drawing/2014/main" id="{A45F81C2-BADE-308C-8824-05B84AA0D9C5}"/>
              </a:ext>
            </a:extLst>
          </p:cNvPr>
          <p:cNvPicPr>
            <a:picLocks noChangeAspect="1"/>
          </p:cNvPicPr>
          <p:nvPr/>
        </p:nvPicPr>
        <p:blipFill>
          <a:blip r:embed="rId6"/>
          <a:stretch>
            <a:fillRect/>
          </a:stretch>
        </p:blipFill>
        <p:spPr>
          <a:xfrm>
            <a:off x="469834" y="3400905"/>
            <a:ext cx="680330" cy="725311"/>
          </a:xfrm>
          <a:prstGeom prst="rect">
            <a:avLst/>
          </a:prstGeom>
        </p:spPr>
      </p:pic>
      <p:pic>
        <p:nvPicPr>
          <p:cNvPr id="17" name="Picture 16">
            <a:extLst>
              <a:ext uri="{FF2B5EF4-FFF2-40B4-BE49-F238E27FC236}">
                <a16:creationId xmlns:a16="http://schemas.microsoft.com/office/drawing/2014/main" id="{17D81CA1-0992-57BB-700D-03360CA8D80D}"/>
              </a:ext>
            </a:extLst>
          </p:cNvPr>
          <p:cNvPicPr>
            <a:picLocks noChangeAspect="1"/>
          </p:cNvPicPr>
          <p:nvPr/>
        </p:nvPicPr>
        <p:blipFill>
          <a:blip r:embed="rId7"/>
          <a:stretch>
            <a:fillRect/>
          </a:stretch>
        </p:blipFill>
        <p:spPr>
          <a:xfrm>
            <a:off x="519880" y="4650913"/>
            <a:ext cx="715032" cy="629335"/>
          </a:xfrm>
          <a:prstGeom prst="rect">
            <a:avLst/>
          </a:prstGeom>
        </p:spPr>
      </p:pic>
      <p:sp>
        <p:nvSpPr>
          <p:cNvPr id="4" name="TextBox 3">
            <a:extLst>
              <a:ext uri="{FF2B5EF4-FFF2-40B4-BE49-F238E27FC236}">
                <a16:creationId xmlns:a16="http://schemas.microsoft.com/office/drawing/2014/main" id="{4B503E86-1AB4-3FAA-80A0-7293E601AAD9}"/>
              </a:ext>
            </a:extLst>
          </p:cNvPr>
          <p:cNvSpPr txBox="1"/>
          <p:nvPr/>
        </p:nvSpPr>
        <p:spPr>
          <a:xfrm>
            <a:off x="1399814" y="1278007"/>
            <a:ext cx="5078808" cy="5570756"/>
          </a:xfrm>
          <a:prstGeom prst="rect">
            <a:avLst/>
          </a:prstGeom>
          <a:noFill/>
        </p:spPr>
        <p:txBody>
          <a:bodyPr wrap="square" rtlCol="0">
            <a:spAutoFit/>
          </a:bodyPr>
          <a:lstStyle/>
          <a:p>
            <a:r>
              <a:rPr lang="en-US" sz="2000" dirty="0"/>
              <a:t>Ākonga are confident they are making progress.</a:t>
            </a:r>
          </a:p>
          <a:p>
            <a:endParaRPr lang="en-US" sz="2000" dirty="0"/>
          </a:p>
          <a:p>
            <a:r>
              <a:rPr lang="en-US" sz="2000" dirty="0"/>
              <a:t>Reflection helps ākonga make sense of new learning, connect it to prior knowledge, and develop deeper understanding (Kolb, 1984).</a:t>
            </a:r>
          </a:p>
          <a:p>
            <a:endParaRPr lang="en-US" sz="2000" dirty="0"/>
          </a:p>
          <a:p>
            <a:r>
              <a:rPr lang="en-US" sz="2000" dirty="0"/>
              <a:t>More connections to prior knowledge </a:t>
            </a:r>
            <a:r>
              <a:rPr lang="en-US" sz="2000" dirty="0">
                <a:sym typeface="Wingdings" panose="05000000000000000000" pitchFamily="2" charset="2"/>
              </a:rPr>
              <a:t> </a:t>
            </a:r>
            <a:r>
              <a:rPr lang="en-US" sz="2000" dirty="0"/>
              <a:t>more memory pathways </a:t>
            </a:r>
            <a:r>
              <a:rPr lang="en-US" sz="2000" dirty="0">
                <a:sym typeface="Wingdings" panose="05000000000000000000" pitchFamily="2" charset="2"/>
              </a:rPr>
              <a:t> </a:t>
            </a:r>
            <a:r>
              <a:rPr lang="en-US" sz="2000" dirty="0"/>
              <a:t>more permanent learning (Doyle &amp; Doyle, 2020).</a:t>
            </a:r>
          </a:p>
          <a:p>
            <a:endParaRPr lang="en-US" sz="2000" dirty="0"/>
          </a:p>
          <a:p>
            <a:r>
              <a:rPr lang="en-US" sz="2000" dirty="0"/>
              <a:t>Ask: </a:t>
            </a:r>
            <a:r>
              <a:rPr lang="en-US" sz="2000" i="1" dirty="0"/>
              <a:t>What did you notice? What surprised you? What questions do you still have?</a:t>
            </a:r>
          </a:p>
          <a:p>
            <a:endParaRPr lang="en-US" sz="2000" dirty="0"/>
          </a:p>
          <a:p>
            <a:endParaRPr lang="en-US" sz="2000" dirty="0"/>
          </a:p>
          <a:p>
            <a:r>
              <a:rPr lang="en-US" sz="2000" dirty="0"/>
              <a:t>…next new topic…</a:t>
            </a:r>
          </a:p>
          <a:p>
            <a:endParaRPr lang="en-US" dirty="0"/>
          </a:p>
          <a:p>
            <a:endParaRPr lang="en-US" dirty="0"/>
          </a:p>
        </p:txBody>
      </p:sp>
      <p:pic>
        <p:nvPicPr>
          <p:cNvPr id="3" name="Picture 2">
            <a:extLst>
              <a:ext uri="{FF2B5EF4-FFF2-40B4-BE49-F238E27FC236}">
                <a16:creationId xmlns:a16="http://schemas.microsoft.com/office/drawing/2014/main" id="{2B9D44C1-AB57-5063-11C4-77426FB67611}"/>
              </a:ext>
            </a:extLst>
          </p:cNvPr>
          <p:cNvPicPr>
            <a:picLocks noChangeAspect="1"/>
          </p:cNvPicPr>
          <p:nvPr/>
        </p:nvPicPr>
        <p:blipFill>
          <a:blip r:embed="rId8"/>
          <a:srcRect t="2312" b="8785"/>
          <a:stretch/>
        </p:blipFill>
        <p:spPr>
          <a:xfrm>
            <a:off x="6732804" y="0"/>
            <a:ext cx="5453902" cy="6854250"/>
          </a:xfrm>
          <a:prstGeom prst="rect">
            <a:avLst/>
          </a:prstGeom>
        </p:spPr>
      </p:pic>
    </p:spTree>
    <p:extLst>
      <p:ext uri="{BB962C8B-B14F-4D97-AF65-F5344CB8AC3E}">
        <p14:creationId xmlns:p14="http://schemas.microsoft.com/office/powerpoint/2010/main" val="22121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01641-A014-9060-A25E-705926256D4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122D705-1E63-4005-B6FC-FD306E6BEE84}"/>
              </a:ext>
            </a:extLst>
          </p:cNvPr>
          <p:cNvSpPr txBox="1"/>
          <p:nvPr/>
        </p:nvSpPr>
        <p:spPr>
          <a:xfrm>
            <a:off x="0" y="88490"/>
            <a:ext cx="3318026"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4400" b="0" i="0" u="none" strike="noStrike" kern="1200" cap="none" spc="0" normalizeH="0" baseline="0" noProof="0" dirty="0">
                <a:ln>
                  <a:noFill/>
                </a:ln>
                <a:solidFill>
                  <a:prstClr val="black"/>
                </a:solidFill>
                <a:effectLst/>
                <a:uLnTx/>
                <a:uFillTx/>
                <a:ea typeface="+mn-ea"/>
                <a:cs typeface="+mn-cs"/>
              </a:rPr>
              <a:t>Evaluate</a:t>
            </a:r>
            <a:endParaRPr kumimoji="0" lang="en-NZ" sz="1800" b="0" i="0" u="none" strike="noStrike" kern="1200" cap="none" spc="0" normalizeH="0" baseline="0" noProof="0" dirty="0">
              <a:ln>
                <a:noFill/>
              </a:ln>
              <a:solidFill>
                <a:prstClr val="black"/>
              </a:solidFill>
              <a:effectLst/>
              <a:uLnTx/>
              <a:uFillTx/>
              <a:ea typeface="+mn-ea"/>
              <a:cs typeface="+mn-cs"/>
            </a:endParaRPr>
          </a:p>
        </p:txBody>
      </p:sp>
      <p:pic>
        <p:nvPicPr>
          <p:cNvPr id="8" name="Picture 7" descr="A screenshot of a computer screen&#10;&#10;AI-generated content may be incorrect.">
            <a:extLst>
              <a:ext uri="{FF2B5EF4-FFF2-40B4-BE49-F238E27FC236}">
                <a16:creationId xmlns:a16="http://schemas.microsoft.com/office/drawing/2014/main" id="{0DB2A9E7-8F64-AEBA-6B49-965B40314C0A}"/>
              </a:ext>
            </a:extLst>
          </p:cNvPr>
          <p:cNvPicPr>
            <a:picLocks/>
          </p:cNvPicPr>
          <p:nvPr/>
        </p:nvPicPr>
        <p:blipFill>
          <a:blip r:embed="rId3">
            <a:extLst>
              <a:ext uri="{28A0092B-C50C-407E-A947-70E740481C1C}">
                <a14:useLocalDpi xmlns:a14="http://schemas.microsoft.com/office/drawing/2010/main" val="0"/>
              </a:ext>
            </a:extLst>
          </a:blip>
          <a:srcRect b="75704"/>
          <a:stretch/>
        </p:blipFill>
        <p:spPr>
          <a:xfrm>
            <a:off x="0" y="6296250"/>
            <a:ext cx="1620000" cy="558000"/>
          </a:xfrm>
          <a:prstGeom prst="rect">
            <a:avLst/>
          </a:prstGeom>
        </p:spPr>
      </p:pic>
      <p:pic>
        <p:nvPicPr>
          <p:cNvPr id="9" name="Picture 8">
            <a:extLst>
              <a:ext uri="{FF2B5EF4-FFF2-40B4-BE49-F238E27FC236}">
                <a16:creationId xmlns:a16="http://schemas.microsoft.com/office/drawing/2014/main" id="{506C6B2E-6144-9597-926B-A3B39B6FAB52}"/>
              </a:ext>
            </a:extLst>
          </p:cNvPr>
          <p:cNvPicPr>
            <a:picLocks noChangeAspect="1"/>
          </p:cNvPicPr>
          <p:nvPr/>
        </p:nvPicPr>
        <p:blipFill>
          <a:blip r:embed="rId4"/>
          <a:stretch>
            <a:fillRect/>
          </a:stretch>
        </p:blipFill>
        <p:spPr>
          <a:xfrm>
            <a:off x="549989" y="1302206"/>
            <a:ext cx="520021" cy="558000"/>
          </a:xfrm>
          <a:prstGeom prst="rect">
            <a:avLst/>
          </a:prstGeom>
        </p:spPr>
      </p:pic>
      <p:pic>
        <p:nvPicPr>
          <p:cNvPr id="11" name="Picture 10">
            <a:extLst>
              <a:ext uri="{FF2B5EF4-FFF2-40B4-BE49-F238E27FC236}">
                <a16:creationId xmlns:a16="http://schemas.microsoft.com/office/drawing/2014/main" id="{E0FABAE5-3D84-DA1E-7F61-8109F46FC596}"/>
              </a:ext>
            </a:extLst>
          </p:cNvPr>
          <p:cNvPicPr>
            <a:picLocks noChangeAspect="1"/>
          </p:cNvPicPr>
          <p:nvPr/>
        </p:nvPicPr>
        <p:blipFill>
          <a:blip r:embed="rId5"/>
          <a:stretch>
            <a:fillRect/>
          </a:stretch>
        </p:blipFill>
        <p:spPr>
          <a:xfrm>
            <a:off x="453812" y="2250112"/>
            <a:ext cx="780136" cy="626096"/>
          </a:xfrm>
          <a:prstGeom prst="rect">
            <a:avLst/>
          </a:prstGeom>
        </p:spPr>
      </p:pic>
      <p:pic>
        <p:nvPicPr>
          <p:cNvPr id="17" name="Picture 16">
            <a:extLst>
              <a:ext uri="{FF2B5EF4-FFF2-40B4-BE49-F238E27FC236}">
                <a16:creationId xmlns:a16="http://schemas.microsoft.com/office/drawing/2014/main" id="{B993BC1D-3219-63D6-2405-F5FCB370C637}"/>
              </a:ext>
            </a:extLst>
          </p:cNvPr>
          <p:cNvPicPr>
            <a:picLocks noChangeAspect="1"/>
          </p:cNvPicPr>
          <p:nvPr/>
        </p:nvPicPr>
        <p:blipFill>
          <a:blip r:embed="rId6"/>
          <a:stretch>
            <a:fillRect/>
          </a:stretch>
        </p:blipFill>
        <p:spPr>
          <a:xfrm>
            <a:off x="549989" y="4742100"/>
            <a:ext cx="715032" cy="629335"/>
          </a:xfrm>
          <a:prstGeom prst="rect">
            <a:avLst/>
          </a:prstGeom>
        </p:spPr>
      </p:pic>
      <p:sp>
        <p:nvSpPr>
          <p:cNvPr id="4" name="TextBox 3">
            <a:extLst>
              <a:ext uri="{FF2B5EF4-FFF2-40B4-BE49-F238E27FC236}">
                <a16:creationId xmlns:a16="http://schemas.microsoft.com/office/drawing/2014/main" id="{7829CD7A-9ADC-522B-CBCA-55A2F2740FB8}"/>
              </a:ext>
            </a:extLst>
          </p:cNvPr>
          <p:cNvSpPr txBox="1"/>
          <p:nvPr/>
        </p:nvSpPr>
        <p:spPr>
          <a:xfrm>
            <a:off x="1399813" y="1278007"/>
            <a:ext cx="5332991" cy="4093428"/>
          </a:xfrm>
          <a:prstGeom prst="rect">
            <a:avLst/>
          </a:prstGeom>
          <a:noFill/>
        </p:spPr>
        <p:txBody>
          <a:bodyPr wrap="square" rtlCol="0">
            <a:spAutoFit/>
          </a:bodyPr>
          <a:lstStyle/>
          <a:p>
            <a:r>
              <a:rPr lang="en-US" sz="2000" dirty="0"/>
              <a:t>Ākonga feedback is responded to, and responses are communicated to ākonga.</a:t>
            </a:r>
          </a:p>
          <a:p>
            <a:endParaRPr lang="en-US" sz="2000" dirty="0"/>
          </a:p>
          <a:p>
            <a:r>
              <a:rPr lang="en-US" sz="2000" dirty="0"/>
              <a:t>“When feedback is given by students and that feedback is then acted upon, it demonstrates to the students that their opinions and experiences are taken seriously and fosters a more trusting environment” </a:t>
            </a:r>
          </a:p>
          <a:p>
            <a:r>
              <a:rPr lang="en-US" sz="2000" dirty="0"/>
              <a:t>(</a:t>
            </a:r>
            <a:r>
              <a:rPr lang="en-US" sz="2000" dirty="0" err="1"/>
              <a:t>MacHost</a:t>
            </a:r>
            <a:r>
              <a:rPr lang="en-US" sz="2000" dirty="0"/>
              <a:t> &amp; Stains, 2023).</a:t>
            </a:r>
          </a:p>
          <a:p>
            <a:endParaRPr lang="en-US" sz="2000" dirty="0"/>
          </a:p>
          <a:p>
            <a:endParaRPr lang="en-US" sz="2000" dirty="0"/>
          </a:p>
          <a:p>
            <a:r>
              <a:rPr lang="en-US" sz="2000" dirty="0"/>
              <a:t>Gather feedback from ākonga on what went well and what could be improved.</a:t>
            </a:r>
          </a:p>
        </p:txBody>
      </p:sp>
      <p:pic>
        <p:nvPicPr>
          <p:cNvPr id="3" name="Picture 2">
            <a:extLst>
              <a:ext uri="{FF2B5EF4-FFF2-40B4-BE49-F238E27FC236}">
                <a16:creationId xmlns:a16="http://schemas.microsoft.com/office/drawing/2014/main" id="{D7A71E78-CEAF-2FF2-9E30-F07727AC9508}"/>
              </a:ext>
            </a:extLst>
          </p:cNvPr>
          <p:cNvPicPr>
            <a:picLocks noChangeAspect="1"/>
          </p:cNvPicPr>
          <p:nvPr/>
        </p:nvPicPr>
        <p:blipFill>
          <a:blip r:embed="rId7"/>
          <a:srcRect t="2312" b="8785"/>
          <a:stretch/>
        </p:blipFill>
        <p:spPr>
          <a:xfrm>
            <a:off x="6732804" y="0"/>
            <a:ext cx="5453902" cy="6854250"/>
          </a:xfrm>
          <a:prstGeom prst="rect">
            <a:avLst/>
          </a:prstGeom>
        </p:spPr>
      </p:pic>
    </p:spTree>
    <p:extLst>
      <p:ext uri="{BB962C8B-B14F-4D97-AF65-F5344CB8AC3E}">
        <p14:creationId xmlns:p14="http://schemas.microsoft.com/office/powerpoint/2010/main" val="251281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F5D58-9B39-6CCA-1E90-8C9B6D2A3B8D}"/>
              </a:ext>
            </a:extLst>
          </p:cNvPr>
          <p:cNvSpPr>
            <a:spLocks noGrp="1"/>
          </p:cNvSpPr>
          <p:nvPr>
            <p:ph type="title"/>
          </p:nvPr>
        </p:nvSpPr>
        <p:spPr>
          <a:xfrm>
            <a:off x="810000" y="282086"/>
            <a:ext cx="10515600" cy="1325563"/>
          </a:xfrm>
        </p:spPr>
        <p:txBody>
          <a:bodyPr/>
          <a:lstStyle/>
          <a:p>
            <a:r>
              <a:rPr lang="en-NZ" dirty="0"/>
              <a:t>The Cognify Resources</a:t>
            </a:r>
          </a:p>
        </p:txBody>
      </p:sp>
      <p:sp>
        <p:nvSpPr>
          <p:cNvPr id="3" name="Content Placeholder 2">
            <a:extLst>
              <a:ext uri="{FF2B5EF4-FFF2-40B4-BE49-F238E27FC236}">
                <a16:creationId xmlns:a16="http://schemas.microsoft.com/office/drawing/2014/main" id="{E16D0DDB-B484-4609-62B1-A4A3F71EFA78}"/>
              </a:ext>
            </a:extLst>
          </p:cNvPr>
          <p:cNvSpPr>
            <a:spLocks noGrp="1"/>
          </p:cNvSpPr>
          <p:nvPr>
            <p:ph idx="1"/>
          </p:nvPr>
        </p:nvSpPr>
        <p:spPr>
          <a:xfrm>
            <a:off x="1059082" y="1304036"/>
            <a:ext cx="5595900" cy="4992214"/>
          </a:xfrm>
        </p:spPr>
        <p:txBody>
          <a:bodyPr>
            <a:normAutofit fontScale="92500" lnSpcReduction="20000"/>
          </a:bodyPr>
          <a:lstStyle/>
          <a:p>
            <a:pPr>
              <a:buNone/>
            </a:pPr>
            <a:r>
              <a:rPr lang="en-NZ" sz="2400" b="1" dirty="0"/>
              <a:t>Process</a:t>
            </a:r>
            <a:endParaRPr lang="en-NZ" sz="2400" dirty="0"/>
          </a:p>
          <a:p>
            <a:pPr marL="342900" lvl="0" indent="-342900">
              <a:buFont typeface="Arial" panose="020B0604020202020204" pitchFamily="34" charset="0"/>
              <a:buChar char="•"/>
            </a:pPr>
            <a:r>
              <a:rPr lang="en-NZ" sz="2400" dirty="0"/>
              <a:t>Cognify Process </a:t>
            </a:r>
          </a:p>
          <a:p>
            <a:pPr marL="342900" lvl="0" indent="-342900">
              <a:buFont typeface="Arial" panose="020B0604020202020204" pitchFamily="34" charset="0"/>
              <a:buChar char="•"/>
            </a:pPr>
            <a:r>
              <a:rPr lang="en-NZ" sz="2400" dirty="0"/>
              <a:t>Cognify: Rationale and Literature</a:t>
            </a:r>
          </a:p>
          <a:p>
            <a:pPr>
              <a:buNone/>
            </a:pPr>
            <a:r>
              <a:rPr lang="en-NZ" sz="2400" b="1" dirty="0"/>
              <a:t>Planning</a:t>
            </a:r>
            <a:endParaRPr lang="en-NZ" sz="2400" dirty="0"/>
          </a:p>
          <a:p>
            <a:pPr marL="342900" lvl="0" indent="-342900">
              <a:buFont typeface="Arial" panose="020B0604020202020204" pitchFamily="34" charset="0"/>
              <a:buChar char="•"/>
            </a:pPr>
            <a:r>
              <a:rPr lang="en-NZ" sz="2400" dirty="0"/>
              <a:t>Course/Semester Planning template</a:t>
            </a:r>
          </a:p>
          <a:p>
            <a:pPr marL="342900" lvl="0" indent="-342900">
              <a:buFont typeface="Arial" panose="020B0604020202020204" pitchFamily="34" charset="0"/>
              <a:buChar char="•"/>
            </a:pPr>
            <a:r>
              <a:rPr lang="en-NZ" sz="2400" dirty="0"/>
              <a:t>Weekly/Individual Session Plan templates</a:t>
            </a:r>
          </a:p>
          <a:p>
            <a:pPr marL="342900" lvl="0" indent="-342900">
              <a:buFont typeface="Arial" panose="020B0604020202020204" pitchFamily="34" charset="0"/>
              <a:buChar char="•"/>
            </a:pPr>
            <a:r>
              <a:rPr lang="en-NZ" sz="2400" dirty="0"/>
              <a:t>Session Planning Microsoft Form </a:t>
            </a:r>
          </a:p>
          <a:p>
            <a:pPr>
              <a:buNone/>
            </a:pPr>
            <a:r>
              <a:rPr lang="en-NZ" sz="2400" b="1" dirty="0"/>
              <a:t>Resources</a:t>
            </a:r>
            <a:endParaRPr lang="en-NZ" sz="2400" dirty="0"/>
          </a:p>
          <a:p>
            <a:pPr marL="342900" lvl="0" indent="-342900">
              <a:buFont typeface="Arial" panose="020B0604020202020204" pitchFamily="34" charset="0"/>
              <a:buChar char="•"/>
            </a:pPr>
            <a:r>
              <a:rPr lang="en-NZ" sz="2400" dirty="0"/>
              <a:t>How to Write Session Outcomes </a:t>
            </a:r>
          </a:p>
          <a:p>
            <a:pPr marL="342900" lvl="0" indent="-342900">
              <a:buFont typeface="Arial" panose="020B0604020202020204" pitchFamily="34" charset="0"/>
              <a:buChar char="•"/>
            </a:pPr>
            <a:r>
              <a:rPr lang="en-NZ" sz="2400" dirty="0"/>
              <a:t>Strategies to Engage and Focus Ākonga </a:t>
            </a:r>
          </a:p>
          <a:p>
            <a:pPr marL="342900" lvl="0" indent="-342900"/>
            <a:r>
              <a:rPr lang="en-NZ" sz="2400" dirty="0"/>
              <a:t>Supporting ākonga who are neurodivergent</a:t>
            </a:r>
          </a:p>
          <a:p>
            <a:pPr marL="342900" indent="-342900"/>
            <a:r>
              <a:rPr lang="en-NZ" sz="2400" dirty="0"/>
              <a:t>Micro-Activities (2-5 mins)</a:t>
            </a:r>
          </a:p>
          <a:p>
            <a:pPr marL="342900" lvl="0" indent="-342900"/>
            <a:r>
              <a:rPr lang="en-NZ" sz="2400" dirty="0"/>
              <a:t>Ākonga-centred Activities Microsoft List </a:t>
            </a:r>
          </a:p>
          <a:p>
            <a:pPr marL="342900" lvl="0" indent="-342900">
              <a:buFont typeface="Arial" panose="020B0604020202020204" pitchFamily="34" charset="0"/>
              <a:buChar char="•"/>
            </a:pPr>
            <a:endParaRPr lang="en-NZ" sz="2400" dirty="0"/>
          </a:p>
          <a:p>
            <a:pPr marL="0" indent="0">
              <a:buNone/>
            </a:pPr>
            <a:endParaRPr lang="en-NZ" dirty="0"/>
          </a:p>
          <a:p>
            <a:pPr marL="0" indent="0">
              <a:buNone/>
            </a:pPr>
            <a:endParaRPr lang="en-NZ" dirty="0"/>
          </a:p>
        </p:txBody>
      </p:sp>
      <p:pic>
        <p:nvPicPr>
          <p:cNvPr id="4" name="Picture 3" descr="A screenshot of a computer screen&#10;&#10;AI-generated content may be incorrect.">
            <a:extLst>
              <a:ext uri="{FF2B5EF4-FFF2-40B4-BE49-F238E27FC236}">
                <a16:creationId xmlns:a16="http://schemas.microsoft.com/office/drawing/2014/main" id="{466B13AC-8804-E83F-8C3B-EB9BCC229576}"/>
              </a:ext>
            </a:extLst>
          </p:cNvPr>
          <p:cNvPicPr>
            <a:picLocks/>
          </p:cNvPicPr>
          <p:nvPr/>
        </p:nvPicPr>
        <p:blipFill>
          <a:blip r:embed="rId3">
            <a:extLst>
              <a:ext uri="{28A0092B-C50C-407E-A947-70E740481C1C}">
                <a14:useLocalDpi xmlns:a14="http://schemas.microsoft.com/office/drawing/2010/main" val="0"/>
              </a:ext>
            </a:extLst>
          </a:blip>
          <a:srcRect b="75704"/>
          <a:stretch/>
        </p:blipFill>
        <p:spPr>
          <a:xfrm>
            <a:off x="0" y="6296250"/>
            <a:ext cx="1620000" cy="558000"/>
          </a:xfrm>
          <a:prstGeom prst="rect">
            <a:avLst/>
          </a:prstGeom>
        </p:spPr>
      </p:pic>
      <p:pic>
        <p:nvPicPr>
          <p:cNvPr id="8" name="Picture 7">
            <a:extLst>
              <a:ext uri="{FF2B5EF4-FFF2-40B4-BE49-F238E27FC236}">
                <a16:creationId xmlns:a16="http://schemas.microsoft.com/office/drawing/2014/main" id="{746F8A39-A124-2E92-19DB-8CA0724817FB}"/>
              </a:ext>
            </a:extLst>
          </p:cNvPr>
          <p:cNvPicPr>
            <a:picLocks noChangeAspect="1"/>
          </p:cNvPicPr>
          <p:nvPr/>
        </p:nvPicPr>
        <p:blipFill>
          <a:blip r:embed="rId4"/>
          <a:srcRect t="2312" b="8785"/>
          <a:stretch/>
        </p:blipFill>
        <p:spPr>
          <a:xfrm>
            <a:off x="6732804" y="0"/>
            <a:ext cx="5453902" cy="6854250"/>
          </a:xfrm>
          <a:prstGeom prst="rect">
            <a:avLst/>
          </a:prstGeom>
        </p:spPr>
      </p:pic>
    </p:spTree>
    <p:extLst>
      <p:ext uri="{BB962C8B-B14F-4D97-AF65-F5344CB8AC3E}">
        <p14:creationId xmlns:p14="http://schemas.microsoft.com/office/powerpoint/2010/main" val="4173866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ED79F-C837-729E-D88D-C49A45C45C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453018-7974-8858-9116-D3A16DE35153}"/>
              </a:ext>
            </a:extLst>
          </p:cNvPr>
          <p:cNvSpPr>
            <a:spLocks noGrp="1"/>
          </p:cNvSpPr>
          <p:nvPr>
            <p:ph type="title"/>
          </p:nvPr>
        </p:nvSpPr>
        <p:spPr>
          <a:xfrm>
            <a:off x="810000" y="282086"/>
            <a:ext cx="10515600" cy="1325563"/>
          </a:xfrm>
        </p:spPr>
        <p:txBody>
          <a:bodyPr/>
          <a:lstStyle/>
          <a:p>
            <a:r>
              <a:rPr lang="en-NZ" dirty="0"/>
              <a:t>The Cognify Resources</a:t>
            </a:r>
          </a:p>
        </p:txBody>
      </p:sp>
      <p:pic>
        <p:nvPicPr>
          <p:cNvPr id="4" name="Picture 3" descr="A screenshot of a computer screen&#10;&#10;AI-generated content may be incorrect.">
            <a:extLst>
              <a:ext uri="{FF2B5EF4-FFF2-40B4-BE49-F238E27FC236}">
                <a16:creationId xmlns:a16="http://schemas.microsoft.com/office/drawing/2014/main" id="{D79FF975-1F9B-B2D8-938B-156A7E179C64}"/>
              </a:ext>
            </a:extLst>
          </p:cNvPr>
          <p:cNvPicPr>
            <a:picLocks/>
          </p:cNvPicPr>
          <p:nvPr/>
        </p:nvPicPr>
        <p:blipFill>
          <a:blip r:embed="rId3">
            <a:extLst>
              <a:ext uri="{28A0092B-C50C-407E-A947-70E740481C1C}">
                <a14:useLocalDpi xmlns:a14="http://schemas.microsoft.com/office/drawing/2010/main" val="0"/>
              </a:ext>
            </a:extLst>
          </a:blip>
          <a:srcRect b="75704"/>
          <a:stretch/>
        </p:blipFill>
        <p:spPr>
          <a:xfrm>
            <a:off x="0" y="6296250"/>
            <a:ext cx="1620000" cy="558000"/>
          </a:xfrm>
          <a:prstGeom prst="rect">
            <a:avLst/>
          </a:prstGeom>
        </p:spPr>
      </p:pic>
      <p:pic>
        <p:nvPicPr>
          <p:cNvPr id="13" name="Picture 12">
            <a:extLst>
              <a:ext uri="{FF2B5EF4-FFF2-40B4-BE49-F238E27FC236}">
                <a16:creationId xmlns:a16="http://schemas.microsoft.com/office/drawing/2014/main" id="{6997403F-4FE4-95CD-3410-223E8CCCC8DE}"/>
              </a:ext>
            </a:extLst>
          </p:cNvPr>
          <p:cNvPicPr>
            <a:picLocks noChangeAspect="1"/>
          </p:cNvPicPr>
          <p:nvPr/>
        </p:nvPicPr>
        <p:blipFill>
          <a:blip r:embed="rId4"/>
          <a:srcRect l="67415" b="34091"/>
          <a:stretch>
            <a:fillRect/>
          </a:stretch>
        </p:blipFill>
        <p:spPr>
          <a:xfrm>
            <a:off x="6067800" y="4336611"/>
            <a:ext cx="5949502" cy="2289456"/>
          </a:xfrm>
          <a:prstGeom prst="rect">
            <a:avLst/>
          </a:prstGeom>
        </p:spPr>
      </p:pic>
      <p:pic>
        <p:nvPicPr>
          <p:cNvPr id="12" name="Picture 11">
            <a:extLst>
              <a:ext uri="{FF2B5EF4-FFF2-40B4-BE49-F238E27FC236}">
                <a16:creationId xmlns:a16="http://schemas.microsoft.com/office/drawing/2014/main" id="{23F58C24-F459-5685-FF13-32786E07174F}"/>
              </a:ext>
            </a:extLst>
          </p:cNvPr>
          <p:cNvPicPr>
            <a:picLocks noChangeAspect="1"/>
          </p:cNvPicPr>
          <p:nvPr/>
        </p:nvPicPr>
        <p:blipFill>
          <a:blip r:embed="rId5"/>
          <a:stretch>
            <a:fillRect/>
          </a:stretch>
        </p:blipFill>
        <p:spPr>
          <a:xfrm>
            <a:off x="240408" y="1262704"/>
            <a:ext cx="10849625" cy="2706180"/>
          </a:xfrm>
          <a:prstGeom prst="rect">
            <a:avLst/>
          </a:prstGeom>
        </p:spPr>
      </p:pic>
      <p:sp>
        <p:nvSpPr>
          <p:cNvPr id="14" name="TextBox 13">
            <a:extLst>
              <a:ext uri="{FF2B5EF4-FFF2-40B4-BE49-F238E27FC236}">
                <a16:creationId xmlns:a16="http://schemas.microsoft.com/office/drawing/2014/main" id="{DF7D8EDF-67B1-29E5-9230-AC3259222FF1}"/>
              </a:ext>
            </a:extLst>
          </p:cNvPr>
          <p:cNvSpPr txBox="1"/>
          <p:nvPr/>
        </p:nvSpPr>
        <p:spPr>
          <a:xfrm>
            <a:off x="9983684" y="4336611"/>
            <a:ext cx="2212698" cy="553998"/>
          </a:xfrm>
          <a:prstGeom prst="rect">
            <a:avLst/>
          </a:prstGeom>
          <a:solidFill>
            <a:srgbClr val="FAFAFA"/>
          </a:solidFill>
        </p:spPr>
        <p:txBody>
          <a:bodyPr wrap="square" rtlCol="0">
            <a:spAutoFit/>
          </a:bodyPr>
          <a:lstStyle/>
          <a:p>
            <a:r>
              <a:rPr lang="en-US" sz="1500" b="1" dirty="0">
                <a:solidFill>
                  <a:schemeClr val="tx2">
                    <a:lumMod val="75000"/>
                    <a:lumOff val="25000"/>
                  </a:schemeClr>
                </a:solidFill>
              </a:rPr>
              <a:t>Neurodivergence-informed strategies</a:t>
            </a:r>
            <a:endParaRPr lang="en-NZ" sz="1500" b="1" dirty="0">
              <a:solidFill>
                <a:schemeClr val="tx2">
                  <a:lumMod val="75000"/>
                  <a:lumOff val="25000"/>
                </a:schemeClr>
              </a:solidFill>
            </a:endParaRPr>
          </a:p>
        </p:txBody>
      </p:sp>
    </p:spTree>
    <p:extLst>
      <p:ext uri="{BB962C8B-B14F-4D97-AF65-F5344CB8AC3E}">
        <p14:creationId xmlns:p14="http://schemas.microsoft.com/office/powerpoint/2010/main" val="1536843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6E37864-4959-46A8-5195-012305C5ED32}"/>
              </a:ext>
            </a:extLst>
          </p:cNvPr>
          <p:cNvPicPr>
            <a:picLocks noChangeAspect="1"/>
          </p:cNvPicPr>
          <p:nvPr/>
        </p:nvPicPr>
        <p:blipFill>
          <a:blip r:embed="rId3"/>
          <a:stretch>
            <a:fillRect/>
          </a:stretch>
        </p:blipFill>
        <p:spPr>
          <a:xfrm>
            <a:off x="7109020" y="1199957"/>
            <a:ext cx="5082980" cy="4458086"/>
          </a:xfrm>
          <a:prstGeom prst="rect">
            <a:avLst/>
          </a:prstGeom>
        </p:spPr>
      </p:pic>
      <p:sp>
        <p:nvSpPr>
          <p:cNvPr id="2" name="Title 1">
            <a:extLst>
              <a:ext uri="{FF2B5EF4-FFF2-40B4-BE49-F238E27FC236}">
                <a16:creationId xmlns:a16="http://schemas.microsoft.com/office/drawing/2014/main" id="{3D23E6EB-D1FC-C086-C3C5-BDCE3C95CA23}"/>
              </a:ext>
            </a:extLst>
          </p:cNvPr>
          <p:cNvSpPr>
            <a:spLocks noGrp="1"/>
          </p:cNvSpPr>
          <p:nvPr>
            <p:ph type="title"/>
          </p:nvPr>
        </p:nvSpPr>
        <p:spPr/>
        <p:txBody>
          <a:bodyPr/>
          <a:lstStyle/>
          <a:p>
            <a:r>
              <a:rPr lang="en-NZ" dirty="0"/>
              <a:t>Outline of research project</a:t>
            </a:r>
          </a:p>
        </p:txBody>
      </p:sp>
      <p:sp>
        <p:nvSpPr>
          <p:cNvPr id="3" name="Content Placeholder 2">
            <a:extLst>
              <a:ext uri="{FF2B5EF4-FFF2-40B4-BE49-F238E27FC236}">
                <a16:creationId xmlns:a16="http://schemas.microsoft.com/office/drawing/2014/main" id="{C8743446-8A58-A522-F905-6E201C02D386}"/>
              </a:ext>
            </a:extLst>
          </p:cNvPr>
          <p:cNvSpPr>
            <a:spLocks noGrp="1"/>
          </p:cNvSpPr>
          <p:nvPr>
            <p:ph idx="1"/>
          </p:nvPr>
        </p:nvSpPr>
        <p:spPr>
          <a:xfrm>
            <a:off x="692284" y="1466952"/>
            <a:ext cx="6965815" cy="5167312"/>
          </a:xfrm>
        </p:spPr>
        <p:txBody>
          <a:bodyPr>
            <a:normAutofit fontScale="85000" lnSpcReduction="10000"/>
          </a:bodyPr>
          <a:lstStyle/>
          <a:p>
            <a:pPr marL="0" indent="0">
              <a:buNone/>
            </a:pPr>
            <a:r>
              <a:rPr lang="en-US" b="1" dirty="0"/>
              <a:t>Purpose / Aims:</a:t>
            </a:r>
          </a:p>
          <a:p>
            <a:pPr marL="0" indent="0">
              <a:buNone/>
            </a:pPr>
            <a:r>
              <a:rPr lang="en-US" dirty="0"/>
              <a:t>An action research project with two key objectives:</a:t>
            </a:r>
          </a:p>
          <a:p>
            <a:r>
              <a:rPr lang="en-US" dirty="0"/>
              <a:t>To support kaiako in the effective implementation of Cognify.</a:t>
            </a:r>
          </a:p>
          <a:p>
            <a:r>
              <a:rPr lang="en-US" dirty="0"/>
              <a:t>To collect and </a:t>
            </a:r>
            <a:r>
              <a:rPr lang="en-US" dirty="0" err="1"/>
              <a:t>analyse</a:t>
            </a:r>
            <a:r>
              <a:rPr lang="en-US" dirty="0"/>
              <a:t> feedback on the framework, using insights to guide improvement.</a:t>
            </a:r>
          </a:p>
          <a:p>
            <a:pPr marL="0" indent="0">
              <a:buNone/>
            </a:pPr>
            <a:endParaRPr lang="en-US" dirty="0"/>
          </a:p>
          <a:p>
            <a:pPr marL="0" indent="0">
              <a:buNone/>
            </a:pPr>
            <a:r>
              <a:rPr lang="en-US" b="1" dirty="0"/>
              <a:t>9 kaiako</a:t>
            </a:r>
          </a:p>
          <a:p>
            <a:r>
              <a:rPr lang="en-US" dirty="0"/>
              <a:t>Across different disciplines and with varied teaching experience</a:t>
            </a:r>
          </a:p>
          <a:p>
            <a:pPr marL="0" indent="0">
              <a:buNone/>
            </a:pPr>
            <a:r>
              <a:rPr lang="en-US" b="1" dirty="0"/>
              <a:t>3 interview stages</a:t>
            </a:r>
          </a:p>
          <a:p>
            <a:r>
              <a:rPr lang="en-US" dirty="0"/>
              <a:t>Semi-structured interviews </a:t>
            </a:r>
          </a:p>
          <a:p>
            <a:pPr marL="0" indent="0">
              <a:buNone/>
            </a:pPr>
            <a:r>
              <a:rPr lang="en-US" b="1" dirty="0"/>
              <a:t>18-month research project</a:t>
            </a:r>
          </a:p>
          <a:p>
            <a:pPr marL="0" indent="0">
              <a:buNone/>
            </a:pPr>
            <a:endParaRPr lang="en-US" dirty="0"/>
          </a:p>
        </p:txBody>
      </p:sp>
    </p:spTree>
    <p:extLst>
      <p:ext uri="{BB962C8B-B14F-4D97-AF65-F5344CB8AC3E}">
        <p14:creationId xmlns:p14="http://schemas.microsoft.com/office/powerpoint/2010/main" val="261180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5AF75-5209-6C04-18B2-F552CB774C4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B4F84E1-AF0D-59E6-1A4C-36CC16A70342}"/>
              </a:ext>
            </a:extLst>
          </p:cNvPr>
          <p:cNvPicPr>
            <a:picLocks noChangeAspect="1"/>
          </p:cNvPicPr>
          <p:nvPr/>
        </p:nvPicPr>
        <p:blipFill>
          <a:blip r:embed="rId3">
            <a:duotone>
              <a:schemeClr val="accent4">
                <a:shade val="45000"/>
                <a:satMod val="135000"/>
              </a:schemeClr>
              <a:prstClr val="white"/>
            </a:duotone>
          </a:blip>
          <a:stretch>
            <a:fillRect/>
          </a:stretch>
        </p:blipFill>
        <p:spPr>
          <a:xfrm>
            <a:off x="0" y="0"/>
            <a:ext cx="12192000" cy="6858000"/>
          </a:xfrm>
          <a:prstGeom prst="rect">
            <a:avLst/>
          </a:prstGeom>
          <a:solidFill>
            <a:srgbClr val="FAFAFA"/>
          </a:solidFill>
        </p:spPr>
      </p:pic>
      <p:sp>
        <p:nvSpPr>
          <p:cNvPr id="9" name="Content Placeholder 2">
            <a:extLst>
              <a:ext uri="{FF2B5EF4-FFF2-40B4-BE49-F238E27FC236}">
                <a16:creationId xmlns:a16="http://schemas.microsoft.com/office/drawing/2014/main" id="{527D308D-4EC7-899B-7935-1C69566097FC}"/>
              </a:ext>
            </a:extLst>
          </p:cNvPr>
          <p:cNvSpPr txBox="1">
            <a:spLocks/>
          </p:cNvSpPr>
          <p:nvPr/>
        </p:nvSpPr>
        <p:spPr>
          <a:xfrm>
            <a:off x="838200" y="1825624"/>
            <a:ext cx="10515600" cy="4869815"/>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600" dirty="0">
                <a:highlight>
                  <a:srgbClr val="FFFFFF"/>
                </a:highlight>
              </a:rPr>
              <a:t>Kaiako used Cognify in different ways, from planning their teaching to adapting existing practice.</a:t>
            </a:r>
          </a:p>
          <a:p>
            <a:r>
              <a:rPr lang="en-US" sz="2600" dirty="0">
                <a:highlight>
                  <a:srgbClr val="FFFFFF"/>
                </a:highlight>
              </a:rPr>
              <a:t>Used by new kaiako to plan and develop their teaching</a:t>
            </a:r>
          </a:p>
          <a:p>
            <a:r>
              <a:rPr lang="en-US" sz="2600" dirty="0">
                <a:highlight>
                  <a:srgbClr val="FFFFFF"/>
                </a:highlight>
              </a:rPr>
              <a:t>Used by an experienced kaiako when writing session plans for a new tutor they were mentoring</a:t>
            </a:r>
          </a:p>
          <a:p>
            <a:r>
              <a:rPr lang="en-US" sz="2600" dirty="0">
                <a:highlight>
                  <a:srgbClr val="FFFFFF"/>
                </a:highlight>
              </a:rPr>
              <a:t>Overlaid onto existing session plans by experienced kaiako</a:t>
            </a:r>
          </a:p>
          <a:p>
            <a:r>
              <a:rPr lang="en-US" sz="2600" dirty="0">
                <a:highlight>
                  <a:srgbClr val="FFFFFF"/>
                </a:highlight>
              </a:rPr>
              <a:t>Applied to break up long sections of talking with activities</a:t>
            </a:r>
          </a:p>
          <a:p>
            <a:r>
              <a:rPr lang="en-US" sz="2600" dirty="0">
                <a:highlight>
                  <a:srgbClr val="FFFFFF"/>
                </a:highlight>
              </a:rPr>
              <a:t>Implemented overtly with ākonga by explaining the approach, showing the Cognify stages on PowerPoint slides, and using the stages to structure Moodle courses</a:t>
            </a:r>
          </a:p>
          <a:p>
            <a:r>
              <a:rPr lang="en-US" sz="2600" dirty="0"/>
              <a:t>Cognify plans also supported continuity of teaching, as they could be used by other kaiako when someone was away sick or when a new kaiako took over a teaching role.</a:t>
            </a:r>
          </a:p>
        </p:txBody>
      </p:sp>
      <p:sp>
        <p:nvSpPr>
          <p:cNvPr id="10" name="Title 1">
            <a:extLst>
              <a:ext uri="{FF2B5EF4-FFF2-40B4-BE49-F238E27FC236}">
                <a16:creationId xmlns:a16="http://schemas.microsoft.com/office/drawing/2014/main" id="{678DE012-03D7-7408-1B88-975A987EB0E0}"/>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r>
              <a:rPr lang="en-NZ" dirty="0"/>
              <a:t>Adopting Cognify</a:t>
            </a:r>
          </a:p>
        </p:txBody>
      </p:sp>
    </p:spTree>
    <p:extLst>
      <p:ext uri="{BB962C8B-B14F-4D97-AF65-F5344CB8AC3E}">
        <p14:creationId xmlns:p14="http://schemas.microsoft.com/office/powerpoint/2010/main" val="1706042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BB653-272E-8C95-BDFD-92B2617C485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3B7A58A-200D-47F7-78E5-45FED5BEC058}"/>
              </a:ext>
            </a:extLst>
          </p:cNvPr>
          <p:cNvPicPr>
            <a:picLocks noChangeAspect="1"/>
          </p:cNvPicPr>
          <p:nvPr/>
        </p:nvPicPr>
        <p:blipFill>
          <a:blip r:embed="rId3">
            <a:duotone>
              <a:schemeClr val="accent4">
                <a:shade val="45000"/>
                <a:satMod val="135000"/>
              </a:schemeClr>
              <a:prstClr val="white"/>
            </a:duotone>
          </a:blip>
          <a:stretch>
            <a:fillRect/>
          </a:stretch>
        </p:blipFill>
        <p:spPr>
          <a:xfrm>
            <a:off x="0" y="0"/>
            <a:ext cx="12192000" cy="6858000"/>
          </a:xfrm>
          <a:prstGeom prst="rect">
            <a:avLst/>
          </a:prstGeom>
          <a:solidFill>
            <a:srgbClr val="FAFAFA"/>
          </a:solidFill>
        </p:spPr>
      </p:pic>
      <p:sp>
        <p:nvSpPr>
          <p:cNvPr id="2" name="Content Placeholder 2">
            <a:extLst>
              <a:ext uri="{FF2B5EF4-FFF2-40B4-BE49-F238E27FC236}">
                <a16:creationId xmlns:a16="http://schemas.microsoft.com/office/drawing/2014/main" id="{7DFFF498-0766-6A06-C613-CF3DDD91609F}"/>
              </a:ext>
            </a:extLst>
          </p:cNvPr>
          <p:cNvSpPr txBox="1">
            <a:spLocks/>
          </p:cNvSpPr>
          <p:nvPr/>
        </p:nvSpPr>
        <p:spPr>
          <a:xfrm>
            <a:off x="768145" y="1234764"/>
            <a:ext cx="10655710" cy="5434232"/>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3800" dirty="0">
                <a:highlight>
                  <a:srgbClr val="FFFFFF"/>
                </a:highlight>
              </a:rPr>
              <a:t>Kaiako adapted the process to suit their context and ākonga rather than using every stage in the same way every session.</a:t>
            </a:r>
          </a:p>
          <a:p>
            <a:pPr marL="0" indent="0">
              <a:lnSpc>
                <a:spcPct val="110000"/>
              </a:lnSpc>
              <a:buFont typeface="Arial" panose="020B0604020202020204" pitchFamily="34" charset="0"/>
              <a:buNone/>
            </a:pPr>
            <a:endParaRPr lang="en-US" sz="3800" dirty="0">
              <a:highlight>
                <a:srgbClr val="FFFF00"/>
              </a:highlight>
            </a:endParaRPr>
          </a:p>
          <a:p>
            <a:pPr marL="0" indent="0">
              <a:lnSpc>
                <a:spcPct val="110000"/>
              </a:lnSpc>
              <a:buNone/>
            </a:pPr>
            <a:r>
              <a:rPr lang="en-US" sz="3800" dirty="0"/>
              <a:t>Establish - adapted when cohorts were in their 2nd or 3rd year and already knew the kaiako.</a:t>
            </a:r>
          </a:p>
          <a:p>
            <a:pPr marL="0" indent="0">
              <a:lnSpc>
                <a:spcPct val="110000"/>
              </a:lnSpc>
              <a:buNone/>
            </a:pPr>
            <a:r>
              <a:rPr lang="en-US" sz="3800" dirty="0"/>
              <a:t>Evaluate - adapted particularly when kaiako saw their cohort more than once a week. Concerns about survey fatigue led to more informal evaluation.</a:t>
            </a:r>
          </a:p>
          <a:p>
            <a:pPr marL="0" indent="0">
              <a:lnSpc>
                <a:spcPct val="110000"/>
              </a:lnSpc>
              <a:buNone/>
            </a:pPr>
            <a:endParaRPr lang="en-US" sz="3800" dirty="0"/>
          </a:p>
          <a:p>
            <a:pPr marL="0" indent="0">
              <a:lnSpc>
                <a:spcPct val="110000"/>
              </a:lnSpc>
              <a:buFont typeface="Arial" panose="020B0604020202020204" pitchFamily="34" charset="0"/>
              <a:buNone/>
            </a:pPr>
            <a:r>
              <a:rPr lang="en-US" sz="3800" b="1" dirty="0"/>
              <a:t>Evaluate stage</a:t>
            </a:r>
          </a:p>
          <a:p>
            <a:pPr marL="0" indent="0">
              <a:lnSpc>
                <a:spcPct val="110000"/>
              </a:lnSpc>
              <a:buFont typeface="Arial" panose="020B0604020202020204" pitchFamily="34" charset="0"/>
              <a:buNone/>
            </a:pPr>
            <a:r>
              <a:rPr lang="en-US" sz="3800" dirty="0"/>
              <a:t>“Evaluate was not something that I did formally every session. I think it was more like I tried to include them in decisions that I was making for following sessions. So I would say, did that work today? What worked? What didn't? What would you like me to do next time? L</a:t>
            </a:r>
          </a:p>
          <a:p>
            <a:pPr marL="0" indent="0">
              <a:lnSpc>
                <a:spcPct val="110000"/>
              </a:lnSpc>
              <a:buFont typeface="Arial" panose="020B0604020202020204" pitchFamily="34" charset="0"/>
              <a:buNone/>
            </a:pPr>
            <a:endParaRPr lang="en-US" sz="4600" dirty="0"/>
          </a:p>
          <a:p>
            <a:pPr marL="0" indent="0">
              <a:buFont typeface="Arial" panose="020B0604020202020204" pitchFamily="34" charset="0"/>
              <a:buNone/>
            </a:pPr>
            <a:endParaRPr lang="en-NZ" dirty="0"/>
          </a:p>
        </p:txBody>
      </p:sp>
      <p:sp>
        <p:nvSpPr>
          <p:cNvPr id="4" name="Title 1">
            <a:extLst>
              <a:ext uri="{FF2B5EF4-FFF2-40B4-BE49-F238E27FC236}">
                <a16:creationId xmlns:a16="http://schemas.microsoft.com/office/drawing/2014/main" id="{7B3B3967-7D64-31BC-6514-A820D51F8FC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r>
              <a:rPr lang="en-US" dirty="0"/>
              <a:t>Adapting Cognify</a:t>
            </a:r>
            <a:br>
              <a:rPr lang="en-US" dirty="0"/>
            </a:br>
            <a:endParaRPr lang="en-NZ" dirty="0"/>
          </a:p>
        </p:txBody>
      </p:sp>
    </p:spTree>
    <p:extLst>
      <p:ext uri="{BB962C8B-B14F-4D97-AF65-F5344CB8AC3E}">
        <p14:creationId xmlns:p14="http://schemas.microsoft.com/office/powerpoint/2010/main" val="3567174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352F8C-924B-F5FB-BFA9-AA71B14B3620}"/>
              </a:ext>
            </a:extLst>
          </p:cNvPr>
          <p:cNvPicPr>
            <a:picLocks noChangeAspect="1"/>
          </p:cNvPicPr>
          <p:nvPr/>
        </p:nvPicPr>
        <p:blipFill>
          <a:blip r:embed="rId3">
            <a:duotone>
              <a:srgbClr val="0F9ED5">
                <a:shade val="45000"/>
                <a:satMod val="135000"/>
              </a:srgbClr>
              <a:prstClr val="white"/>
            </a:duotone>
          </a:blip>
          <a:stretch>
            <a:fillRect/>
          </a:stretch>
        </p:blipFill>
        <p:spPr>
          <a:xfrm>
            <a:off x="-28284" y="0"/>
            <a:ext cx="12220283" cy="6857999"/>
          </a:xfrm>
          <a:prstGeom prst="rect">
            <a:avLst/>
          </a:prstGeom>
          <a:solidFill>
            <a:srgbClr val="FAFAFA"/>
          </a:solidFill>
        </p:spPr>
      </p:pic>
      <p:sp>
        <p:nvSpPr>
          <p:cNvPr id="7" name="Title 1">
            <a:extLst>
              <a:ext uri="{FF2B5EF4-FFF2-40B4-BE49-F238E27FC236}">
                <a16:creationId xmlns:a16="http://schemas.microsoft.com/office/drawing/2014/main" id="{DBA73531-1227-814B-4978-C7D738AC8A3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r>
              <a:rPr lang="en-US" dirty="0">
                <a:latin typeface="Aptos Display" panose="02110004020202020204"/>
              </a:rPr>
              <a:t>Main challenge - Time</a:t>
            </a:r>
            <a:br>
              <a:rPr lang="en-US" dirty="0">
                <a:latin typeface="Aptos Display" panose="02110004020202020204"/>
              </a:rPr>
            </a:br>
            <a:endParaRPr lang="en-NZ" dirty="0">
              <a:latin typeface="Aptos Display" panose="02110004020202020204"/>
            </a:endParaRPr>
          </a:p>
        </p:txBody>
      </p:sp>
      <p:sp>
        <p:nvSpPr>
          <p:cNvPr id="9" name="Content Placeholder 2">
            <a:extLst>
              <a:ext uri="{FF2B5EF4-FFF2-40B4-BE49-F238E27FC236}">
                <a16:creationId xmlns:a16="http://schemas.microsoft.com/office/drawing/2014/main" id="{17720FC5-26DD-E2E0-3458-5F0F0691B04F}"/>
              </a:ext>
            </a:extLst>
          </p:cNvPr>
          <p:cNvSpPr txBox="1">
            <a:spLocks/>
          </p:cNvSpPr>
          <p:nvPr/>
        </p:nvSpPr>
        <p:spPr>
          <a:xfrm>
            <a:off x="838200" y="1825625"/>
            <a:ext cx="10515600" cy="375337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latin typeface="Aptos" panose="02110004020202020204"/>
            </a:endParaRPr>
          </a:p>
          <a:p>
            <a:pPr marL="0" indent="0">
              <a:lnSpc>
                <a:spcPct val="100000"/>
              </a:lnSpc>
              <a:buFont typeface="Arial" panose="020B0604020202020204" pitchFamily="34" charset="0"/>
              <a:buNone/>
            </a:pPr>
            <a:r>
              <a:rPr lang="en-US" sz="2600" dirty="0">
                <a:latin typeface="Aptos" panose="02110004020202020204"/>
              </a:rPr>
              <a:t>“I would say initially, it probably just took a little bit of extra time to set things up how we wanted from the classes, to make sure that we were incorporating each of these. After doing it a few times, it felt more like second nature, but the first few times, yeah, it just took that extra time to think through it.” Q</a:t>
            </a:r>
          </a:p>
          <a:p>
            <a:pPr marL="0" indent="0">
              <a:buFont typeface="Arial" panose="020B0604020202020204" pitchFamily="34" charset="0"/>
              <a:buNone/>
            </a:pPr>
            <a:endParaRPr lang="en-US" sz="2600" dirty="0">
              <a:latin typeface="Aptos" panose="02110004020202020204"/>
            </a:endParaRPr>
          </a:p>
          <a:p>
            <a:pPr marL="0" indent="0">
              <a:buFont typeface="Arial" panose="020B0604020202020204" pitchFamily="34" charset="0"/>
              <a:buNone/>
            </a:pPr>
            <a:endParaRPr lang="en-US" sz="2600" dirty="0">
              <a:latin typeface="Aptos" panose="02110004020202020204"/>
            </a:endParaRPr>
          </a:p>
          <a:p>
            <a:pPr marL="0" indent="0">
              <a:buFont typeface="Arial" panose="020B0604020202020204" pitchFamily="34" charset="0"/>
              <a:buNone/>
            </a:pPr>
            <a:r>
              <a:rPr lang="en-US" sz="2600" dirty="0">
                <a:latin typeface="Aptos" panose="02110004020202020204"/>
              </a:rPr>
              <a:t>“…for the most part it's just made things easier. Probably the challenge is when implementing it for the first time, it is quite a lot of work. Yeah, and we are busy people…but it's so very rewarding.” L</a:t>
            </a:r>
          </a:p>
          <a:p>
            <a:pPr marL="0" indent="0">
              <a:buFont typeface="Arial" panose="020B0604020202020204" pitchFamily="34" charset="0"/>
              <a:buNone/>
            </a:pPr>
            <a:endParaRPr lang="en-NZ" dirty="0">
              <a:latin typeface="Aptos" panose="02110004020202020204"/>
            </a:endParaRPr>
          </a:p>
        </p:txBody>
      </p:sp>
    </p:spTree>
    <p:extLst>
      <p:ext uri="{BB962C8B-B14F-4D97-AF65-F5344CB8AC3E}">
        <p14:creationId xmlns:p14="http://schemas.microsoft.com/office/powerpoint/2010/main" val="1321142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ACA846-8768-FFC4-E58C-51773F233099}"/>
              </a:ext>
            </a:extLst>
          </p:cNvPr>
          <p:cNvPicPr>
            <a:picLocks noChangeAspect="1"/>
          </p:cNvPicPr>
          <p:nvPr/>
        </p:nvPicPr>
        <p:blipFill>
          <a:blip r:embed="rId3">
            <a:duotone>
              <a:schemeClr val="accent4">
                <a:shade val="45000"/>
                <a:satMod val="135000"/>
              </a:schemeClr>
              <a:prstClr val="white"/>
            </a:duotone>
          </a:blip>
          <a:stretch>
            <a:fillRect/>
          </a:stretch>
        </p:blipFill>
        <p:spPr>
          <a:xfrm>
            <a:off x="7669" y="0"/>
            <a:ext cx="12184332" cy="6862318"/>
          </a:xfrm>
          <a:prstGeom prst="rect">
            <a:avLst/>
          </a:prstGeom>
          <a:solidFill>
            <a:srgbClr val="FAFAFA"/>
          </a:solidFill>
        </p:spPr>
      </p:pic>
      <p:sp>
        <p:nvSpPr>
          <p:cNvPr id="4" name="Title 1">
            <a:extLst>
              <a:ext uri="{FF2B5EF4-FFF2-40B4-BE49-F238E27FC236}">
                <a16:creationId xmlns:a16="http://schemas.microsoft.com/office/drawing/2014/main" id="{F60BDCC9-13C5-358C-6DD5-FE5F0EB965F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r>
              <a:rPr lang="en-NZ" dirty="0"/>
              <a:t>Feedback and changes</a:t>
            </a:r>
          </a:p>
        </p:txBody>
      </p:sp>
      <p:sp>
        <p:nvSpPr>
          <p:cNvPr id="5" name="Content Placeholder 2">
            <a:extLst>
              <a:ext uri="{FF2B5EF4-FFF2-40B4-BE49-F238E27FC236}">
                <a16:creationId xmlns:a16="http://schemas.microsoft.com/office/drawing/2014/main" id="{BB21F25C-96F7-6EAA-3D6D-F3436E5102F6}"/>
              </a:ext>
            </a:extLst>
          </p:cNvPr>
          <p:cNvSpPr txBox="1">
            <a:spLocks/>
          </p:cNvSpPr>
          <p:nvPr/>
        </p:nvSpPr>
        <p:spPr>
          <a:xfrm>
            <a:off x="838200" y="1027906"/>
            <a:ext cx="10515600" cy="5464969"/>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3400" dirty="0"/>
              <a:t>Feedback from kaiako led directly to changes to Cognify.</a:t>
            </a:r>
          </a:p>
          <a:p>
            <a:pPr marL="0" indent="0">
              <a:lnSpc>
                <a:spcPct val="110000"/>
              </a:lnSpc>
              <a:buFont typeface="Arial" panose="020B0604020202020204" pitchFamily="34" charset="0"/>
              <a:buNone/>
            </a:pPr>
            <a:r>
              <a:rPr lang="en-US" sz="3400" dirty="0"/>
              <a:t>“I wonder if there’s a way of going, ‘Is it a form? Is it an input thing?’ What do you do here? What would you do to set the scene at the start of the session? What do you do to check what people already know? What are some of the key activities? How many of </a:t>
            </a:r>
            <a:r>
              <a:rPr lang="en-US" sz="3400" dirty="0" err="1"/>
              <a:t>these?”D</a:t>
            </a:r>
            <a:endParaRPr lang="en-US" sz="3400" dirty="0"/>
          </a:p>
          <a:p>
            <a:pPr marL="0" indent="0">
              <a:lnSpc>
                <a:spcPct val="110000"/>
              </a:lnSpc>
              <a:buFont typeface="Arial" panose="020B0604020202020204" pitchFamily="34" charset="0"/>
              <a:buNone/>
            </a:pPr>
            <a:endParaRPr lang="en-US" sz="3400" dirty="0"/>
          </a:p>
          <a:p>
            <a:pPr>
              <a:lnSpc>
                <a:spcPct val="110000"/>
              </a:lnSpc>
            </a:pPr>
            <a:r>
              <a:rPr lang="en-US" sz="3400" dirty="0"/>
              <a:t>Microsoft Form guides kaiako through the five Cognify stages to create a session plan</a:t>
            </a:r>
          </a:p>
          <a:p>
            <a:pPr>
              <a:lnSpc>
                <a:spcPct val="110000"/>
              </a:lnSpc>
            </a:pPr>
            <a:r>
              <a:rPr lang="en-US" sz="3400" dirty="0"/>
              <a:t>Automated workflow formats the plan and emails it directly to the kaiako</a:t>
            </a:r>
          </a:p>
          <a:p>
            <a:pPr>
              <a:lnSpc>
                <a:spcPct val="110000"/>
              </a:lnSpc>
            </a:pPr>
            <a:r>
              <a:rPr lang="en-US" sz="3400" dirty="0"/>
              <a:t>Searchable Microsoft List stores a copy of the plan</a:t>
            </a:r>
          </a:p>
          <a:p>
            <a:pPr>
              <a:lnSpc>
                <a:spcPct val="110000"/>
              </a:lnSpc>
            </a:pPr>
            <a:r>
              <a:rPr lang="en-US" sz="3400" dirty="0"/>
              <a:t>A dedicated Microsoft List and workflow can be created for each team at Wintec</a:t>
            </a:r>
            <a:endParaRPr lang="en-US" sz="3800" dirty="0"/>
          </a:p>
          <a:p>
            <a:pPr marL="0" indent="0">
              <a:buFont typeface="Arial" panose="020B0604020202020204" pitchFamily="34" charset="0"/>
              <a:buNone/>
            </a:pPr>
            <a:endParaRPr lang="en-US" dirty="0"/>
          </a:p>
          <a:p>
            <a:pPr marL="0" indent="0">
              <a:buFont typeface="Arial" panose="020B0604020202020204" pitchFamily="34" charset="0"/>
              <a:buNone/>
            </a:pPr>
            <a:endParaRPr lang="en-NZ" dirty="0"/>
          </a:p>
        </p:txBody>
      </p:sp>
    </p:spTree>
    <p:extLst>
      <p:ext uri="{BB962C8B-B14F-4D97-AF65-F5344CB8AC3E}">
        <p14:creationId xmlns:p14="http://schemas.microsoft.com/office/powerpoint/2010/main" val="224833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a:extLst>
            <a:ext uri="{FF2B5EF4-FFF2-40B4-BE49-F238E27FC236}">
              <a16:creationId xmlns:a16="http://schemas.microsoft.com/office/drawing/2014/main" id="{D65A35BF-D429-9CA0-7814-DF9F901DA42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BF81402-0D69-E9DA-E42A-1FE9B8CB105D}"/>
              </a:ext>
            </a:extLst>
          </p:cNvPr>
          <p:cNvPicPr>
            <a:picLocks noChangeAspect="1"/>
          </p:cNvPicPr>
          <p:nvPr/>
        </p:nvPicPr>
        <p:blipFill>
          <a:blip r:embed="rId3">
            <a:duotone>
              <a:schemeClr val="accent4">
                <a:shade val="45000"/>
                <a:satMod val="135000"/>
              </a:schemeClr>
              <a:prstClr val="white"/>
            </a:duotone>
          </a:blip>
          <a:stretch>
            <a:fillRect/>
          </a:stretch>
        </p:blipFill>
        <p:spPr>
          <a:xfrm>
            <a:off x="7669" y="0"/>
            <a:ext cx="12184332" cy="6862318"/>
          </a:xfrm>
          <a:prstGeom prst="rect">
            <a:avLst/>
          </a:prstGeom>
          <a:solidFill>
            <a:srgbClr val="FAFAFA"/>
          </a:solidFill>
        </p:spPr>
      </p:pic>
      <p:sp>
        <p:nvSpPr>
          <p:cNvPr id="4" name="Title 1">
            <a:extLst>
              <a:ext uri="{FF2B5EF4-FFF2-40B4-BE49-F238E27FC236}">
                <a16:creationId xmlns:a16="http://schemas.microsoft.com/office/drawing/2014/main" id="{2469A12C-0035-55F7-4659-27DDC0D0DACF}"/>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r>
              <a:rPr lang="en-NZ" dirty="0"/>
              <a:t>Feedback and changes</a:t>
            </a:r>
          </a:p>
        </p:txBody>
      </p:sp>
      <p:sp>
        <p:nvSpPr>
          <p:cNvPr id="5" name="Content Placeholder 2">
            <a:extLst>
              <a:ext uri="{FF2B5EF4-FFF2-40B4-BE49-F238E27FC236}">
                <a16:creationId xmlns:a16="http://schemas.microsoft.com/office/drawing/2014/main" id="{3A1DD30D-9F2F-B988-D137-EA9A77374EC0}"/>
              </a:ext>
            </a:extLst>
          </p:cNvPr>
          <p:cNvSpPr txBox="1">
            <a:spLocks/>
          </p:cNvSpPr>
          <p:nvPr/>
        </p:nvSpPr>
        <p:spPr>
          <a:xfrm>
            <a:off x="1164328" y="-790256"/>
            <a:ext cx="10515600" cy="583009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en-US" sz="2400" dirty="0"/>
          </a:p>
          <a:p>
            <a:pPr marL="0" indent="0">
              <a:lnSpc>
                <a:spcPct val="110000"/>
              </a:lnSpc>
              <a:buNone/>
            </a:pPr>
            <a:endParaRPr lang="en-US" sz="2400" dirty="0"/>
          </a:p>
          <a:p>
            <a:pPr marL="0" indent="0">
              <a:lnSpc>
                <a:spcPct val="110000"/>
              </a:lnSpc>
              <a:buNone/>
            </a:pPr>
            <a:endParaRPr lang="en-US" sz="2400" dirty="0"/>
          </a:p>
          <a:p>
            <a:pPr marL="0" indent="0">
              <a:lnSpc>
                <a:spcPct val="110000"/>
              </a:lnSpc>
              <a:buNone/>
            </a:pPr>
            <a:endParaRPr lang="en-US" sz="2400" dirty="0"/>
          </a:p>
          <a:p>
            <a:pPr marL="0" indent="0">
              <a:lnSpc>
                <a:spcPct val="110000"/>
              </a:lnSpc>
              <a:buNone/>
            </a:pPr>
            <a:endParaRPr lang="en-US" sz="2400" dirty="0"/>
          </a:p>
          <a:p>
            <a:pPr marL="0" indent="0">
              <a:lnSpc>
                <a:spcPct val="110000"/>
              </a:lnSpc>
              <a:buNone/>
            </a:pPr>
            <a:endParaRPr lang="en-US" sz="2400" dirty="0"/>
          </a:p>
          <a:p>
            <a:pPr marL="0" indent="0">
              <a:lnSpc>
                <a:spcPct val="110000"/>
              </a:lnSpc>
              <a:buNone/>
            </a:pPr>
            <a:endParaRPr lang="en-US" sz="2400" dirty="0"/>
          </a:p>
          <a:p>
            <a:pPr marL="0" indent="0">
              <a:lnSpc>
                <a:spcPct val="110000"/>
              </a:lnSpc>
              <a:buNone/>
            </a:pPr>
            <a:r>
              <a:rPr lang="en-US" sz="2400" dirty="0"/>
              <a:t>“I’ve used the Cognify [referring to the Microsoft Form process].</a:t>
            </a:r>
          </a:p>
          <a:p>
            <a:pPr marL="0" indent="0">
              <a:lnSpc>
                <a:spcPct val="110000"/>
              </a:lnSpc>
              <a:buNone/>
            </a:pPr>
            <a:r>
              <a:rPr lang="en-US" sz="2400" dirty="0"/>
              <a:t>That’s the electronic one. I love that, and I copy and paste from other lesson plans into it as well and then change it. Then you can print it, add to it, and take it with you. Oh, it’s great! It just gives you a one-stop shop.” M</a:t>
            </a:r>
          </a:p>
          <a:p>
            <a:pPr marL="0" indent="0">
              <a:lnSpc>
                <a:spcPct val="110000"/>
              </a:lnSpc>
              <a:buFont typeface="Arial" panose="020B0604020202020204" pitchFamily="34" charset="0"/>
              <a:buNone/>
            </a:pPr>
            <a:endParaRPr lang="en-US" sz="3800" dirty="0"/>
          </a:p>
          <a:p>
            <a:pPr marL="0" indent="0">
              <a:buFont typeface="Arial" panose="020B0604020202020204" pitchFamily="34" charset="0"/>
              <a:buNone/>
            </a:pPr>
            <a:endParaRPr lang="en-US" dirty="0"/>
          </a:p>
          <a:p>
            <a:pPr marL="0" indent="0">
              <a:buFont typeface="Arial" panose="020B0604020202020204" pitchFamily="34" charset="0"/>
              <a:buNone/>
            </a:pPr>
            <a:endParaRPr lang="en-NZ" dirty="0"/>
          </a:p>
        </p:txBody>
      </p:sp>
      <p:pic>
        <p:nvPicPr>
          <p:cNvPr id="6" name="Picture 5">
            <a:extLst>
              <a:ext uri="{FF2B5EF4-FFF2-40B4-BE49-F238E27FC236}">
                <a16:creationId xmlns:a16="http://schemas.microsoft.com/office/drawing/2014/main" id="{E9376769-2536-0C09-B18D-478CC561BDEA}"/>
              </a:ext>
            </a:extLst>
          </p:cNvPr>
          <p:cNvPicPr>
            <a:picLocks noChangeAspect="1"/>
          </p:cNvPicPr>
          <p:nvPr/>
        </p:nvPicPr>
        <p:blipFill>
          <a:blip r:embed="rId4"/>
          <a:srcRect b="17312"/>
          <a:stretch>
            <a:fillRect/>
          </a:stretch>
        </p:blipFill>
        <p:spPr>
          <a:xfrm>
            <a:off x="1164328" y="1481646"/>
            <a:ext cx="10421030" cy="4469432"/>
          </a:xfrm>
          <a:prstGeom prst="rect">
            <a:avLst/>
          </a:prstGeom>
        </p:spPr>
      </p:pic>
    </p:spTree>
    <p:extLst>
      <p:ext uri="{BB962C8B-B14F-4D97-AF65-F5344CB8AC3E}">
        <p14:creationId xmlns:p14="http://schemas.microsoft.com/office/powerpoint/2010/main" val="46370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a:extLst>
            <a:ext uri="{FF2B5EF4-FFF2-40B4-BE49-F238E27FC236}">
              <a16:creationId xmlns:a16="http://schemas.microsoft.com/office/drawing/2014/main" id="{72D5E47C-5033-1651-C80D-ECAD90A971F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C45C393-4D58-94C5-3879-5D06492E8FF9}"/>
              </a:ext>
            </a:extLst>
          </p:cNvPr>
          <p:cNvPicPr>
            <a:picLocks noChangeAspect="1"/>
          </p:cNvPicPr>
          <p:nvPr/>
        </p:nvPicPr>
        <p:blipFill>
          <a:blip r:embed="rId3">
            <a:duotone>
              <a:schemeClr val="accent4">
                <a:shade val="45000"/>
                <a:satMod val="135000"/>
              </a:schemeClr>
              <a:prstClr val="white"/>
            </a:duotone>
          </a:blip>
          <a:stretch>
            <a:fillRect/>
          </a:stretch>
        </p:blipFill>
        <p:spPr>
          <a:xfrm>
            <a:off x="7669" y="0"/>
            <a:ext cx="12184332" cy="6862318"/>
          </a:xfrm>
          <a:prstGeom prst="rect">
            <a:avLst/>
          </a:prstGeom>
          <a:solidFill>
            <a:srgbClr val="FAFAFA"/>
          </a:solidFill>
        </p:spPr>
      </p:pic>
      <p:sp>
        <p:nvSpPr>
          <p:cNvPr id="4" name="Title 1">
            <a:extLst>
              <a:ext uri="{FF2B5EF4-FFF2-40B4-BE49-F238E27FC236}">
                <a16:creationId xmlns:a16="http://schemas.microsoft.com/office/drawing/2014/main" id="{F1BDA74C-0499-8D1C-D592-F9C01238E56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r>
              <a:rPr lang="en-NZ" dirty="0"/>
              <a:t>Feedback and changes</a:t>
            </a:r>
          </a:p>
        </p:txBody>
      </p:sp>
      <p:sp>
        <p:nvSpPr>
          <p:cNvPr id="2" name="Content Placeholder 2">
            <a:extLst>
              <a:ext uri="{FF2B5EF4-FFF2-40B4-BE49-F238E27FC236}">
                <a16:creationId xmlns:a16="http://schemas.microsoft.com/office/drawing/2014/main" id="{6ED2EE79-FA1C-349B-6AE4-15189D4BB9D2}"/>
              </a:ext>
            </a:extLst>
          </p:cNvPr>
          <p:cNvSpPr txBox="1">
            <a:spLocks/>
          </p:cNvSpPr>
          <p:nvPr/>
        </p:nvSpPr>
        <p:spPr>
          <a:xfrm>
            <a:off x="838200" y="1218309"/>
            <a:ext cx="11353800" cy="57092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0000"/>
              </a:lnSpc>
              <a:buNone/>
              <a:defRPr/>
            </a:pPr>
            <a:r>
              <a:rPr lang="en-US" sz="2400" dirty="0"/>
              <a:t>“I like the visual and the colors, but I wonder if there is a way to make a sort of smoother diagram.” Q</a:t>
            </a:r>
          </a:p>
          <a:p>
            <a:pPr marL="0" lvl="0" indent="0">
              <a:lnSpc>
                <a:spcPct val="110000"/>
              </a:lnSpc>
              <a:buNone/>
              <a:defRPr/>
            </a:pPr>
            <a:r>
              <a:rPr lang="en-US" sz="2400" dirty="0"/>
              <a:t>Cognify process diagram redesigned. </a:t>
            </a:r>
          </a:p>
          <a:p>
            <a:pPr lvl="0">
              <a:lnSpc>
                <a:spcPct val="110000"/>
              </a:lnSpc>
              <a:defRPr/>
            </a:pPr>
            <a:r>
              <a:rPr lang="en-US" sz="2400" dirty="0"/>
              <a:t>Improved layout, </a:t>
            </a:r>
            <a:r>
              <a:rPr lang="en-US" sz="2400" dirty="0" err="1"/>
              <a:t>colour</a:t>
            </a:r>
            <a:r>
              <a:rPr lang="en-US" sz="2400" dirty="0"/>
              <a:t> and readability. </a:t>
            </a:r>
          </a:p>
          <a:p>
            <a:pPr lvl="0">
              <a:lnSpc>
                <a:spcPct val="110000"/>
              </a:lnSpc>
              <a:defRPr/>
            </a:pPr>
            <a:endParaRPr lang="en-US" sz="2400" dirty="0"/>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1B1B1B"/>
                </a:solidFill>
                <a:effectLst/>
                <a:uLnTx/>
                <a:uFillTx/>
                <a:latin typeface="Aptos" panose="02110004020202020204"/>
              </a:rPr>
              <a:t>Title changed to Cognify: Teaching for Learning.</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B1B1B"/>
                </a:solidFill>
                <a:effectLst/>
                <a:uLnTx/>
                <a:uFillTx/>
                <a:latin typeface="Aptos" panose="02110004020202020204"/>
              </a:rPr>
              <a:t>Shorter, more user-friendly and avoids confusion with other Wintec frameworks.</a:t>
            </a:r>
          </a:p>
          <a:p>
            <a:pPr marL="0" marR="0" lvl="0" indent="0" algn="l" defTabSz="914400" rtl="0" eaLnBrk="1" fontAlgn="auto" latinLnBrk="0" hangingPunct="1">
              <a:lnSpc>
                <a:spcPct val="110000"/>
              </a:lnSpc>
              <a:spcBef>
                <a:spcPts val="1000"/>
              </a:spcBef>
              <a:spcAft>
                <a:spcPts val="0"/>
              </a:spcAft>
              <a:buClrTx/>
              <a:buSzTx/>
              <a:buNone/>
              <a:tabLst/>
              <a:defRPr/>
            </a:pPr>
            <a:endParaRPr kumimoji="0" lang="en-US" sz="2400" b="0" i="0" u="none" strike="noStrike" kern="1200" cap="none" spc="0" normalizeH="0" baseline="0" noProof="0" dirty="0">
              <a:ln>
                <a:noFill/>
              </a:ln>
              <a:solidFill>
                <a:srgbClr val="1B1B1B"/>
              </a:solidFill>
              <a:effectLst/>
              <a:uLnTx/>
              <a:uFillTx/>
              <a:latin typeface="Aptos" panose="02110004020202020204"/>
            </a:endParaRPr>
          </a:p>
          <a:p>
            <a:pPr marL="0" lvl="0" indent="0">
              <a:lnSpc>
                <a:spcPct val="110000"/>
              </a:lnSpc>
              <a:buNone/>
              <a:defRPr/>
            </a:pPr>
            <a:r>
              <a:rPr lang="en-US" sz="2400" dirty="0"/>
              <a:t>Ākonga cohort description added to support planning.</a:t>
            </a:r>
          </a:p>
          <a:p>
            <a:pPr marL="0" lvl="0" indent="0">
              <a:lnSpc>
                <a:spcPct val="110000"/>
              </a:lnSpc>
              <a:buNone/>
              <a:defRPr/>
            </a:pPr>
            <a:r>
              <a:rPr lang="en-US" sz="2400" dirty="0"/>
              <a:t>‘Learning outcomes’ changed to ‘Session outcomes’.</a:t>
            </a:r>
          </a:p>
        </p:txBody>
      </p:sp>
    </p:spTree>
    <p:extLst>
      <p:ext uri="{BB962C8B-B14F-4D97-AF65-F5344CB8AC3E}">
        <p14:creationId xmlns:p14="http://schemas.microsoft.com/office/powerpoint/2010/main" val="853227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EA0905-1A69-5EFF-A443-47EC106F325A}"/>
              </a:ext>
            </a:extLst>
          </p:cNvPr>
          <p:cNvPicPr>
            <a:picLocks noChangeAspect="1"/>
          </p:cNvPicPr>
          <p:nvPr/>
        </p:nvPicPr>
        <p:blipFill>
          <a:blip r:embed="rId3">
            <a:duotone>
              <a:schemeClr val="accent4">
                <a:shade val="45000"/>
                <a:satMod val="135000"/>
              </a:schemeClr>
              <a:prstClr val="white"/>
            </a:duotone>
          </a:blip>
          <a:stretch>
            <a:fillRect/>
          </a:stretch>
        </p:blipFill>
        <p:spPr>
          <a:xfrm>
            <a:off x="-14794" y="0"/>
            <a:ext cx="12206794" cy="6857999"/>
          </a:xfrm>
          <a:prstGeom prst="rect">
            <a:avLst/>
          </a:prstGeom>
          <a:solidFill>
            <a:srgbClr val="FAFAFA"/>
          </a:solidFill>
        </p:spPr>
      </p:pic>
      <p:sp>
        <p:nvSpPr>
          <p:cNvPr id="4" name="Title 1">
            <a:extLst>
              <a:ext uri="{FF2B5EF4-FFF2-40B4-BE49-F238E27FC236}">
                <a16:creationId xmlns:a16="http://schemas.microsoft.com/office/drawing/2014/main" id="{6ED65150-64CA-FA0B-ECA9-D3E9A0E6FBD7}"/>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r>
              <a:rPr lang="en-NZ" dirty="0"/>
              <a:t>Impact on teaching</a:t>
            </a:r>
          </a:p>
        </p:txBody>
      </p:sp>
      <p:sp>
        <p:nvSpPr>
          <p:cNvPr id="5" name="Content Placeholder 2">
            <a:extLst>
              <a:ext uri="{FF2B5EF4-FFF2-40B4-BE49-F238E27FC236}">
                <a16:creationId xmlns:a16="http://schemas.microsoft.com/office/drawing/2014/main" id="{E4DF858C-0F1E-BF9C-40DF-A7D1AB130D28}"/>
              </a:ext>
            </a:extLst>
          </p:cNvPr>
          <p:cNvSpPr txBox="1">
            <a:spLocks/>
          </p:cNvSpPr>
          <p:nvPr/>
        </p:nvSpPr>
        <p:spPr>
          <a:xfrm>
            <a:off x="838200" y="1397361"/>
            <a:ext cx="10515600" cy="5210703"/>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sz="3800" dirty="0"/>
              <a:t>Kaiako described changes in how they approached teaching and learning.</a:t>
            </a:r>
          </a:p>
          <a:p>
            <a:pPr marL="0" indent="0">
              <a:lnSpc>
                <a:spcPct val="110000"/>
              </a:lnSpc>
              <a:buNone/>
            </a:pPr>
            <a:endParaRPr lang="en-US" sz="3800" dirty="0"/>
          </a:p>
          <a:p>
            <a:pPr marL="0" indent="0">
              <a:lnSpc>
                <a:spcPct val="110000"/>
              </a:lnSpc>
              <a:buFont typeface="Arial" panose="020B0604020202020204" pitchFamily="34" charset="0"/>
              <a:buNone/>
            </a:pPr>
            <a:r>
              <a:rPr lang="en-US" sz="3800" dirty="0"/>
              <a:t>“It helped me to decrease the amount of PowerPoint, because that was the biggest complaint I had in the first year overall. ‘Kate’s preparing too much content. I'm getting lost. It's just too much, blah, blah, blah, blah.’ …I don't feel like I have to talk all the time. Instead, I can focus my energy on what activities are going to work really well to embed this.” K</a:t>
            </a:r>
          </a:p>
          <a:p>
            <a:pPr marL="0" indent="0">
              <a:lnSpc>
                <a:spcPct val="110000"/>
              </a:lnSpc>
              <a:buFont typeface="Arial" panose="020B0604020202020204" pitchFamily="34" charset="0"/>
              <a:buNone/>
            </a:pPr>
            <a:endParaRPr lang="en-US" sz="3800" dirty="0"/>
          </a:p>
          <a:p>
            <a:pPr marL="0" indent="0">
              <a:lnSpc>
                <a:spcPct val="110000"/>
              </a:lnSpc>
              <a:buFont typeface="Arial" panose="020B0604020202020204" pitchFamily="34" charset="0"/>
              <a:buNone/>
            </a:pPr>
            <a:r>
              <a:rPr lang="en-US" sz="3800" dirty="0"/>
              <a:t>“You'd think that after 15 years, I would be like, ‘Eh, doing that already.’ But I think probably just put a bit of a fire in the old belly… All of the pieces just slotted into place during that workshop, and I was like, ‘I see now the big picture.’ …thinking about what I'm actually trying to achieve, as opposed to the content that I need to get through.” L</a:t>
            </a:r>
          </a:p>
          <a:p>
            <a:pPr marL="0" indent="0">
              <a:buFont typeface="Arial" panose="020B0604020202020204" pitchFamily="34" charset="0"/>
              <a:buNone/>
            </a:pPr>
            <a:endParaRPr lang="en-US" i="1" dirty="0"/>
          </a:p>
          <a:p>
            <a:pPr marL="0" indent="0">
              <a:buFont typeface="Arial" panose="020B0604020202020204" pitchFamily="34" charset="0"/>
              <a:buNone/>
            </a:pPr>
            <a:endParaRPr lang="en-NZ" dirty="0"/>
          </a:p>
        </p:txBody>
      </p:sp>
    </p:spTree>
    <p:extLst>
      <p:ext uri="{BB962C8B-B14F-4D97-AF65-F5344CB8AC3E}">
        <p14:creationId xmlns:p14="http://schemas.microsoft.com/office/powerpoint/2010/main" val="137705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7E135-6ECD-D474-F670-5941951DBD1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9FA631E-71B3-E494-3A58-F1A9E0C99CAE}"/>
              </a:ext>
            </a:extLst>
          </p:cNvPr>
          <p:cNvPicPr>
            <a:picLocks noChangeAspect="1"/>
          </p:cNvPicPr>
          <p:nvPr/>
        </p:nvPicPr>
        <p:blipFill>
          <a:blip r:embed="rId3">
            <a:duotone>
              <a:schemeClr val="accent4">
                <a:shade val="45000"/>
                <a:satMod val="135000"/>
              </a:schemeClr>
              <a:prstClr val="white"/>
            </a:duotone>
          </a:blip>
          <a:stretch>
            <a:fillRect/>
          </a:stretch>
        </p:blipFill>
        <p:spPr>
          <a:xfrm>
            <a:off x="-14794" y="0"/>
            <a:ext cx="12206794" cy="6857999"/>
          </a:xfrm>
          <a:prstGeom prst="rect">
            <a:avLst/>
          </a:prstGeom>
          <a:solidFill>
            <a:srgbClr val="FAFAFA"/>
          </a:solidFill>
        </p:spPr>
      </p:pic>
      <p:sp>
        <p:nvSpPr>
          <p:cNvPr id="4" name="Title 1">
            <a:extLst>
              <a:ext uri="{FF2B5EF4-FFF2-40B4-BE49-F238E27FC236}">
                <a16:creationId xmlns:a16="http://schemas.microsoft.com/office/drawing/2014/main" id="{5761E3A7-08D8-5106-0D4E-DC90B7319995}"/>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r>
              <a:rPr lang="en-NZ" dirty="0"/>
              <a:t>Impact on teaching</a:t>
            </a:r>
          </a:p>
        </p:txBody>
      </p:sp>
      <p:sp>
        <p:nvSpPr>
          <p:cNvPr id="2" name="Content Placeholder 2">
            <a:extLst>
              <a:ext uri="{FF2B5EF4-FFF2-40B4-BE49-F238E27FC236}">
                <a16:creationId xmlns:a16="http://schemas.microsoft.com/office/drawing/2014/main" id="{4168C8EB-F65C-2473-80F5-DFAAE1A9671E}"/>
              </a:ext>
            </a:extLst>
          </p:cNvPr>
          <p:cNvSpPr txBox="1">
            <a:spLocks/>
          </p:cNvSpPr>
          <p:nvPr/>
        </p:nvSpPr>
        <p:spPr>
          <a:xfrm>
            <a:off x="838200" y="1253331"/>
            <a:ext cx="10515600"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Sometimes Cognify prompted kaiako to revisit practices they had used previously but were not always using consistently. The two stages commonly revisited were Establish and Recall.</a:t>
            </a:r>
          </a:p>
          <a:p>
            <a:pPr marL="0" indent="0">
              <a:buNone/>
            </a:pPr>
            <a:endParaRPr lang="en-US" sz="2400" i="1" dirty="0"/>
          </a:p>
          <a:p>
            <a:pPr marL="0" indent="0">
              <a:buFont typeface="Arial" panose="020B0604020202020204" pitchFamily="34" charset="0"/>
              <a:buNone/>
            </a:pPr>
            <a:r>
              <a:rPr lang="en-US" sz="2400" dirty="0"/>
              <a:t>“I think when you've been doing it for so long, you tend to just get into a bit of a routine: chit chat, attendance, let's get into it, overview for the day. So yeah, a few little warm-ups and things. Yeah, it was good.” O</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dirty="0"/>
              <a:t>“That Recall section I have done before. I probably didn't do it every teaching session, but definitely have done it before… I think hearing that there's a strong link between being able to build on knowledge in the brain by doing that made me </a:t>
            </a:r>
            <a:r>
              <a:rPr lang="en-US" sz="2400" dirty="0" err="1"/>
              <a:t>recognise</a:t>
            </a:r>
            <a:r>
              <a:rPr lang="en-US" sz="2400" dirty="0"/>
              <a:t> how important it was.” Q</a:t>
            </a:r>
            <a:endParaRPr lang="en-NZ" sz="2400" dirty="0"/>
          </a:p>
        </p:txBody>
      </p:sp>
    </p:spTree>
    <p:extLst>
      <p:ext uri="{BB962C8B-B14F-4D97-AF65-F5344CB8AC3E}">
        <p14:creationId xmlns:p14="http://schemas.microsoft.com/office/powerpoint/2010/main" val="1976484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4BAE43-CBD9-E578-BB88-76BBCF56D2FD}"/>
              </a:ext>
            </a:extLst>
          </p:cNvPr>
          <p:cNvPicPr>
            <a:picLocks noChangeAspect="1"/>
          </p:cNvPicPr>
          <p:nvPr/>
        </p:nvPicPr>
        <p:blipFill>
          <a:blip r:embed="rId3">
            <a:duotone>
              <a:schemeClr val="accent4">
                <a:shade val="45000"/>
                <a:satMod val="135000"/>
              </a:schemeClr>
              <a:prstClr val="white"/>
            </a:duotone>
          </a:blip>
          <a:stretch>
            <a:fillRect/>
          </a:stretch>
        </p:blipFill>
        <p:spPr>
          <a:xfrm>
            <a:off x="0" y="0"/>
            <a:ext cx="12216521" cy="6857999"/>
          </a:xfrm>
          <a:prstGeom prst="rect">
            <a:avLst/>
          </a:prstGeom>
          <a:solidFill>
            <a:srgbClr val="FAFAFA"/>
          </a:solidFill>
        </p:spPr>
      </p:pic>
      <p:sp>
        <p:nvSpPr>
          <p:cNvPr id="4" name="Title 1">
            <a:extLst>
              <a:ext uri="{FF2B5EF4-FFF2-40B4-BE49-F238E27FC236}">
                <a16:creationId xmlns:a16="http://schemas.microsoft.com/office/drawing/2014/main" id="{F5A85424-4C88-2828-72B5-BA2E9D49B922}"/>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r>
              <a:rPr lang="en-NZ" dirty="0"/>
              <a:t>Team manager perspective</a:t>
            </a:r>
          </a:p>
        </p:txBody>
      </p:sp>
      <p:sp>
        <p:nvSpPr>
          <p:cNvPr id="5" name="Content Placeholder 2">
            <a:extLst>
              <a:ext uri="{FF2B5EF4-FFF2-40B4-BE49-F238E27FC236}">
                <a16:creationId xmlns:a16="http://schemas.microsoft.com/office/drawing/2014/main" id="{E6BF4990-8316-81D0-591C-FBAADD451DB5}"/>
              </a:ext>
            </a:extLst>
          </p:cNvPr>
          <p:cNvSpPr txBox="1">
            <a:spLocks/>
          </p:cNvSpPr>
          <p:nvPr/>
        </p:nvSpPr>
        <p:spPr>
          <a:xfrm>
            <a:off x="757177" y="1374212"/>
            <a:ext cx="10515600" cy="4352138"/>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3100" dirty="0"/>
              <a:t>“Seeing the way in which the team buys into it is hugely beneficial. Something like this provides a really robust and rigorous underpinning for feeling confident to upskill in their teaching practices, because it's not just someone coming in and telling them how they have to teach, but it's giving them a set of tools.” M</a:t>
            </a:r>
          </a:p>
          <a:p>
            <a:pPr marL="0" indent="0">
              <a:lnSpc>
                <a:spcPct val="110000"/>
              </a:lnSpc>
              <a:buFont typeface="Arial" panose="020B0604020202020204" pitchFamily="34" charset="0"/>
              <a:buNone/>
            </a:pPr>
            <a:endParaRPr lang="en-US" sz="3100" dirty="0"/>
          </a:p>
          <a:p>
            <a:pPr marL="0" indent="0">
              <a:lnSpc>
                <a:spcPct val="110000"/>
              </a:lnSpc>
              <a:buFont typeface="Arial" panose="020B0604020202020204" pitchFamily="34" charset="0"/>
              <a:buNone/>
            </a:pPr>
            <a:r>
              <a:rPr lang="en-US" sz="3100" dirty="0"/>
              <a:t>“I think the team has felt more </a:t>
            </a:r>
            <a:r>
              <a:rPr lang="en-US" sz="3100" dirty="0" err="1"/>
              <a:t>energised</a:t>
            </a:r>
            <a:r>
              <a:rPr lang="en-US" sz="3100" dirty="0"/>
              <a:t> and excited about teaching with these kinds of tools. Because it’s such a simple, direct and clear model, it’s not an imposition or a demand on the teacher… it’s accessible… and it’s not threatening, so it’s an empowering tool. It’s much more about how to make it work better for you, which I think is what people really like.” M</a:t>
            </a:r>
          </a:p>
          <a:p>
            <a:pPr marL="0" indent="0">
              <a:buFont typeface="Arial" panose="020B0604020202020204" pitchFamily="34" charset="0"/>
              <a:buNone/>
            </a:pPr>
            <a:endParaRPr lang="en-NZ" dirty="0"/>
          </a:p>
        </p:txBody>
      </p:sp>
    </p:spTree>
    <p:extLst>
      <p:ext uri="{BB962C8B-B14F-4D97-AF65-F5344CB8AC3E}">
        <p14:creationId xmlns:p14="http://schemas.microsoft.com/office/powerpoint/2010/main" val="4975634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A2D1457-E14A-F39E-AA3B-A717DC105A2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2856A46-E9A7-4B1F-2A5F-07AD8F0A72B8}"/>
              </a:ext>
            </a:extLst>
          </p:cNvPr>
          <p:cNvPicPr>
            <a:picLocks noChangeAspect="1"/>
          </p:cNvPicPr>
          <p:nvPr/>
        </p:nvPicPr>
        <p:blipFill>
          <a:blip r:embed="rId3">
            <a:duotone>
              <a:srgbClr val="0F9ED5">
                <a:shade val="45000"/>
                <a:satMod val="135000"/>
              </a:srgbClr>
              <a:prstClr val="white"/>
            </a:duotone>
          </a:blip>
          <a:stretch>
            <a:fillRect/>
          </a:stretch>
        </p:blipFill>
        <p:spPr>
          <a:xfrm>
            <a:off x="14710" y="1"/>
            <a:ext cx="12177289" cy="6866294"/>
          </a:xfrm>
          <a:prstGeom prst="rect">
            <a:avLst/>
          </a:prstGeom>
          <a:solidFill>
            <a:srgbClr val="FAFAFA"/>
          </a:solidFill>
        </p:spPr>
      </p:pic>
      <p:sp>
        <p:nvSpPr>
          <p:cNvPr id="8" name="Title 1">
            <a:extLst>
              <a:ext uri="{FF2B5EF4-FFF2-40B4-BE49-F238E27FC236}">
                <a16:creationId xmlns:a16="http://schemas.microsoft.com/office/drawing/2014/main" id="{A797AAD6-8B40-ED0D-6326-D8DBE8A4241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NZ" sz="4400" b="0" i="0" u="none" strike="noStrike" kern="1200" cap="none" spc="0" normalizeH="0" baseline="0" noProof="0" dirty="0">
                <a:ln>
                  <a:noFill/>
                </a:ln>
                <a:solidFill>
                  <a:srgbClr val="1B1B1B"/>
                </a:solidFill>
                <a:effectLst/>
                <a:uLnTx/>
                <a:uFillTx/>
                <a:latin typeface="Aptos Display" panose="02110004020202020204"/>
                <a:ea typeface="+mj-ea"/>
                <a:cs typeface="+mj-cs"/>
              </a:rPr>
              <a:t>Impact on relationships</a:t>
            </a:r>
          </a:p>
        </p:txBody>
      </p:sp>
      <p:sp>
        <p:nvSpPr>
          <p:cNvPr id="9" name="Content Placeholder 2">
            <a:extLst>
              <a:ext uri="{FF2B5EF4-FFF2-40B4-BE49-F238E27FC236}">
                <a16:creationId xmlns:a16="http://schemas.microsoft.com/office/drawing/2014/main" id="{60E4E646-6899-0951-42A4-46C0BE7898C7}"/>
              </a:ext>
            </a:extLst>
          </p:cNvPr>
          <p:cNvSpPr txBox="1">
            <a:spLocks/>
          </p:cNvSpPr>
          <p:nvPr/>
        </p:nvSpPr>
        <p:spPr>
          <a:xfrm>
            <a:off x="838200" y="1536257"/>
            <a:ext cx="10515600" cy="49566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1B1B1B"/>
                </a:solidFill>
                <a:effectLst/>
                <a:uLnTx/>
                <a:uFillTx/>
                <a:latin typeface="Aptos" panose="02110004020202020204"/>
                <a:ea typeface="+mn-ea"/>
                <a:cs typeface="+mn-cs"/>
              </a:rPr>
              <a:t>“I think I’m connecting with a larger number of students. Because I have these motivated people that like my way to teach and pay </a:t>
            </a:r>
            <a:r>
              <a:rPr kumimoji="0" lang="en-US" sz="2400" b="0" i="0" u="none" strike="noStrike" kern="1200" cap="none" spc="0" normalizeH="0" baseline="0" noProof="0" dirty="0" err="1">
                <a:ln>
                  <a:noFill/>
                </a:ln>
                <a:solidFill>
                  <a:srgbClr val="1B1B1B"/>
                </a:solidFill>
                <a:effectLst/>
                <a:uLnTx/>
                <a:uFillTx/>
                <a:latin typeface="Aptos" panose="02110004020202020204"/>
                <a:ea typeface="+mn-ea"/>
                <a:cs typeface="+mn-cs"/>
              </a:rPr>
              <a:t>attention.”K</a:t>
            </a:r>
            <a:endParaRPr kumimoji="0" lang="en-US" sz="2400" b="0" i="0" u="none" strike="noStrike" kern="1200" cap="none" spc="0" normalizeH="0" baseline="0" noProof="0" dirty="0">
              <a:ln>
                <a:noFill/>
              </a:ln>
              <a:solidFill>
                <a:srgbClr val="1B1B1B"/>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rgbClr val="1B1B1B"/>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1B1B1B"/>
                </a:solidFill>
                <a:effectLst/>
                <a:uLnTx/>
                <a:uFillTx/>
                <a:latin typeface="Aptos" panose="02110004020202020204"/>
                <a:ea typeface="+mn-ea"/>
                <a:cs typeface="+mn-cs"/>
              </a:rPr>
              <a:t>“And I think it [Evaluate stage] does help with building trust when you're referring back to ‘Here's the type of feedback we had from you, here's how we're addressing it’ Q</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rgbClr val="1B1B1B"/>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1B1B1B"/>
                </a:solidFill>
                <a:effectLst/>
                <a:uLnTx/>
                <a:uFillTx/>
                <a:latin typeface="Aptos" panose="02110004020202020204"/>
                <a:ea typeface="+mn-ea"/>
                <a:cs typeface="+mn-cs"/>
              </a:rPr>
              <a:t>“I can actually get around the room a lot more because I can see and facilitate in terms of provide mentorship and feedback. Because I'm not focused on delivering content, so the impact is massive from that perspective.” L</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NZ" sz="2800" b="0" i="0" u="none" strike="noStrike" kern="1200" cap="none" spc="0" normalizeH="0" baseline="0" noProof="0" dirty="0">
              <a:ln>
                <a:noFill/>
              </a:ln>
              <a:solidFill>
                <a:srgbClr val="1B1B1B"/>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930472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94CBA36-BBBF-CA56-11F6-CDD6BB3B2E7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DD7D154-5A06-B55D-79F5-7491669CE5FB}"/>
              </a:ext>
            </a:extLst>
          </p:cNvPr>
          <p:cNvPicPr>
            <a:picLocks noChangeAspect="1"/>
          </p:cNvPicPr>
          <p:nvPr/>
        </p:nvPicPr>
        <p:blipFill>
          <a:blip r:embed="rId3">
            <a:duotone>
              <a:srgbClr val="0F9ED5">
                <a:shade val="45000"/>
                <a:satMod val="135000"/>
              </a:srgbClr>
              <a:prstClr val="white"/>
            </a:duotone>
          </a:blip>
          <a:stretch>
            <a:fillRect/>
          </a:stretch>
        </p:blipFill>
        <p:spPr>
          <a:xfrm>
            <a:off x="14710" y="1"/>
            <a:ext cx="12177289" cy="6866294"/>
          </a:xfrm>
          <a:prstGeom prst="rect">
            <a:avLst/>
          </a:prstGeom>
          <a:solidFill>
            <a:srgbClr val="FAFAFA"/>
          </a:solidFill>
        </p:spPr>
      </p:pic>
      <p:sp>
        <p:nvSpPr>
          <p:cNvPr id="4" name="Title 1">
            <a:extLst>
              <a:ext uri="{FF2B5EF4-FFF2-40B4-BE49-F238E27FC236}">
                <a16:creationId xmlns:a16="http://schemas.microsoft.com/office/drawing/2014/main" id="{287FFD53-1003-4D52-2849-436F701C2530}"/>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NZ" sz="4400" b="0" i="0" u="none" strike="noStrike" kern="1200" cap="none" spc="0" normalizeH="0" baseline="0" noProof="0" dirty="0">
                <a:ln>
                  <a:noFill/>
                </a:ln>
                <a:solidFill>
                  <a:srgbClr val="1B1B1B"/>
                </a:solidFill>
                <a:effectLst/>
                <a:uLnTx/>
                <a:uFillTx/>
                <a:latin typeface="Aptos Display" panose="02110004020202020204"/>
                <a:ea typeface="+mj-ea"/>
                <a:cs typeface="+mj-cs"/>
              </a:rPr>
              <a:t>Impact on energy</a:t>
            </a:r>
          </a:p>
        </p:txBody>
      </p:sp>
      <p:sp>
        <p:nvSpPr>
          <p:cNvPr id="5" name="Content Placeholder 2">
            <a:extLst>
              <a:ext uri="{FF2B5EF4-FFF2-40B4-BE49-F238E27FC236}">
                <a16:creationId xmlns:a16="http://schemas.microsoft.com/office/drawing/2014/main" id="{49EB37E5-0527-2E14-473E-4ADD6A6AC2EE}"/>
              </a:ext>
            </a:extLst>
          </p:cNvPr>
          <p:cNvSpPr txBox="1">
            <a:spLocks/>
          </p:cNvSpPr>
          <p:nvPr/>
        </p:nvSpPr>
        <p:spPr>
          <a:xfrm>
            <a:off x="838200" y="1496441"/>
            <a:ext cx="10515600" cy="46265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1B1B1B"/>
                </a:solidFill>
                <a:effectLst/>
                <a:uLnTx/>
                <a:uFillTx/>
                <a:latin typeface="Aptos" panose="02110004020202020204"/>
                <a:ea typeface="+mn-ea"/>
                <a:cs typeface="+mn-cs"/>
              </a:rPr>
              <a:t>“…overall, I feel less tired in the end of the process, and I feel less tired when I have this nice activity. Because your energy, you feel better when you do something and people actually engage.” 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rgbClr val="1B1B1B"/>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1B1B1B"/>
                </a:solidFill>
                <a:effectLst/>
                <a:uLnTx/>
                <a:uFillTx/>
                <a:latin typeface="Aptos" panose="02110004020202020204"/>
                <a:ea typeface="+mn-ea"/>
                <a:cs typeface="+mn-cs"/>
              </a:rPr>
              <a:t>“When I did give it a go, the change was immediate. Suddenly I had a session where nobody was exhausted by the end of the session, and I didn't have people checking their phones and their watches, being like, ‘I need to go now.’ I think it probably surpassed my expectations.” L</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rgbClr val="1B1B1B"/>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1B1B1B"/>
                </a:solidFill>
                <a:effectLst/>
                <a:uLnTx/>
                <a:uFillTx/>
                <a:latin typeface="Aptos" panose="02110004020202020204"/>
                <a:ea typeface="+mn-ea"/>
                <a:cs typeface="+mn-cs"/>
              </a:rPr>
              <a:t>“I do remember in that first semester the classes felt livelier and going through content wasn't a </a:t>
            </a:r>
            <a:r>
              <a:rPr kumimoji="0" lang="en-US" sz="2400" b="0" i="0" u="none" strike="noStrike" kern="1200" cap="none" spc="0" normalizeH="0" baseline="0" noProof="0" dirty="0" err="1">
                <a:ln>
                  <a:noFill/>
                </a:ln>
                <a:solidFill>
                  <a:srgbClr val="1B1B1B"/>
                </a:solidFill>
                <a:effectLst/>
                <a:uLnTx/>
                <a:uFillTx/>
                <a:latin typeface="Aptos" panose="02110004020202020204"/>
                <a:ea typeface="+mn-ea"/>
                <a:cs typeface="+mn-cs"/>
              </a:rPr>
              <a:t>chore.”M</a:t>
            </a:r>
            <a:endParaRPr kumimoji="0" lang="en-US" sz="2400" b="0" i="0" u="none" strike="noStrike" kern="1200" cap="none" spc="0" normalizeH="0" baseline="0" noProof="0" dirty="0">
              <a:ln>
                <a:noFill/>
              </a:ln>
              <a:solidFill>
                <a:srgbClr val="1B1B1B"/>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NZ" sz="2400" b="0" i="1" u="none" strike="noStrike" kern="1200" cap="none" spc="0" normalizeH="0" baseline="0" noProof="0" dirty="0">
              <a:ln>
                <a:noFill/>
              </a:ln>
              <a:solidFill>
                <a:srgbClr val="1B1B1B"/>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6169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33E360-8B9E-F206-F6A1-F519DB8CF72E}"/>
              </a:ext>
            </a:extLst>
          </p:cNvPr>
          <p:cNvPicPr>
            <a:picLocks noChangeAspect="1"/>
          </p:cNvPicPr>
          <p:nvPr/>
        </p:nvPicPr>
        <p:blipFill>
          <a:blip r:embed="rId3">
            <a:duotone>
              <a:srgbClr val="0F9ED5">
                <a:shade val="45000"/>
                <a:satMod val="135000"/>
              </a:srgbClr>
              <a:prstClr val="white"/>
            </a:duotone>
          </a:blip>
          <a:stretch>
            <a:fillRect/>
          </a:stretch>
        </p:blipFill>
        <p:spPr>
          <a:xfrm>
            <a:off x="0" y="0"/>
            <a:ext cx="12191405" cy="6857999"/>
          </a:xfrm>
          <a:prstGeom prst="rect">
            <a:avLst/>
          </a:prstGeom>
          <a:solidFill>
            <a:srgbClr val="FAFAFA"/>
          </a:solidFill>
        </p:spPr>
      </p:pic>
      <p:sp>
        <p:nvSpPr>
          <p:cNvPr id="7" name="Title 1">
            <a:extLst>
              <a:ext uri="{FF2B5EF4-FFF2-40B4-BE49-F238E27FC236}">
                <a16:creationId xmlns:a16="http://schemas.microsoft.com/office/drawing/2014/main" id="{FCC99B91-0DF8-C090-E1AE-8BC4E6BA13E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1B1B1B"/>
                </a:solidFill>
                <a:effectLst/>
                <a:uLnTx/>
                <a:uFillTx/>
                <a:latin typeface="Aptos Display" panose="02110004020202020204"/>
                <a:ea typeface="+mj-ea"/>
                <a:cs typeface="+mj-cs"/>
              </a:rPr>
              <a:t>Impact on ākonga</a:t>
            </a:r>
            <a:endParaRPr kumimoji="0" lang="en-NZ" sz="4400" b="0" i="0" u="none" strike="noStrike" kern="1200" cap="none" spc="0" normalizeH="0" baseline="0" noProof="0" dirty="0">
              <a:ln>
                <a:noFill/>
              </a:ln>
              <a:solidFill>
                <a:srgbClr val="1B1B1B"/>
              </a:solidFill>
              <a:effectLst/>
              <a:uLnTx/>
              <a:uFillTx/>
              <a:latin typeface="Aptos Display" panose="02110004020202020204"/>
              <a:ea typeface="+mj-ea"/>
              <a:cs typeface="+mj-cs"/>
            </a:endParaRPr>
          </a:p>
        </p:txBody>
      </p:sp>
      <p:sp>
        <p:nvSpPr>
          <p:cNvPr id="8" name="Content Placeholder 2">
            <a:extLst>
              <a:ext uri="{FF2B5EF4-FFF2-40B4-BE49-F238E27FC236}">
                <a16:creationId xmlns:a16="http://schemas.microsoft.com/office/drawing/2014/main" id="{5A9968F0-70EE-000B-2723-07FB03BBB56A}"/>
              </a:ext>
            </a:extLst>
          </p:cNvPr>
          <p:cNvSpPr txBox="1">
            <a:spLocks/>
          </p:cNvSpPr>
          <p:nvPr/>
        </p:nvSpPr>
        <p:spPr>
          <a:xfrm>
            <a:off x="838200" y="1371601"/>
            <a:ext cx="10515600" cy="5382768"/>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3100" b="0" i="0" u="none" strike="noStrike" kern="1200" cap="none" spc="0" normalizeH="0" baseline="0" noProof="0" dirty="0">
                <a:ln>
                  <a:noFill/>
                </a:ln>
                <a:solidFill>
                  <a:srgbClr val="1B1B1B"/>
                </a:solidFill>
                <a:effectLst/>
                <a:uLnTx/>
                <a:uFillTx/>
                <a:latin typeface="Aptos" panose="02110004020202020204"/>
                <a:ea typeface="+mn-ea"/>
                <a:cs typeface="+mn-cs"/>
              </a:rPr>
              <a:t>Kaiako reported positive responses from ākonga, including feeling supported and having their learning needs met.</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3100" b="0" i="0" u="none" strike="noStrike" kern="1200" cap="none" spc="0" normalizeH="0" baseline="0" noProof="0" dirty="0">
              <a:ln>
                <a:noFill/>
              </a:ln>
              <a:solidFill>
                <a:srgbClr val="1B1B1B"/>
              </a:solidFill>
              <a:effectLst/>
              <a:uLnTx/>
              <a:uFillTx/>
              <a:latin typeface="Aptos" panose="02110004020202020204"/>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3100" b="0" i="0" u="none" strike="noStrike" kern="1200" cap="none" spc="0" normalizeH="0" baseline="0" noProof="0" dirty="0">
                <a:ln>
                  <a:noFill/>
                </a:ln>
                <a:solidFill>
                  <a:srgbClr val="1B1B1B"/>
                </a:solidFill>
                <a:effectLst/>
                <a:uLnTx/>
                <a:uFillTx/>
                <a:latin typeface="Aptos" panose="02110004020202020204"/>
                <a:ea typeface="+mn-ea"/>
                <a:cs typeface="+mn-cs"/>
              </a:rPr>
              <a:t>“But I had really good feedback from the students…So I'm like, okay, it's landing okay. Yeah, across the board, it's okay.” D</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3100" b="0" i="0" u="none" strike="noStrike" kern="1200" cap="none" spc="0" normalizeH="0" baseline="0" noProof="0" dirty="0">
              <a:ln>
                <a:noFill/>
              </a:ln>
              <a:solidFill>
                <a:srgbClr val="1B1B1B"/>
              </a:solidFill>
              <a:effectLst/>
              <a:uLnTx/>
              <a:uFillTx/>
              <a:latin typeface="Aptos" panose="02110004020202020204"/>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3100" b="0" i="0" u="none" strike="noStrike" kern="1200" cap="none" spc="0" normalizeH="0" baseline="0" noProof="0" dirty="0">
                <a:ln>
                  <a:noFill/>
                </a:ln>
                <a:solidFill>
                  <a:srgbClr val="1B1B1B"/>
                </a:solidFill>
                <a:effectLst/>
                <a:uLnTx/>
                <a:uFillTx/>
                <a:latin typeface="Aptos" panose="02110004020202020204"/>
                <a:ea typeface="+mn-ea"/>
                <a:cs typeface="+mn-cs"/>
              </a:rPr>
              <a:t>“I think with the ākonga overall, they have had everything that they need to meet the learning outcomes if they've been attending, because of the way that Cognify works.” O</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3100" b="0" i="0" u="none" strike="noStrike" kern="1200" cap="none" spc="0" normalizeH="0" baseline="0" noProof="0" dirty="0">
              <a:ln>
                <a:noFill/>
              </a:ln>
              <a:solidFill>
                <a:srgbClr val="1B1B1B"/>
              </a:solidFill>
              <a:effectLst/>
              <a:uLnTx/>
              <a:uFillTx/>
              <a:latin typeface="Aptos" panose="02110004020202020204"/>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3100" b="0" i="0" u="none" strike="noStrike" kern="1200" cap="none" spc="0" normalizeH="0" baseline="0" noProof="0" dirty="0">
                <a:ln>
                  <a:noFill/>
                </a:ln>
                <a:solidFill>
                  <a:srgbClr val="1B1B1B"/>
                </a:solidFill>
                <a:effectLst/>
                <a:uLnTx/>
                <a:uFillTx/>
                <a:latin typeface="Aptos" panose="02110004020202020204"/>
                <a:ea typeface="+mn-ea"/>
                <a:cs typeface="+mn-cs"/>
              </a:rPr>
              <a:t>“I noticed that ākonga were a lot more relaxed. They were open to come and see us. We could see that we were meeting the needs of individual ākonga.” O</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NZ" sz="2800" b="0" i="0" u="none" strike="noStrike" kern="1200" cap="none" spc="0" normalizeH="0" baseline="0" noProof="0" dirty="0">
              <a:ln>
                <a:noFill/>
              </a:ln>
              <a:solidFill>
                <a:srgbClr val="1B1B1B"/>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768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3080D-013A-F51D-B4C1-1514DEF51EC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514C40B-AE01-0BF1-D79A-CB6E6D8A8B10}"/>
              </a:ext>
            </a:extLst>
          </p:cNvPr>
          <p:cNvPicPr>
            <a:picLocks noChangeAspect="1"/>
          </p:cNvPicPr>
          <p:nvPr/>
        </p:nvPicPr>
        <p:blipFill>
          <a:blip r:embed="rId3">
            <a:duotone>
              <a:srgbClr val="0F9ED5">
                <a:shade val="45000"/>
                <a:satMod val="135000"/>
              </a:srgbClr>
              <a:prstClr val="white"/>
            </a:duotone>
          </a:blip>
          <a:stretch>
            <a:fillRect/>
          </a:stretch>
        </p:blipFill>
        <p:spPr>
          <a:xfrm>
            <a:off x="0" y="0"/>
            <a:ext cx="12191405" cy="6857999"/>
          </a:xfrm>
          <a:prstGeom prst="rect">
            <a:avLst/>
          </a:prstGeom>
          <a:solidFill>
            <a:srgbClr val="FAFAFA"/>
          </a:solidFill>
        </p:spPr>
      </p:pic>
      <p:sp>
        <p:nvSpPr>
          <p:cNvPr id="2" name="Title 1">
            <a:extLst>
              <a:ext uri="{FF2B5EF4-FFF2-40B4-BE49-F238E27FC236}">
                <a16:creationId xmlns:a16="http://schemas.microsoft.com/office/drawing/2014/main" id="{A5155FB0-DAB5-1CF3-B0CA-CFB63DC51421}"/>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NZ" sz="4400" b="0" i="0" u="none" strike="noStrike" kern="1200" cap="none" spc="0" normalizeH="0" baseline="0" noProof="0" dirty="0">
                <a:ln>
                  <a:noFill/>
                </a:ln>
                <a:solidFill>
                  <a:srgbClr val="1B1B1B"/>
                </a:solidFill>
                <a:effectLst/>
                <a:uLnTx/>
                <a:uFillTx/>
                <a:latin typeface="Aptos Display" panose="02110004020202020204"/>
                <a:ea typeface="+mj-ea"/>
                <a:cs typeface="+mj-cs"/>
              </a:rPr>
              <a:t>Learner Pulse feedback</a:t>
            </a:r>
          </a:p>
        </p:txBody>
      </p:sp>
      <p:sp>
        <p:nvSpPr>
          <p:cNvPr id="3" name="Content Placeholder 2">
            <a:extLst>
              <a:ext uri="{FF2B5EF4-FFF2-40B4-BE49-F238E27FC236}">
                <a16:creationId xmlns:a16="http://schemas.microsoft.com/office/drawing/2014/main" id="{CFB91E25-3E56-C851-39F5-5967BDFF55D0}"/>
              </a:ext>
            </a:extLst>
          </p:cNvPr>
          <p:cNvSpPr txBox="1">
            <a:spLocks/>
          </p:cNvSpPr>
          <p:nvPr/>
        </p:nvSpPr>
        <p:spPr>
          <a:xfrm>
            <a:off x="838200" y="1440180"/>
            <a:ext cx="10515600" cy="473678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1B1B1B"/>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1B1B1B"/>
                </a:solidFill>
                <a:effectLst/>
                <a:uLnTx/>
                <a:uFillTx/>
                <a:latin typeface="Aptos" panose="02110004020202020204"/>
                <a:ea typeface="+mn-ea"/>
                <a:cs typeface="+mn-cs"/>
              </a:rPr>
              <a:t>“I suppose that comes back to the Learner Pulse surveys, so ‘Amazing.’ Just everything we're doing is great. Nothing, they don't want to see anything different.” O</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NZ" sz="2600" b="0" i="0" u="none" strike="noStrike" kern="1200" cap="none" spc="0" normalizeH="0" baseline="0" noProof="0" dirty="0">
              <a:ln>
                <a:noFill/>
              </a:ln>
              <a:solidFill>
                <a:srgbClr val="1B1B1B"/>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NZ" sz="2600" b="0" i="0" u="none" strike="noStrike" kern="1200" cap="none" spc="0" normalizeH="0" baseline="0" noProof="0" dirty="0">
                <a:ln>
                  <a:noFill/>
                </a:ln>
                <a:solidFill>
                  <a:srgbClr val="1B1B1B"/>
                </a:solidFill>
                <a:effectLst/>
                <a:uLnTx/>
                <a:uFillTx/>
                <a:latin typeface="Aptos" panose="02110004020202020204"/>
                <a:ea typeface="+mn-ea"/>
                <a:cs typeface="+mn-cs"/>
              </a:rPr>
              <a:t>Learner Pulse responses to ‘What does this tutor [L] do well?’</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NZ" sz="2600" b="0" i="0" u="none" strike="noStrike" kern="1200" cap="none" spc="0" normalizeH="0" baseline="0" noProof="0" dirty="0">
                <a:ln>
                  <a:noFill/>
                </a:ln>
                <a:solidFill>
                  <a:srgbClr val="1B1B1B"/>
                </a:solidFill>
                <a:effectLst/>
                <a:uLnTx/>
                <a:uFillTx/>
                <a:latin typeface="Aptos" panose="02110004020202020204"/>
                <a:ea typeface="+mn-ea"/>
                <a:cs typeface="+mn-cs"/>
              </a:rPr>
              <a:t>“preparing well and making class engaging”</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NZ" sz="2600" b="0" i="0" u="none" strike="noStrike" kern="1200" cap="none" spc="0" normalizeH="0" baseline="0" noProof="0" dirty="0">
                <a:ln>
                  <a:noFill/>
                </a:ln>
                <a:solidFill>
                  <a:srgbClr val="1B1B1B"/>
                </a:solidFill>
                <a:effectLst/>
                <a:uLnTx/>
                <a:uFillTx/>
                <a:latin typeface="Aptos" panose="02110004020202020204"/>
                <a:ea typeface="+mn-ea"/>
                <a:cs typeface="+mn-cs"/>
              </a:rPr>
              <a:t>“engaging the class by making us do practical work of a topic after an explanation of it”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NZ" sz="2600" b="0" i="0" u="none" strike="noStrike" kern="1200" cap="none" spc="0" normalizeH="0" baseline="0" noProof="0" dirty="0">
                <a:ln>
                  <a:noFill/>
                </a:ln>
                <a:solidFill>
                  <a:srgbClr val="1B1B1B"/>
                </a:solidFill>
                <a:effectLst/>
                <a:uLnTx/>
                <a:uFillTx/>
                <a:latin typeface="Aptos" panose="02110004020202020204"/>
                <a:ea typeface="+mn-ea"/>
                <a:cs typeface="+mn-cs"/>
              </a:rPr>
              <a:t>“The class structure of: teaching + activity + more teaching + activity 2, etc. was really great for solidifying learning and setting me up to do assignments. It kept me engaged during class and pushed me to apply theoretical knowledge.”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NZ" sz="2800" b="0" i="0" u="none" strike="noStrike" kern="1200" cap="none" spc="0" normalizeH="0" baseline="0" noProof="0" dirty="0">
              <a:ln>
                <a:noFill/>
              </a:ln>
              <a:solidFill>
                <a:srgbClr val="1B1B1B"/>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55562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a:extLst>
            <a:ext uri="{FF2B5EF4-FFF2-40B4-BE49-F238E27FC236}">
              <a16:creationId xmlns:a16="http://schemas.microsoft.com/office/drawing/2014/main" id="{320060AA-2C58-D7B4-F8D8-1926521AC92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9687224-05CE-E161-CD3C-E3EA79890A69}"/>
              </a:ext>
            </a:extLst>
          </p:cNvPr>
          <p:cNvPicPr>
            <a:picLocks noChangeAspect="1"/>
          </p:cNvPicPr>
          <p:nvPr/>
        </p:nvPicPr>
        <p:blipFill>
          <a:blip r:embed="rId3">
            <a:duotone>
              <a:schemeClr val="accent4">
                <a:shade val="45000"/>
                <a:satMod val="135000"/>
              </a:schemeClr>
              <a:prstClr val="white"/>
            </a:duotone>
          </a:blip>
          <a:stretch>
            <a:fillRect/>
          </a:stretch>
        </p:blipFill>
        <p:spPr>
          <a:xfrm>
            <a:off x="0" y="0"/>
            <a:ext cx="12192000" cy="6858000"/>
          </a:xfrm>
          <a:prstGeom prst="rect">
            <a:avLst/>
          </a:prstGeom>
          <a:solidFill>
            <a:srgbClr val="FAFAFA"/>
          </a:solidFill>
        </p:spPr>
      </p:pic>
      <p:sp>
        <p:nvSpPr>
          <p:cNvPr id="2" name="Title 1">
            <a:extLst>
              <a:ext uri="{FF2B5EF4-FFF2-40B4-BE49-F238E27FC236}">
                <a16:creationId xmlns:a16="http://schemas.microsoft.com/office/drawing/2014/main" id="{933812C4-5C62-3CD0-C52C-A5F83BE84E55}"/>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r>
              <a:rPr lang="en-NZ" dirty="0"/>
              <a:t>Engagement</a:t>
            </a:r>
          </a:p>
        </p:txBody>
      </p:sp>
      <p:sp>
        <p:nvSpPr>
          <p:cNvPr id="4" name="Content Placeholder 2">
            <a:extLst>
              <a:ext uri="{FF2B5EF4-FFF2-40B4-BE49-F238E27FC236}">
                <a16:creationId xmlns:a16="http://schemas.microsoft.com/office/drawing/2014/main" id="{4F4BA464-1AAC-2483-FAC2-EE515E4C6A64}"/>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“I did feel like those classes felt more successful in terms of retaining attention and engagement for longer, as well as having more opportunities for different students to engage. You're not reliant on the same ones engaging or seeing some switching off.” M</a:t>
            </a:r>
          </a:p>
          <a:p>
            <a:pPr marL="0" indent="0">
              <a:buNone/>
            </a:pPr>
            <a:endParaRPr lang="en-US" sz="2400" dirty="0"/>
          </a:p>
          <a:p>
            <a:pPr marL="0" indent="0">
              <a:buNone/>
            </a:pPr>
            <a:r>
              <a:rPr lang="en-US" sz="2400" b="1" dirty="0"/>
              <a:t>From ākonga:</a:t>
            </a:r>
          </a:p>
          <a:p>
            <a:pPr marL="0" indent="0">
              <a:buNone/>
            </a:pPr>
            <a:r>
              <a:rPr lang="en-US" sz="2400" dirty="0"/>
              <a:t>“D, you make us work hard in this class. Like, you actually make us think and talk and do. But we kind of don't mind, because we can chat and hang out. We talk a lot, we do a lot more. And yeah, we learnt it.” D.</a:t>
            </a:r>
          </a:p>
          <a:p>
            <a:pPr marL="0" indent="0">
              <a:buNone/>
            </a:pPr>
            <a:endParaRPr lang="en-US" sz="2400" dirty="0"/>
          </a:p>
          <a:p>
            <a:pPr marL="0" indent="0">
              <a:buNone/>
            </a:pPr>
            <a:r>
              <a:rPr lang="en-US" sz="2400" dirty="0"/>
              <a:t>“You made our experience in your class really, really engaging, really, really fruitful.” I</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NZ" dirty="0"/>
          </a:p>
        </p:txBody>
      </p:sp>
    </p:spTree>
    <p:extLst>
      <p:ext uri="{BB962C8B-B14F-4D97-AF65-F5344CB8AC3E}">
        <p14:creationId xmlns:p14="http://schemas.microsoft.com/office/powerpoint/2010/main" val="8152809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3E9790D-37CF-04B8-E073-6775E9709CD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9A1D39C-87EC-F622-5A7C-16B245C77D82}"/>
              </a:ext>
            </a:extLst>
          </p:cNvPr>
          <p:cNvPicPr>
            <a:picLocks noChangeAspect="1"/>
          </p:cNvPicPr>
          <p:nvPr/>
        </p:nvPicPr>
        <p:blipFill>
          <a:blip r:embed="rId3">
            <a:duotone>
              <a:srgbClr val="0F9ED5">
                <a:shade val="45000"/>
                <a:satMod val="135000"/>
              </a:srgbClr>
              <a:prstClr val="white"/>
            </a:duotone>
          </a:blip>
          <a:stretch>
            <a:fillRect/>
          </a:stretch>
        </p:blipFill>
        <p:spPr>
          <a:xfrm>
            <a:off x="14710" y="1"/>
            <a:ext cx="12177289" cy="6866294"/>
          </a:xfrm>
          <a:prstGeom prst="rect">
            <a:avLst/>
          </a:prstGeom>
          <a:solidFill>
            <a:srgbClr val="FAFAFA"/>
          </a:solidFill>
        </p:spPr>
      </p:pic>
      <p:sp>
        <p:nvSpPr>
          <p:cNvPr id="3" name="Title 1">
            <a:extLst>
              <a:ext uri="{FF2B5EF4-FFF2-40B4-BE49-F238E27FC236}">
                <a16:creationId xmlns:a16="http://schemas.microsoft.com/office/drawing/2014/main" id="{FE617441-A3EA-0D8F-D528-31E0AD6320D4}"/>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latin typeface="Aptos Display" panose="02110004020202020204"/>
              </a:rPr>
              <a:t>Attendance</a:t>
            </a:r>
            <a:br>
              <a:rPr kumimoji="0" lang="en-US" sz="4400" b="0" i="0" u="none" strike="noStrike" kern="1200" cap="none" spc="0" normalizeH="0" baseline="0" noProof="0" dirty="0">
                <a:ln>
                  <a:noFill/>
                </a:ln>
                <a:solidFill>
                  <a:srgbClr val="1B1B1B"/>
                </a:solidFill>
                <a:effectLst/>
                <a:uLnTx/>
                <a:uFillTx/>
                <a:latin typeface="Aptos Display" panose="02110004020202020204"/>
                <a:ea typeface="+mj-ea"/>
                <a:cs typeface="+mj-cs"/>
              </a:rPr>
            </a:br>
            <a:endParaRPr kumimoji="0" lang="en-NZ" sz="4400" b="0" i="0" u="none" strike="noStrike" kern="1200" cap="none" spc="0" normalizeH="0" baseline="0" noProof="0" dirty="0">
              <a:ln>
                <a:noFill/>
              </a:ln>
              <a:solidFill>
                <a:srgbClr val="1B1B1B"/>
              </a:solidFill>
              <a:effectLst/>
              <a:uLnTx/>
              <a:uFillTx/>
              <a:latin typeface="Aptos Display" panose="02110004020202020204"/>
              <a:ea typeface="+mj-ea"/>
              <a:cs typeface="+mj-cs"/>
            </a:endParaRPr>
          </a:p>
        </p:txBody>
      </p:sp>
      <p:sp>
        <p:nvSpPr>
          <p:cNvPr id="4" name="Content Placeholder 2">
            <a:extLst>
              <a:ext uri="{FF2B5EF4-FFF2-40B4-BE49-F238E27FC236}">
                <a16:creationId xmlns:a16="http://schemas.microsoft.com/office/drawing/2014/main" id="{DA78DDA3-2F63-F9B8-7FAB-7B0847B457D4}"/>
              </a:ext>
            </a:extLst>
          </p:cNvPr>
          <p:cNvSpPr txBox="1">
            <a:spLocks/>
          </p:cNvSpPr>
          <p:nvPr/>
        </p:nvSpPr>
        <p:spPr>
          <a:xfrm>
            <a:off x="838200" y="1131570"/>
            <a:ext cx="10515600" cy="56464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rgbClr val="1B1B1B"/>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rgbClr val="1B1B1B"/>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100" b="0" i="1" u="none" strike="noStrike" kern="1200" cap="none" spc="0" normalizeH="0" baseline="0" noProof="0" dirty="0">
              <a:ln>
                <a:noFill/>
              </a:ln>
              <a:solidFill>
                <a:srgbClr val="1B1B1B"/>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NZ" sz="2800" b="0" i="0" u="none" strike="noStrike" kern="1200" cap="none" spc="0" normalizeH="0" baseline="0" noProof="0" dirty="0">
              <a:ln>
                <a:noFill/>
              </a:ln>
              <a:solidFill>
                <a:srgbClr val="1B1B1B"/>
              </a:solidFill>
              <a:effectLst/>
              <a:uLnTx/>
              <a:uFillTx/>
              <a:latin typeface="Aptos" panose="02110004020202020204"/>
              <a:ea typeface="+mn-ea"/>
              <a:cs typeface="+mn-cs"/>
            </a:endParaRPr>
          </a:p>
        </p:txBody>
      </p:sp>
      <p:sp>
        <p:nvSpPr>
          <p:cNvPr id="2" name="Content Placeholder 2">
            <a:extLst>
              <a:ext uri="{FF2B5EF4-FFF2-40B4-BE49-F238E27FC236}">
                <a16:creationId xmlns:a16="http://schemas.microsoft.com/office/drawing/2014/main" id="{2F5D708C-515A-6379-26F8-46A1E1376B52}"/>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latin typeface="Aptos" panose="02110004020202020204"/>
              </a:rPr>
              <a:t>“I was </a:t>
            </a:r>
            <a:r>
              <a:rPr lang="en-US" sz="2400" dirty="0" err="1">
                <a:latin typeface="Aptos" panose="02110004020202020204"/>
              </a:rPr>
              <a:t>shooketh</a:t>
            </a:r>
            <a:r>
              <a:rPr lang="en-US" sz="2400" dirty="0">
                <a:latin typeface="Aptos" panose="02110004020202020204"/>
              </a:rPr>
              <a:t>.”L</a:t>
            </a:r>
          </a:p>
          <a:p>
            <a:pPr marL="0" indent="0">
              <a:buFont typeface="Arial" panose="020B0604020202020204" pitchFamily="34" charset="0"/>
              <a:buNone/>
            </a:pPr>
            <a:endParaRPr lang="en-US" sz="2400" dirty="0">
              <a:latin typeface="Aptos" panose="02110004020202020204"/>
            </a:endParaRPr>
          </a:p>
          <a:p>
            <a:pPr marL="0" indent="0">
              <a:buFont typeface="Arial" panose="020B0604020202020204" pitchFamily="34" charset="0"/>
              <a:buNone/>
            </a:pPr>
            <a:endParaRPr lang="en-US" sz="2400" dirty="0">
              <a:latin typeface="Aptos" panose="02110004020202020204"/>
            </a:endParaRPr>
          </a:p>
          <a:p>
            <a:pPr marL="0" indent="0">
              <a:buFont typeface="Arial" panose="020B0604020202020204" pitchFamily="34" charset="0"/>
              <a:buNone/>
            </a:pPr>
            <a:r>
              <a:rPr lang="en-US" sz="2400" dirty="0">
                <a:latin typeface="Aptos" panose="02110004020202020204"/>
              </a:rPr>
              <a:t>“They turn up. They turn up every day, yeah, which is great. The attendance is really high, yeah. So that shows that they're enjoying it…”O</a:t>
            </a:r>
          </a:p>
          <a:p>
            <a:pPr marL="0" indent="0">
              <a:buFont typeface="Arial" panose="020B0604020202020204" pitchFamily="34" charset="0"/>
              <a:buNone/>
            </a:pPr>
            <a:endParaRPr lang="en-US" dirty="0">
              <a:latin typeface="Aptos" panose="02110004020202020204"/>
            </a:endParaRPr>
          </a:p>
          <a:p>
            <a:pPr marL="0" indent="0">
              <a:buFont typeface="Arial" panose="020B0604020202020204" pitchFamily="34" charset="0"/>
              <a:buNone/>
            </a:pPr>
            <a:endParaRPr lang="en-US" dirty="0">
              <a:latin typeface="Aptos" panose="02110004020202020204"/>
            </a:endParaRPr>
          </a:p>
          <a:p>
            <a:pPr marL="0" indent="0">
              <a:buFont typeface="Arial" panose="020B0604020202020204" pitchFamily="34" charset="0"/>
              <a:buNone/>
            </a:pPr>
            <a:endParaRPr lang="en-US" dirty="0">
              <a:latin typeface="Aptos" panose="02110004020202020204"/>
            </a:endParaRPr>
          </a:p>
          <a:p>
            <a:pPr marL="0" indent="0">
              <a:buFont typeface="Arial" panose="020B0604020202020204" pitchFamily="34" charset="0"/>
              <a:buNone/>
            </a:pPr>
            <a:endParaRPr lang="en-NZ" dirty="0">
              <a:latin typeface="Aptos" panose="02110004020202020204"/>
            </a:endParaRPr>
          </a:p>
        </p:txBody>
      </p:sp>
    </p:spTree>
    <p:extLst>
      <p:ext uri="{BB962C8B-B14F-4D97-AF65-F5344CB8AC3E}">
        <p14:creationId xmlns:p14="http://schemas.microsoft.com/office/powerpoint/2010/main" val="191233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2956D-F24F-3F03-681C-B5B8A6B85B1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AA55325-59D4-1070-91F8-FEDE0C6352C3}"/>
              </a:ext>
            </a:extLst>
          </p:cNvPr>
          <p:cNvPicPr>
            <a:picLocks noChangeAspect="1"/>
          </p:cNvPicPr>
          <p:nvPr/>
        </p:nvPicPr>
        <p:blipFill>
          <a:blip r:embed="rId3">
            <a:duotone>
              <a:schemeClr val="accent4">
                <a:shade val="45000"/>
                <a:satMod val="135000"/>
              </a:schemeClr>
              <a:prstClr val="white"/>
            </a:duotone>
          </a:blip>
          <a:stretch>
            <a:fillRect/>
          </a:stretch>
        </p:blipFill>
        <p:spPr>
          <a:xfrm>
            <a:off x="-16181" y="0"/>
            <a:ext cx="12224361" cy="6857999"/>
          </a:xfrm>
          <a:prstGeom prst="rect">
            <a:avLst/>
          </a:prstGeom>
          <a:solidFill>
            <a:srgbClr val="FAFAFA"/>
          </a:solidFill>
        </p:spPr>
      </p:pic>
      <p:sp>
        <p:nvSpPr>
          <p:cNvPr id="7" name="Title 1">
            <a:extLst>
              <a:ext uri="{FF2B5EF4-FFF2-40B4-BE49-F238E27FC236}">
                <a16:creationId xmlns:a16="http://schemas.microsoft.com/office/drawing/2014/main" id="{3E1A56B3-59B6-7A94-4E1A-81E992E1DA03}"/>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r>
              <a:rPr lang="en-NZ"/>
              <a:t>Assessment</a:t>
            </a:r>
            <a:endParaRPr lang="en-NZ" dirty="0"/>
          </a:p>
        </p:txBody>
      </p:sp>
      <p:sp>
        <p:nvSpPr>
          <p:cNvPr id="8" name="Content Placeholder 2">
            <a:extLst>
              <a:ext uri="{FF2B5EF4-FFF2-40B4-BE49-F238E27FC236}">
                <a16:creationId xmlns:a16="http://schemas.microsoft.com/office/drawing/2014/main" id="{F1CEA582-D153-146C-B574-355FC39ECF4F}"/>
              </a:ext>
            </a:extLst>
          </p:cNvPr>
          <p:cNvSpPr txBox="1">
            <a:spLocks/>
          </p:cNvSpPr>
          <p:nvPr/>
        </p:nvSpPr>
        <p:spPr>
          <a:xfrm>
            <a:off x="838200" y="182562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From experienced kaiako with 13+ years’ teaching experience:</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dirty="0"/>
              <a:t>“The assessment results have been really, really high. So, with the </a:t>
            </a:r>
            <a:r>
              <a:rPr lang="en-US" sz="2400" dirty="0" err="1"/>
              <a:t>resits</a:t>
            </a:r>
            <a:r>
              <a:rPr lang="en-US" sz="2400" dirty="0"/>
              <a:t>, especially with the theory side, has been quite minimal. So, it's telling me that the results of all the students passing is definitely evidence for the Cognify lesson plans.” O</a:t>
            </a:r>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dirty="0"/>
              <a:t>“they felt that they were way more engaged in their learning, and then obviously as well, when it came assessment time, I had excellent assessments, like they sounded like actual film scores, which, at a second-year level, is remarkable.” L</a:t>
            </a:r>
          </a:p>
          <a:p>
            <a:pPr marL="0" indent="0">
              <a:buFont typeface="Arial" panose="020B0604020202020204" pitchFamily="34" charset="0"/>
              <a:buNone/>
            </a:pPr>
            <a:endParaRPr lang="en-NZ" dirty="0"/>
          </a:p>
        </p:txBody>
      </p:sp>
    </p:spTree>
    <p:extLst>
      <p:ext uri="{BB962C8B-B14F-4D97-AF65-F5344CB8AC3E}">
        <p14:creationId xmlns:p14="http://schemas.microsoft.com/office/powerpoint/2010/main" val="13954277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a:extLst>
            <a:ext uri="{FF2B5EF4-FFF2-40B4-BE49-F238E27FC236}">
              <a16:creationId xmlns:a16="http://schemas.microsoft.com/office/drawing/2014/main" id="{FEEBA4E9-CBE8-2852-3A7F-2D185938006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9ED3E65-F473-FE7E-A6F3-62928BA5F6B7}"/>
              </a:ext>
            </a:extLst>
          </p:cNvPr>
          <p:cNvPicPr>
            <a:picLocks noChangeAspect="1"/>
          </p:cNvPicPr>
          <p:nvPr/>
        </p:nvPicPr>
        <p:blipFill>
          <a:blip r:embed="rId3">
            <a:duotone>
              <a:schemeClr val="accent4">
                <a:shade val="45000"/>
                <a:satMod val="135000"/>
              </a:schemeClr>
              <a:prstClr val="white"/>
            </a:duotone>
          </a:blip>
          <a:stretch>
            <a:fillRect/>
          </a:stretch>
        </p:blipFill>
        <p:spPr>
          <a:xfrm>
            <a:off x="0" y="0"/>
            <a:ext cx="12192000" cy="6858000"/>
          </a:xfrm>
          <a:prstGeom prst="rect">
            <a:avLst/>
          </a:prstGeom>
          <a:solidFill>
            <a:srgbClr val="FAFAFA"/>
          </a:solidFill>
        </p:spPr>
      </p:pic>
      <p:sp>
        <p:nvSpPr>
          <p:cNvPr id="2" name="Title 1">
            <a:extLst>
              <a:ext uri="{FF2B5EF4-FFF2-40B4-BE49-F238E27FC236}">
                <a16:creationId xmlns:a16="http://schemas.microsoft.com/office/drawing/2014/main" id="{0C125B19-B1A5-3AA5-7CAD-00413ABB2C7B}"/>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endParaRPr lang="en-NZ" dirty="0"/>
          </a:p>
        </p:txBody>
      </p:sp>
      <p:sp>
        <p:nvSpPr>
          <p:cNvPr id="4" name="Content Placeholder 2">
            <a:extLst>
              <a:ext uri="{FF2B5EF4-FFF2-40B4-BE49-F238E27FC236}">
                <a16:creationId xmlns:a16="http://schemas.microsoft.com/office/drawing/2014/main" id="{43480930-0802-53D5-4052-E38508257426}"/>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defRPr/>
            </a:pPr>
            <a:r>
              <a:rPr lang="en-US" sz="2400" dirty="0">
                <a:highlight>
                  <a:srgbClr val="FFFFFF"/>
                </a:highlight>
              </a:rPr>
              <a:t>From newer kaiako with 0–2 years’ teaching experience:</a:t>
            </a:r>
          </a:p>
          <a:p>
            <a:pPr marL="0" lvl="0" indent="0">
              <a:buNone/>
              <a:defRPr/>
            </a:pPr>
            <a:endParaRPr lang="en-US" sz="2400" dirty="0">
              <a:highlight>
                <a:srgbClr val="FFFF00"/>
              </a:highlight>
            </a:endParaRPr>
          </a:p>
          <a:p>
            <a:pPr marL="0" lvl="0" indent="0">
              <a:buNone/>
              <a:defRPr/>
            </a:pPr>
            <a:r>
              <a:rPr lang="en-US" sz="2400" dirty="0"/>
              <a:t>“it takes time to adopt to, but intuitively, it makes sense. The framework makes sense. That's the most important thing…This is one of the few frameworks I've encountered that really makes </a:t>
            </a:r>
            <a:r>
              <a:rPr lang="en-US" sz="2400" dirty="0" err="1"/>
              <a:t>sense.”I</a:t>
            </a:r>
            <a:endParaRPr lang="en-US" sz="2400" dirty="0"/>
          </a:p>
          <a:p>
            <a:pPr marL="0" lvl="0" indent="0">
              <a:buNone/>
              <a:defRPr/>
            </a:pPr>
            <a:endParaRPr lang="en-US" sz="2400" dirty="0"/>
          </a:p>
          <a:p>
            <a:pPr marL="0" lvl="0" indent="0">
              <a:buNone/>
              <a:defRPr/>
            </a:pPr>
            <a:r>
              <a:rPr lang="en-US" sz="2400" dirty="0"/>
              <a:t>“I think it's really valuable. Because in the end of the day, everybody is on the same boat. People come from different backgrounds and we think we know what teaching is… because everybody has been in the classroom, and we have people that we like more, the style of the professor or the teacher, and then we kind of try to mimic that thing. But there is a proper way to do it.” K</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NZ" dirty="0"/>
          </a:p>
        </p:txBody>
      </p:sp>
      <p:sp>
        <p:nvSpPr>
          <p:cNvPr id="6" name="Title 1">
            <a:extLst>
              <a:ext uri="{FF2B5EF4-FFF2-40B4-BE49-F238E27FC236}">
                <a16:creationId xmlns:a16="http://schemas.microsoft.com/office/drawing/2014/main" id="{0F7B2D51-FC18-F13F-A03F-87BD5FA060F5}"/>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1B1B1B"/>
                </a:solidFill>
                <a:effectLst/>
                <a:uLnTx/>
                <a:uFillTx/>
                <a:latin typeface="Aptos Display" panose="02110004020202020204"/>
                <a:ea typeface="+mj-ea"/>
                <a:cs typeface="+mj-cs"/>
              </a:rPr>
              <a:t>Overall Perceptions</a:t>
            </a:r>
            <a:br>
              <a:rPr kumimoji="0" lang="en-US" sz="4400" b="0" i="0" u="none" strike="noStrike" kern="1200" cap="none" spc="0" normalizeH="0" baseline="0" noProof="0" dirty="0">
                <a:ln>
                  <a:noFill/>
                </a:ln>
                <a:solidFill>
                  <a:srgbClr val="1B1B1B"/>
                </a:solidFill>
                <a:effectLst/>
                <a:uLnTx/>
                <a:uFillTx/>
                <a:latin typeface="Aptos Display" panose="02110004020202020204"/>
                <a:ea typeface="+mj-ea"/>
                <a:cs typeface="+mj-cs"/>
              </a:rPr>
            </a:br>
            <a:endParaRPr kumimoji="0" lang="en-NZ" sz="4400" b="0" i="0" u="none" strike="noStrike" kern="1200" cap="none" spc="0" normalizeH="0" baseline="0" noProof="0" dirty="0">
              <a:ln>
                <a:noFill/>
              </a:ln>
              <a:solidFill>
                <a:srgbClr val="1B1B1B"/>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39311746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a:extLst>
            <a:ext uri="{FF2B5EF4-FFF2-40B4-BE49-F238E27FC236}">
              <a16:creationId xmlns:a16="http://schemas.microsoft.com/office/drawing/2014/main" id="{C6F0285D-A965-2BD9-6CE3-00927799B8F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E073AFB-549C-5176-9A5B-BDC4A314DE4E}"/>
              </a:ext>
            </a:extLst>
          </p:cNvPr>
          <p:cNvPicPr>
            <a:picLocks noChangeAspect="1"/>
          </p:cNvPicPr>
          <p:nvPr/>
        </p:nvPicPr>
        <p:blipFill>
          <a:blip r:embed="rId3">
            <a:duotone>
              <a:schemeClr val="accent4">
                <a:shade val="45000"/>
                <a:satMod val="135000"/>
              </a:schemeClr>
              <a:prstClr val="white"/>
            </a:duotone>
          </a:blip>
          <a:stretch>
            <a:fillRect/>
          </a:stretch>
        </p:blipFill>
        <p:spPr>
          <a:xfrm>
            <a:off x="0" y="0"/>
            <a:ext cx="12192000" cy="6858000"/>
          </a:xfrm>
          <a:prstGeom prst="rect">
            <a:avLst/>
          </a:prstGeom>
          <a:solidFill>
            <a:srgbClr val="FAFAFA"/>
          </a:solidFill>
        </p:spPr>
      </p:pic>
      <p:sp>
        <p:nvSpPr>
          <p:cNvPr id="2" name="Title 1">
            <a:extLst>
              <a:ext uri="{FF2B5EF4-FFF2-40B4-BE49-F238E27FC236}">
                <a16:creationId xmlns:a16="http://schemas.microsoft.com/office/drawing/2014/main" id="{B777E821-DFCE-9E6F-87DE-E3D32E3D9974}"/>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rgbClr val="1B1B1B"/>
                </a:solidFill>
                <a:latin typeface="+mj-lt"/>
                <a:ea typeface="+mj-ea"/>
                <a:cs typeface="+mj-cs"/>
              </a:defRPr>
            </a:lvl1pPr>
          </a:lstStyle>
          <a:p>
            <a:pPr lvl="0">
              <a:defRPr/>
            </a:pPr>
            <a:r>
              <a:rPr lang="en-NZ" dirty="0"/>
              <a:t>Overall Perceptions</a:t>
            </a:r>
          </a:p>
        </p:txBody>
      </p:sp>
      <p:sp>
        <p:nvSpPr>
          <p:cNvPr id="4" name="Content Placeholder 2">
            <a:extLst>
              <a:ext uri="{FF2B5EF4-FFF2-40B4-BE49-F238E27FC236}">
                <a16:creationId xmlns:a16="http://schemas.microsoft.com/office/drawing/2014/main" id="{A8BDE788-7E81-E748-FB75-C9CA42E1FDF6}"/>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1B1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B1B1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B1B1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B1B1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defRPr/>
            </a:pPr>
            <a:r>
              <a:rPr lang="en-US" sz="2400" dirty="0">
                <a:highlight>
                  <a:srgbClr val="FFFFFF"/>
                </a:highlight>
              </a:rPr>
              <a:t>From experienced kaiako with 13+ years’ teaching experience:</a:t>
            </a:r>
          </a:p>
          <a:p>
            <a:pPr marL="0" lvl="0" indent="0">
              <a:buNone/>
              <a:defRPr/>
            </a:pPr>
            <a:endParaRPr lang="en-US" sz="2400" dirty="0">
              <a:highlight>
                <a:srgbClr val="FFFFFF"/>
              </a:highlight>
            </a:endParaRPr>
          </a:p>
          <a:p>
            <a:pPr marL="0" lvl="0" indent="0">
              <a:buNone/>
              <a:defRPr/>
            </a:pPr>
            <a:r>
              <a:rPr lang="en-US" sz="2400" dirty="0"/>
              <a:t>“I felt before that there was something missing in my teaching... Not having any lesson plans, I'm like, am I missing anything? I'm not covering everything. So for me, I just feel like I've achieved a lot, and I feel really proud of all the lesson plans that I </a:t>
            </a:r>
            <a:r>
              <a:rPr lang="en-US" sz="2400" dirty="0" err="1"/>
              <a:t>wrote.”O</a:t>
            </a:r>
            <a:endParaRPr lang="en-US" sz="2400" dirty="0"/>
          </a:p>
          <a:p>
            <a:pPr marL="0" lvl="0" indent="0">
              <a:buNone/>
              <a:defRPr/>
            </a:pPr>
            <a:endParaRPr lang="en-US" sz="2400" dirty="0"/>
          </a:p>
          <a:p>
            <a:pPr marL="0" lvl="0" indent="0">
              <a:buNone/>
              <a:defRPr/>
            </a:pPr>
            <a:endParaRPr lang="en-US" sz="2400" dirty="0"/>
          </a:p>
          <a:p>
            <a:pPr marL="0" lvl="0" indent="0">
              <a:buNone/>
              <a:defRPr/>
            </a:pPr>
            <a:r>
              <a:rPr lang="en-US" sz="2400" dirty="0"/>
              <a:t>“I don't know that it's changed my view of my role as a kaiako, but I think it probably has enabled me to achieve what I have known that I wanted to do for a long time.” L</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NZ" dirty="0"/>
          </a:p>
        </p:txBody>
      </p:sp>
    </p:spTree>
    <p:extLst>
      <p:ext uri="{BB962C8B-B14F-4D97-AF65-F5344CB8AC3E}">
        <p14:creationId xmlns:p14="http://schemas.microsoft.com/office/powerpoint/2010/main" val="28326049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EC131-B09E-D2D3-C93C-998F215484A0}"/>
              </a:ext>
            </a:extLst>
          </p:cNvPr>
          <p:cNvSpPr>
            <a:spLocks noGrp="1"/>
          </p:cNvSpPr>
          <p:nvPr>
            <p:ph type="title"/>
          </p:nvPr>
        </p:nvSpPr>
        <p:spPr/>
        <p:txBody>
          <a:bodyPr/>
          <a:lstStyle/>
          <a:p>
            <a:r>
              <a:rPr lang="en-NZ" dirty="0"/>
              <a:t>In pairs reflect on one of the following…</a:t>
            </a:r>
          </a:p>
        </p:txBody>
      </p:sp>
      <p:sp>
        <p:nvSpPr>
          <p:cNvPr id="3" name="Content Placeholder 2">
            <a:extLst>
              <a:ext uri="{FF2B5EF4-FFF2-40B4-BE49-F238E27FC236}">
                <a16:creationId xmlns:a16="http://schemas.microsoft.com/office/drawing/2014/main" id="{F16B749F-D526-741F-67C4-A4AB26F90719}"/>
              </a:ext>
            </a:extLst>
          </p:cNvPr>
          <p:cNvSpPr>
            <a:spLocks noGrp="1"/>
          </p:cNvSpPr>
          <p:nvPr>
            <p:ph idx="1"/>
          </p:nvPr>
        </p:nvSpPr>
        <p:spPr/>
        <p:txBody>
          <a:bodyPr>
            <a:normAutofit/>
          </a:bodyPr>
          <a:lstStyle/>
          <a:p>
            <a:pPr marL="0" indent="0">
              <a:buNone/>
            </a:pPr>
            <a:r>
              <a:rPr lang="en-NZ" sz="2600" b="1" dirty="0"/>
              <a:t>CONNECT</a:t>
            </a:r>
          </a:p>
          <a:p>
            <a:pPr marL="0" indent="0">
              <a:buNone/>
            </a:pPr>
            <a:r>
              <a:rPr lang="en-NZ" sz="2600" dirty="0"/>
              <a:t>What connection are you making between something you’ve heard in this presentation and something you already know or do?</a:t>
            </a:r>
          </a:p>
          <a:p>
            <a:pPr marL="0" indent="0">
              <a:buNone/>
            </a:pPr>
            <a:r>
              <a:rPr lang="en-NZ" sz="2600" b="1" dirty="0"/>
              <a:t>RETHINK</a:t>
            </a:r>
          </a:p>
          <a:p>
            <a:pPr marL="0" indent="0">
              <a:buNone/>
            </a:pPr>
            <a:r>
              <a:rPr lang="en-NZ" sz="2600" dirty="0"/>
              <a:t>What has made you think differently about learning, teaching, or engagement?</a:t>
            </a:r>
          </a:p>
          <a:p>
            <a:pPr marL="0" indent="0">
              <a:buNone/>
            </a:pPr>
            <a:r>
              <a:rPr lang="en-NZ" sz="2600" b="1" dirty="0"/>
              <a:t>APPLY</a:t>
            </a:r>
          </a:p>
          <a:p>
            <a:pPr marL="0" indent="0">
              <a:buNone/>
            </a:pPr>
            <a:r>
              <a:rPr lang="en-NZ" sz="2600" dirty="0"/>
              <a:t>Is there something from this presentation you could take back to your own context?</a:t>
            </a:r>
          </a:p>
        </p:txBody>
      </p:sp>
      <p:pic>
        <p:nvPicPr>
          <p:cNvPr id="4" name="Picture 3" descr="A close up of a button&#10;&#10;AI-generated content may be incorrect.">
            <a:extLst>
              <a:ext uri="{FF2B5EF4-FFF2-40B4-BE49-F238E27FC236}">
                <a16:creationId xmlns:a16="http://schemas.microsoft.com/office/drawing/2014/main" id="{8F7ED0AC-6209-01C5-1A41-FBDF626EFAC8}"/>
              </a:ext>
            </a:extLst>
          </p:cNvPr>
          <p:cNvPicPr>
            <a:picLocks/>
          </p:cNvPicPr>
          <p:nvPr/>
        </p:nvPicPr>
        <p:blipFill>
          <a:blip r:embed="rId3">
            <a:extLst>
              <a:ext uri="{28A0092B-C50C-407E-A947-70E740481C1C}">
                <a14:useLocalDpi xmlns:a14="http://schemas.microsoft.com/office/drawing/2010/main" val="0"/>
              </a:ext>
            </a:extLst>
          </a:blip>
          <a:srcRect t="24364" b="52902"/>
          <a:stretch/>
        </p:blipFill>
        <p:spPr>
          <a:xfrm>
            <a:off x="0" y="6300000"/>
            <a:ext cx="1620000" cy="558000"/>
          </a:xfrm>
          <a:prstGeom prst="rect">
            <a:avLst/>
          </a:prstGeom>
        </p:spPr>
      </p:pic>
    </p:spTree>
    <p:extLst>
      <p:ext uri="{BB962C8B-B14F-4D97-AF65-F5344CB8AC3E}">
        <p14:creationId xmlns:p14="http://schemas.microsoft.com/office/powerpoint/2010/main" val="8845134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olorful gears with arrows&#10;&#10;AI-generated content may be incorrect.">
            <a:extLst>
              <a:ext uri="{FF2B5EF4-FFF2-40B4-BE49-F238E27FC236}">
                <a16:creationId xmlns:a16="http://schemas.microsoft.com/office/drawing/2014/main" id="{0526C9C4-D47D-A07C-B107-ACDF19C6A7D9}"/>
              </a:ext>
            </a:extLst>
          </p:cNvPr>
          <p:cNvPicPr>
            <a:picLocks noChangeAspect="1"/>
          </p:cNvPicPr>
          <p:nvPr/>
        </p:nvPicPr>
        <p:blipFill>
          <a:blip r:embed="rId3">
            <a:extLst>
              <a:ext uri="{28A0092B-C50C-407E-A947-70E740481C1C}">
                <a14:useLocalDpi xmlns:a14="http://schemas.microsoft.com/office/drawing/2010/main" val="0"/>
              </a:ext>
            </a:extLst>
          </a:blip>
          <a:srcRect l="15641" t="9778" r="47624" b="65292"/>
          <a:stretch/>
        </p:blipFill>
        <p:spPr>
          <a:xfrm>
            <a:off x="563217" y="1087122"/>
            <a:ext cx="4838794" cy="4644000"/>
          </a:xfrm>
          <a:prstGeom prst="rect">
            <a:avLst/>
          </a:prstGeom>
          <a:solidFill>
            <a:srgbClr val="FAFAFA">
              <a:alpha val="4000"/>
            </a:srgbClr>
          </a:solidFill>
        </p:spPr>
      </p:pic>
      <p:pic>
        <p:nvPicPr>
          <p:cNvPr id="5" name="Content Placeholder 4">
            <a:extLst>
              <a:ext uri="{FF2B5EF4-FFF2-40B4-BE49-F238E27FC236}">
                <a16:creationId xmlns:a16="http://schemas.microsoft.com/office/drawing/2014/main" id="{3F6121E4-A7F9-4E77-CCBB-A6C441A6736F}"/>
              </a:ext>
            </a:extLst>
          </p:cNvPr>
          <p:cNvPicPr>
            <a:picLocks noGrp="1" noChangeAspect="1"/>
          </p:cNvPicPr>
          <p:nvPr>
            <p:ph idx="1"/>
          </p:nvPr>
        </p:nvPicPr>
        <p:blipFill>
          <a:blip r:embed="rId4">
            <a:duotone>
              <a:prstClr val="black"/>
              <a:srgbClr val="00796A">
                <a:tint val="45000"/>
                <a:satMod val="400000"/>
              </a:srgbClr>
            </a:duotone>
          </a:blip>
          <a:stretch>
            <a:fillRect/>
          </a:stretch>
        </p:blipFill>
        <p:spPr>
          <a:xfrm>
            <a:off x="1500808" y="1990820"/>
            <a:ext cx="2749824" cy="2836604"/>
          </a:xfrm>
          <a:prstGeom prst="ellipse">
            <a:avLst/>
          </a:prstGeom>
          <a:effectLst>
            <a:outerShdw blurRad="50800" dist="38100" dir="13500000" algn="br" rotWithShape="0">
              <a:prstClr val="black">
                <a:alpha val="40000"/>
              </a:prstClr>
            </a:outerShdw>
          </a:effectLst>
        </p:spPr>
      </p:pic>
      <p:sp>
        <p:nvSpPr>
          <p:cNvPr id="8" name="TextBox 7">
            <a:extLst>
              <a:ext uri="{FF2B5EF4-FFF2-40B4-BE49-F238E27FC236}">
                <a16:creationId xmlns:a16="http://schemas.microsoft.com/office/drawing/2014/main" id="{37592DE0-C2ED-BA49-9BE9-771CD82D3A60}"/>
              </a:ext>
            </a:extLst>
          </p:cNvPr>
          <p:cNvSpPr txBox="1"/>
          <p:nvPr/>
        </p:nvSpPr>
        <p:spPr>
          <a:xfrm>
            <a:off x="6789991" y="1843950"/>
            <a:ext cx="3448877" cy="3170099"/>
          </a:xfrm>
          <a:prstGeom prst="rect">
            <a:avLst/>
          </a:prstGeom>
          <a:noFill/>
        </p:spPr>
        <p:txBody>
          <a:bodyPr wrap="square" rtlCol="0">
            <a:spAutoFit/>
          </a:bodyPr>
          <a:lstStyle/>
          <a:p>
            <a:r>
              <a:rPr kumimoji="0" lang="en-NZ" sz="4000" b="0" i="0" u="none" strike="noStrike" kern="1200" cap="none" spc="0" normalizeH="0" baseline="0" noProof="0" dirty="0">
                <a:ln>
                  <a:noFill/>
                </a:ln>
                <a:solidFill>
                  <a:srgbClr val="1B1B1B"/>
                </a:solidFill>
                <a:effectLst/>
                <a:uLnTx/>
                <a:uFillTx/>
                <a:latin typeface="Aptos Display" panose="02110004020202020204"/>
                <a:ea typeface="+mj-ea"/>
                <a:cs typeface="+mj-cs"/>
              </a:rPr>
              <a:t>Questions?</a:t>
            </a:r>
          </a:p>
          <a:p>
            <a:br>
              <a:rPr kumimoji="0" lang="en-NZ" sz="4000" b="0" i="0" u="none" strike="noStrike" kern="1200" cap="none" spc="0" normalizeH="0" baseline="0" noProof="0" dirty="0">
                <a:ln>
                  <a:noFill/>
                </a:ln>
                <a:solidFill>
                  <a:srgbClr val="1B1B1B"/>
                </a:solidFill>
                <a:effectLst/>
                <a:uLnTx/>
                <a:uFillTx/>
                <a:latin typeface="Aptos Display" panose="02110004020202020204"/>
                <a:ea typeface="+mj-ea"/>
                <a:cs typeface="+mj-cs"/>
              </a:rPr>
            </a:br>
            <a:r>
              <a:rPr kumimoji="0" lang="en-NZ" sz="4000" b="0" i="0" u="none" strike="noStrike" kern="1200" cap="none" spc="0" normalizeH="0" baseline="0" noProof="0" dirty="0">
                <a:ln>
                  <a:noFill/>
                </a:ln>
                <a:solidFill>
                  <a:srgbClr val="1B1B1B"/>
                </a:solidFill>
                <a:effectLst/>
                <a:uLnTx/>
                <a:uFillTx/>
                <a:latin typeface="Aptos Display" panose="02110004020202020204"/>
                <a:ea typeface="+mj-ea"/>
                <a:cs typeface="+mj-cs"/>
              </a:rPr>
              <a:t>Thoughts?</a:t>
            </a:r>
          </a:p>
          <a:p>
            <a:br>
              <a:rPr kumimoji="0" lang="en-NZ" sz="4000" b="0" i="0" u="none" strike="noStrike" kern="1200" cap="none" spc="0" normalizeH="0" baseline="0" noProof="0" dirty="0">
                <a:ln>
                  <a:noFill/>
                </a:ln>
                <a:solidFill>
                  <a:srgbClr val="1B1B1B"/>
                </a:solidFill>
                <a:effectLst/>
                <a:uLnTx/>
                <a:uFillTx/>
                <a:latin typeface="Aptos Display" panose="02110004020202020204"/>
                <a:ea typeface="+mj-ea"/>
                <a:cs typeface="+mj-cs"/>
              </a:rPr>
            </a:br>
            <a:r>
              <a:rPr kumimoji="0" lang="en-NZ" sz="4000" b="0" i="0" u="none" strike="noStrike" kern="1200" cap="none" spc="0" normalizeH="0" baseline="0" noProof="0" dirty="0">
                <a:ln>
                  <a:noFill/>
                </a:ln>
                <a:solidFill>
                  <a:srgbClr val="1B1B1B"/>
                </a:solidFill>
                <a:effectLst/>
                <a:uLnTx/>
                <a:uFillTx/>
                <a:latin typeface="Aptos Display" panose="02110004020202020204"/>
                <a:ea typeface="+mj-ea"/>
                <a:cs typeface="+mj-cs"/>
              </a:rPr>
              <a:t>Connections?</a:t>
            </a:r>
            <a:endParaRPr lang="en-NZ" dirty="0"/>
          </a:p>
        </p:txBody>
      </p:sp>
      <p:pic>
        <p:nvPicPr>
          <p:cNvPr id="10" name="Picture 9" descr="A close up of a button&#10;&#10;AI-generated content may be incorrect.">
            <a:extLst>
              <a:ext uri="{FF2B5EF4-FFF2-40B4-BE49-F238E27FC236}">
                <a16:creationId xmlns:a16="http://schemas.microsoft.com/office/drawing/2014/main" id="{6EA13118-A2A3-165B-B4C5-BC6F970537FB}"/>
              </a:ext>
            </a:extLst>
          </p:cNvPr>
          <p:cNvPicPr>
            <a:picLocks/>
          </p:cNvPicPr>
          <p:nvPr/>
        </p:nvPicPr>
        <p:blipFill>
          <a:blip r:embed="rId5">
            <a:extLst>
              <a:ext uri="{28A0092B-C50C-407E-A947-70E740481C1C}">
                <a14:useLocalDpi xmlns:a14="http://schemas.microsoft.com/office/drawing/2010/main" val="0"/>
              </a:ext>
            </a:extLst>
          </a:blip>
          <a:srcRect t="50889" b="24653"/>
          <a:stretch/>
        </p:blipFill>
        <p:spPr>
          <a:xfrm>
            <a:off x="0" y="6300000"/>
            <a:ext cx="1620000" cy="558000"/>
          </a:xfrm>
          <a:prstGeom prst="rect">
            <a:avLst/>
          </a:prstGeom>
        </p:spPr>
      </p:pic>
      <p:sp>
        <p:nvSpPr>
          <p:cNvPr id="3" name="TextBox 2">
            <a:extLst>
              <a:ext uri="{FF2B5EF4-FFF2-40B4-BE49-F238E27FC236}">
                <a16:creationId xmlns:a16="http://schemas.microsoft.com/office/drawing/2014/main" id="{D707AFDC-22E5-0FFD-0BA7-2597C4712732}"/>
              </a:ext>
            </a:extLst>
          </p:cNvPr>
          <p:cNvSpPr txBox="1"/>
          <p:nvPr/>
        </p:nvSpPr>
        <p:spPr>
          <a:xfrm>
            <a:off x="11004810" y="6579000"/>
            <a:ext cx="130784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200" b="0" i="0" u="none" strike="noStrike" kern="1200" cap="none" spc="0" normalizeH="0" baseline="0" noProof="0" dirty="0">
                <a:ln>
                  <a:noFill/>
                </a:ln>
                <a:solidFill>
                  <a:prstClr val="black"/>
                </a:solidFill>
                <a:effectLst/>
                <a:uLnTx/>
                <a:uFillTx/>
                <a:latin typeface="Calibri" panose="020F0502020204030204"/>
                <a:ea typeface="+mn-ea"/>
                <a:cs typeface="+mn-cs"/>
              </a:rPr>
              <a:t>(Image by Canva)</a:t>
            </a:r>
          </a:p>
        </p:txBody>
      </p:sp>
    </p:spTree>
    <p:extLst>
      <p:ext uri="{BB962C8B-B14F-4D97-AF65-F5344CB8AC3E}">
        <p14:creationId xmlns:p14="http://schemas.microsoft.com/office/powerpoint/2010/main" val="5782922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479352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38C53-9619-C05A-97D1-02A45CFC2E0B}"/>
              </a:ext>
            </a:extLst>
          </p:cNvPr>
          <p:cNvSpPr>
            <a:spLocks noGrp="1"/>
          </p:cNvSpPr>
          <p:nvPr>
            <p:ph type="title"/>
          </p:nvPr>
        </p:nvSpPr>
        <p:spPr/>
        <p:txBody>
          <a:bodyPr/>
          <a:lstStyle/>
          <a:p>
            <a:r>
              <a:rPr lang="en-NZ" dirty="0"/>
              <a:t>References</a:t>
            </a:r>
          </a:p>
        </p:txBody>
      </p:sp>
      <p:sp>
        <p:nvSpPr>
          <p:cNvPr id="3" name="Content Placeholder 2">
            <a:extLst>
              <a:ext uri="{FF2B5EF4-FFF2-40B4-BE49-F238E27FC236}">
                <a16:creationId xmlns:a16="http://schemas.microsoft.com/office/drawing/2014/main" id="{7B56B0C2-AA2B-9CDC-FC38-41EB5EF01759}"/>
              </a:ext>
            </a:extLst>
          </p:cNvPr>
          <p:cNvSpPr>
            <a:spLocks noGrp="1"/>
          </p:cNvSpPr>
          <p:nvPr>
            <p:ph idx="1"/>
          </p:nvPr>
        </p:nvSpPr>
        <p:spPr/>
        <p:txBody>
          <a:bodyPr>
            <a:normAutofit/>
          </a:bodyPr>
          <a:lstStyle/>
          <a:p>
            <a:pPr>
              <a:buNone/>
            </a:pPr>
            <a:r>
              <a:rPr lang="en-NZ" sz="2100" dirty="0"/>
              <a:t>Ako Aotearoa. (2023). </a:t>
            </a:r>
            <a:r>
              <a:rPr lang="en-NZ" sz="2100" i="1" dirty="0"/>
              <a:t>Ako explored: Evidence-based learning and teaching practices that enhance quality of outcomes in tertiary education in Aotearoa: The </a:t>
            </a:r>
            <a:r>
              <a:rPr lang="en-NZ" sz="2100" i="1" dirty="0" err="1"/>
              <a:t>kaiako’s</a:t>
            </a:r>
            <a:r>
              <a:rPr lang="en-NZ" sz="2100" i="1" dirty="0"/>
              <a:t> role</a:t>
            </a:r>
            <a:r>
              <a:rPr lang="en-NZ" sz="2100" dirty="0"/>
              <a:t>. </a:t>
            </a:r>
            <a:r>
              <a:rPr lang="en-NZ" sz="2100" dirty="0">
                <a:hlinkClick r:id="rId2"/>
              </a:rPr>
              <a:t>https://ako.ac.nz/assets/Knowledge-centre/Ako-Explored/Ako-Explored-WEB.pdf</a:t>
            </a:r>
            <a:endParaRPr lang="en-NZ" sz="2100" dirty="0"/>
          </a:p>
          <a:p>
            <a:pPr>
              <a:buNone/>
            </a:pPr>
            <a:r>
              <a:rPr lang="en-NZ" sz="2100" dirty="0"/>
              <a:t>Doyle, T. (2008). </a:t>
            </a:r>
            <a:r>
              <a:rPr lang="en-NZ" sz="2100" i="1" dirty="0"/>
              <a:t>Helping students learn in a learner-</a:t>
            </a:r>
            <a:r>
              <a:rPr lang="en-NZ" sz="2100" i="1" dirty="0" err="1"/>
              <a:t>centered</a:t>
            </a:r>
            <a:r>
              <a:rPr lang="en-NZ" sz="2100" i="1" dirty="0"/>
              <a:t> environment: A guide to facilitating learning in higher education</a:t>
            </a:r>
            <a:r>
              <a:rPr lang="en-NZ" sz="2100" dirty="0"/>
              <a:t>. Stylus Publishing.</a:t>
            </a:r>
          </a:p>
          <a:p>
            <a:pPr>
              <a:buNone/>
            </a:pPr>
            <a:r>
              <a:rPr lang="en-NZ" sz="2100" dirty="0"/>
              <a:t>Doyle, T., &amp; Doyle, B. (2020). Learning and teaching in harmony with the brain: Insights from neuroscience, biology, cognitive science and psychology. In S. </a:t>
            </a:r>
            <a:r>
              <a:rPr lang="en-NZ" sz="2100" dirty="0" err="1"/>
              <a:t>Hoidn</a:t>
            </a:r>
            <a:r>
              <a:rPr lang="en-NZ" sz="2100" dirty="0"/>
              <a:t> &amp; M. Klemenčič (Eds.), </a:t>
            </a:r>
            <a:r>
              <a:rPr lang="en-NZ" sz="2100" i="1" dirty="0"/>
              <a:t>The Routledge international handbook of student-</a:t>
            </a:r>
            <a:r>
              <a:rPr lang="en-NZ" sz="2100" i="1" dirty="0" err="1"/>
              <a:t>centered</a:t>
            </a:r>
            <a:r>
              <a:rPr lang="en-NZ" sz="2100" i="1" dirty="0"/>
              <a:t> learning and teaching in higher education</a:t>
            </a:r>
            <a:r>
              <a:rPr lang="en-NZ" sz="2100" dirty="0"/>
              <a:t> (pp. 75–91). Routledge</a:t>
            </a:r>
            <a:r>
              <a:rPr lang="en-NZ" sz="1600" dirty="0"/>
              <a:t>.</a:t>
            </a:r>
          </a:p>
          <a:p>
            <a:pPr>
              <a:buNone/>
            </a:pPr>
            <a:r>
              <a:rPr lang="en-NZ" sz="2100" dirty="0" err="1"/>
              <a:t>Hoidn</a:t>
            </a:r>
            <a:r>
              <a:rPr lang="en-NZ" sz="2100" dirty="0"/>
              <a:t>, S., &amp; Reusser, K. (2020). Foundations of student-</a:t>
            </a:r>
            <a:r>
              <a:rPr lang="en-NZ" sz="2100" dirty="0" err="1"/>
              <a:t>centered</a:t>
            </a:r>
            <a:r>
              <a:rPr lang="en-NZ" sz="2100" dirty="0"/>
              <a:t> learning and teaching. In S. </a:t>
            </a:r>
            <a:r>
              <a:rPr lang="en-NZ" sz="2100" dirty="0" err="1"/>
              <a:t>Hoidn</a:t>
            </a:r>
            <a:r>
              <a:rPr lang="en-NZ" sz="2100" dirty="0"/>
              <a:t> &amp; M. Klemenčič (Eds.), </a:t>
            </a:r>
            <a:r>
              <a:rPr lang="en-NZ" sz="2100" i="1" dirty="0"/>
              <a:t>The Routledge international handbook of student-</a:t>
            </a:r>
            <a:r>
              <a:rPr lang="en-NZ" sz="2100" i="1" dirty="0" err="1"/>
              <a:t>centered</a:t>
            </a:r>
            <a:r>
              <a:rPr lang="en-NZ" sz="2100" i="1" dirty="0"/>
              <a:t> learning and teaching in higher education</a:t>
            </a:r>
            <a:r>
              <a:rPr lang="en-NZ" sz="2100" dirty="0"/>
              <a:t> (pp. 17–46). Routledge.</a:t>
            </a:r>
          </a:p>
          <a:p>
            <a:pPr marL="0" indent="0">
              <a:buNone/>
            </a:pPr>
            <a:endParaRPr lang="en-NZ" dirty="0"/>
          </a:p>
        </p:txBody>
      </p:sp>
    </p:spTree>
    <p:extLst>
      <p:ext uri="{BB962C8B-B14F-4D97-AF65-F5344CB8AC3E}">
        <p14:creationId xmlns:p14="http://schemas.microsoft.com/office/powerpoint/2010/main" val="41832655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428D4-7B76-2B39-CD3C-B031518F64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A82A8A-1936-A29D-A1FD-67A58AA6571C}"/>
              </a:ext>
            </a:extLst>
          </p:cNvPr>
          <p:cNvSpPr>
            <a:spLocks noGrp="1"/>
          </p:cNvSpPr>
          <p:nvPr>
            <p:ph type="title"/>
          </p:nvPr>
        </p:nvSpPr>
        <p:spPr/>
        <p:txBody>
          <a:bodyPr/>
          <a:lstStyle/>
          <a:p>
            <a:r>
              <a:rPr lang="en-NZ" dirty="0"/>
              <a:t>References</a:t>
            </a:r>
          </a:p>
        </p:txBody>
      </p:sp>
      <p:sp>
        <p:nvSpPr>
          <p:cNvPr id="3" name="Content Placeholder 2">
            <a:extLst>
              <a:ext uri="{FF2B5EF4-FFF2-40B4-BE49-F238E27FC236}">
                <a16:creationId xmlns:a16="http://schemas.microsoft.com/office/drawing/2014/main" id="{C3C739D8-F2AD-169D-EBB5-C9948DA96F77}"/>
              </a:ext>
            </a:extLst>
          </p:cNvPr>
          <p:cNvSpPr>
            <a:spLocks noGrp="1"/>
          </p:cNvSpPr>
          <p:nvPr>
            <p:ph idx="1"/>
          </p:nvPr>
        </p:nvSpPr>
        <p:spPr>
          <a:xfrm>
            <a:off x="838200" y="1825625"/>
            <a:ext cx="10515600" cy="3762375"/>
          </a:xfrm>
        </p:spPr>
        <p:txBody>
          <a:bodyPr>
            <a:normAutofit fontScale="92500" lnSpcReduction="20000"/>
          </a:bodyPr>
          <a:lstStyle/>
          <a:p>
            <a:pPr>
              <a:buNone/>
            </a:pPr>
            <a:r>
              <a:rPr lang="en-NZ" sz="2300" dirty="0"/>
              <a:t>Ho, Y. Y., &amp; Lim, W. Y. R. (2020). Educating adult learners: Bridging learners’ characteristics and the learning sciences. In C. Sanger &amp; N. Gleason (Eds.), </a:t>
            </a:r>
            <a:r>
              <a:rPr lang="en-NZ" sz="2300" i="1" dirty="0"/>
              <a:t>Diversity and inclusion in global higher education</a:t>
            </a:r>
            <a:r>
              <a:rPr lang="en-NZ" sz="2300" dirty="0"/>
              <a:t>. Palgrave Macmillan. </a:t>
            </a:r>
            <a:r>
              <a:rPr lang="en-NZ" sz="2300" dirty="0">
                <a:hlinkClick r:id="rId2"/>
              </a:rPr>
              <a:t>https://doi.org/10.1007/978-981-15-1628-3_4</a:t>
            </a:r>
            <a:endParaRPr lang="en-NZ" sz="2300" dirty="0"/>
          </a:p>
          <a:p>
            <a:pPr>
              <a:buNone/>
            </a:pPr>
            <a:r>
              <a:rPr lang="en-NZ" sz="2300" dirty="0"/>
              <a:t>Kolb, D. A. (1984). </a:t>
            </a:r>
            <a:r>
              <a:rPr lang="en-NZ" sz="2300" i="1" dirty="0"/>
              <a:t>Experiential learning: Experience as the source of learning and development</a:t>
            </a:r>
            <a:r>
              <a:rPr lang="en-NZ" sz="2300" dirty="0"/>
              <a:t>. Prentice-Hall.</a:t>
            </a:r>
          </a:p>
          <a:p>
            <a:pPr>
              <a:buNone/>
            </a:pPr>
            <a:r>
              <a:rPr lang="en-NZ" sz="2300" dirty="0" err="1"/>
              <a:t>Laurillard</a:t>
            </a:r>
            <a:r>
              <a:rPr lang="en-NZ" sz="2300" dirty="0"/>
              <a:t>, D. (2012). </a:t>
            </a:r>
            <a:r>
              <a:rPr lang="en-NZ" sz="2300" i="1" dirty="0"/>
              <a:t>Teaching as a design science: Building pedagogical patterns for learning and technology</a:t>
            </a:r>
            <a:r>
              <a:rPr lang="en-NZ" sz="2300" dirty="0"/>
              <a:t>. Routledge.</a:t>
            </a:r>
          </a:p>
          <a:p>
            <a:pPr>
              <a:buNone/>
            </a:pPr>
            <a:r>
              <a:rPr lang="en-NZ" sz="2300" dirty="0" err="1"/>
              <a:t>Machost</a:t>
            </a:r>
            <a:r>
              <a:rPr lang="en-NZ" sz="2300" dirty="0"/>
              <a:t>, H., &amp; Stains, M. (2023). Reflective practices in education: A primer for practitioners. </a:t>
            </a:r>
            <a:r>
              <a:rPr lang="en-NZ" sz="2300" i="1" dirty="0"/>
              <a:t>CBE—Life Sciences Education, 22</a:t>
            </a:r>
            <a:r>
              <a:rPr lang="en-NZ" sz="2300" dirty="0"/>
              <a:t>(2), 020148. </a:t>
            </a:r>
            <a:r>
              <a:rPr lang="en-NZ" sz="2300" dirty="0">
                <a:hlinkClick r:id="rId3"/>
              </a:rPr>
              <a:t>https://doi.org/10.1187/cbe.22-07-0148</a:t>
            </a:r>
            <a:endParaRPr lang="en-NZ" sz="2300" dirty="0"/>
          </a:p>
          <a:p>
            <a:pPr>
              <a:buNone/>
            </a:pPr>
            <a:r>
              <a:rPr lang="en-NZ" sz="2300" dirty="0"/>
              <a:t>Pan, S. C., &amp; Bjork, R. A. (2021). Acquiring an accurate mental model of human learning: Toward an owner’s manual. In E. Tulving &amp; C. Fergus (Eds.), </a:t>
            </a:r>
            <a:r>
              <a:rPr lang="en-NZ" sz="2300" i="1" dirty="0"/>
              <a:t>The Oxford handbook of memory</a:t>
            </a:r>
            <a:r>
              <a:rPr lang="en-NZ" sz="2300" dirty="0"/>
              <a:t> (Vol. 2). Oxford University Press.</a:t>
            </a:r>
          </a:p>
          <a:p>
            <a:pPr marL="0" indent="0">
              <a:buNone/>
            </a:pPr>
            <a:endParaRPr lang="en-NZ" dirty="0"/>
          </a:p>
        </p:txBody>
      </p:sp>
    </p:spTree>
    <p:extLst>
      <p:ext uri="{BB962C8B-B14F-4D97-AF65-F5344CB8AC3E}">
        <p14:creationId xmlns:p14="http://schemas.microsoft.com/office/powerpoint/2010/main" val="755252321"/>
      </p:ext>
    </p:extLst>
  </p:cSld>
  <p:clrMapOvr>
    <a:masterClrMapping/>
  </p:clrMapOvr>
</p:sld>
</file>

<file path=ppt/theme/theme1.xml><?xml version="1.0" encoding="utf-8"?>
<a:theme xmlns:a="http://schemas.openxmlformats.org/drawingml/2006/main" name="Office Theme">
  <a:themeElements>
    <a:clrScheme name="Custom 3">
      <a:dk1>
        <a:srgbClr val="1B1B1B"/>
      </a:dk1>
      <a:lt1>
        <a:sysClr val="window" lastClr="FFFFFF"/>
      </a:lt1>
      <a:dk2>
        <a:srgbClr val="1B1B1B"/>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Vibrant vectors">
  <a:themeElements>
    <a:clrScheme name="3D Squiggles">
      <a:dk1>
        <a:srgbClr val="000000"/>
      </a:dk1>
      <a:lt1>
        <a:srgbClr val="FFFFFF"/>
      </a:lt1>
      <a:dk2>
        <a:srgbClr val="2C2C2C"/>
      </a:dk2>
      <a:lt2>
        <a:srgbClr val="FDF8FF"/>
      </a:lt2>
      <a:accent1>
        <a:srgbClr val="CEC1FF"/>
      </a:accent1>
      <a:accent2>
        <a:srgbClr val="FFE38D"/>
      </a:accent2>
      <a:accent3>
        <a:srgbClr val="E0F380"/>
      </a:accent3>
      <a:accent4>
        <a:srgbClr val="CAF2F1"/>
      </a:accent4>
      <a:accent5>
        <a:srgbClr val="F3B8FF"/>
      </a:accent5>
      <a:accent6>
        <a:srgbClr val="FFD22F"/>
      </a:accent6>
      <a:hlink>
        <a:srgbClr val="6FADAB"/>
      </a:hlink>
      <a:folHlink>
        <a:srgbClr val="5E5491"/>
      </a:folHlink>
    </a:clrScheme>
    <a:fontScheme name="Custom 83">
      <a:majorFont>
        <a:latin typeface="Walbaum Display"/>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ibrant Vectors (3D squiggles)_win32_KO_V10" id="{52336959-56F3-45BD-B4FD-952CD9644700}" vid="{449E73CF-4A25-40D4-8E40-9FA4148E535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177CB127539E4086E72E9693BEB61C" ma:contentTypeVersion="19" ma:contentTypeDescription="Create a new document." ma:contentTypeScope="" ma:versionID="5935fb8a82a7e1f93d29dacff195c72c">
  <xsd:schema xmlns:xsd="http://www.w3.org/2001/XMLSchema" xmlns:xs="http://www.w3.org/2001/XMLSchema" xmlns:p="http://schemas.microsoft.com/office/2006/metadata/properties" xmlns:ns2="b82c0890-db37-4f7b-86b1-28861ffcc908" xmlns:ns3="e2d462b7-cb72-49f0-ae83-d6cf3d9603b8" targetNamespace="http://schemas.microsoft.com/office/2006/metadata/properties" ma:root="true" ma:fieldsID="a60bbafa13d50c37d1ba68eb66066fec" ns2:_="" ns3:_="">
    <xsd:import namespace="b82c0890-db37-4f7b-86b1-28861ffcc908"/>
    <xsd:import namespace="e2d462b7-cb72-49f0-ae83-d6cf3d9603b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c0890-db37-4f7b-86b1-28861ffcc90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7b8826a-d613-4642-9f99-0056bc0ffb6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462b7-cb72-49f0-ae83-d6cf3d9603b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4070765-1017-4d5a-9ea8-f0ca656af9bd}" ma:internalName="TaxCatchAll" ma:showField="CatchAllData" ma:web="e2d462b7-cb72-49f0-ae83-d6cf3d9603b8">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2d462b7-cb72-49f0-ae83-d6cf3d9603b8" xsi:nil="true"/>
    <lcf76f155ced4ddcb4097134ff3c332f xmlns="b82c0890-db37-4f7b-86b1-28861ffcc90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6923A43-ADE1-4E66-8990-9D6FDD9CD66B}"/>
</file>

<file path=customXml/itemProps2.xml><?xml version="1.0" encoding="utf-8"?>
<ds:datastoreItem xmlns:ds="http://schemas.openxmlformats.org/officeDocument/2006/customXml" ds:itemID="{94EA7252-2317-4ECB-9A10-C98F4447E9FB}"/>
</file>

<file path=customXml/itemProps3.xml><?xml version="1.0" encoding="utf-8"?>
<ds:datastoreItem xmlns:ds="http://schemas.openxmlformats.org/officeDocument/2006/customXml" ds:itemID="{A7C4F5B9-EFE9-4970-A264-79CEC6A36DCD}"/>
</file>

<file path=docProps/app.xml><?xml version="1.0" encoding="utf-8"?>
<Properties xmlns="http://schemas.openxmlformats.org/officeDocument/2006/extended-properties" xmlns:vt="http://schemas.openxmlformats.org/officeDocument/2006/docPropsVTypes">
  <Template/>
  <TotalTime>2610</TotalTime>
  <Words>5484</Words>
  <Application>Microsoft Office PowerPoint</Application>
  <PresentationFormat>Widescreen</PresentationFormat>
  <Paragraphs>445</Paragraphs>
  <Slides>49</Slides>
  <Notes>47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49</vt:i4>
      </vt:variant>
    </vt:vector>
  </HeadingPairs>
  <TitlesOfParts>
    <vt:vector size="59" baseType="lpstr">
      <vt:lpstr>Aptos</vt:lpstr>
      <vt:lpstr>Aptos Display</vt:lpstr>
      <vt:lpstr>Aptos Light</vt:lpstr>
      <vt:lpstr>Arial</vt:lpstr>
      <vt:lpstr>Calibri</vt:lpstr>
      <vt:lpstr>Calibri Light</vt:lpstr>
      <vt:lpstr>Walbaum Display</vt:lpstr>
      <vt:lpstr>Wingdings</vt:lpstr>
      <vt:lpstr>Office Theme</vt:lpstr>
      <vt:lpstr>Vibrant vectors</vt:lpstr>
      <vt:lpstr>PowerPoint Presentation</vt:lpstr>
      <vt:lpstr>PowerPoint Presentation</vt:lpstr>
      <vt:lpstr>PowerPoint Presentation</vt:lpstr>
      <vt:lpstr>     Affirm                 or              Inform</vt:lpstr>
      <vt:lpstr>Prediction Questions</vt:lpstr>
      <vt:lpstr>PowerPoint Presentation</vt:lpstr>
      <vt:lpstr>PowerPoint Presentation</vt:lpstr>
      <vt:lpstr>PowerPoint Presentation</vt:lpstr>
      <vt:lpstr>PowerPoint Presentation</vt:lpstr>
      <vt:lpstr>PowerPoint Presentation</vt:lpstr>
      <vt:lpstr>What is learning</vt:lpstr>
      <vt:lpstr>Cognify -  What? and Why?</vt:lpstr>
      <vt:lpstr>Where did it come from? </vt:lpstr>
      <vt:lpstr>PowerPoint Presentation</vt:lpstr>
      <vt:lpstr>PowerPoint Presentation</vt:lpstr>
      <vt:lpstr>PowerPoint Presentation</vt:lpstr>
      <vt:lpstr>PowerPoint Presentation</vt:lpstr>
      <vt:lpstr>PowerPoint Presentation</vt:lpstr>
      <vt:lpstr>PowerPoint Presentation</vt:lpstr>
      <vt:lpstr>Engage</vt:lpstr>
      <vt:lpstr>Match each example to the type of activity</vt:lpstr>
      <vt:lpstr>PowerPoint Presentation</vt:lpstr>
      <vt:lpstr>PowerPoint Presentation</vt:lpstr>
      <vt:lpstr>The Cognify Resources</vt:lpstr>
      <vt:lpstr>The Cognify Resources</vt:lpstr>
      <vt:lpstr>Outline of research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pairs reflect on one of the following…</vt:lpstr>
      <vt:lpstr>PowerPoint Presentation</vt:lpstr>
      <vt:lpstr>PowerPoint Presentation</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Kathleen Quayle</dc:creator>
  <cp:lastModifiedBy>Kathleen Quayle</cp:lastModifiedBy>
  <cp:revision>6</cp:revision>
  <dcterms:created xsi:type="dcterms:W3CDTF">2026-09-16T23:47:57Z</dcterms:created>
  <dcterms:modified xsi:type="dcterms:W3CDTF">2026-10-02T04:10:21Z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0x0101003A177CB127539E4086E72E9693BEB61C</vt:lpwstr>
  </property>
</Properties>
</file>