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4"/>
    <p:sldMasterId id="2147483712" r:id="rId5"/>
    <p:sldMasterId id="2147483717" r:id="rId6"/>
  </p:sldMasterIdLst>
  <p:notesMasterIdLst>
    <p:notesMasterId r:id="rId27"/>
  </p:notesMasterIdLst>
  <p:sldIdLst>
    <p:sldId id="270" r:id="rId7"/>
    <p:sldId id="271" r:id="rId8"/>
    <p:sldId id="329" r:id="rId9"/>
    <p:sldId id="316" r:id="rId10"/>
    <p:sldId id="317" r:id="rId11"/>
    <p:sldId id="273" r:id="rId12"/>
    <p:sldId id="334" r:id="rId13"/>
    <p:sldId id="335" r:id="rId14"/>
    <p:sldId id="323" r:id="rId15"/>
    <p:sldId id="307" r:id="rId16"/>
    <p:sldId id="327" r:id="rId17"/>
    <p:sldId id="339" r:id="rId18"/>
    <p:sldId id="337" r:id="rId19"/>
    <p:sldId id="336" r:id="rId20"/>
    <p:sldId id="340" r:id="rId21"/>
    <p:sldId id="338" r:id="rId22"/>
    <p:sldId id="341" r:id="rId23"/>
    <p:sldId id="342" r:id="rId24"/>
    <p:sldId id="343" r:id="rId25"/>
    <p:sldId id="311" r:id="rId26"/>
  </p:sldIdLst>
  <p:sldSz cx="12193588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16F940A-7199-AD47-A480-1E92C9A58299}">
          <p14:sldIdLst>
            <p14:sldId id="270"/>
            <p14:sldId id="271"/>
            <p14:sldId id="329"/>
            <p14:sldId id="316"/>
            <p14:sldId id="317"/>
            <p14:sldId id="273"/>
            <p14:sldId id="334"/>
            <p14:sldId id="335"/>
            <p14:sldId id="323"/>
            <p14:sldId id="307"/>
            <p14:sldId id="327"/>
            <p14:sldId id="339"/>
            <p14:sldId id="337"/>
            <p14:sldId id="336"/>
            <p14:sldId id="340"/>
            <p14:sldId id="338"/>
            <p14:sldId id="341"/>
            <p14:sldId id="342"/>
            <p14:sldId id="343"/>
          </p14:sldIdLst>
        </p14:section>
        <p14:section name="Asset Library" id="{E4E975F6-B5FD-1F4B-AD8C-1B2E235EDCC1}">
          <p14:sldIdLst>
            <p14:sldId id="31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981" userDrawn="1">
          <p15:clr>
            <a:srgbClr val="A4A3A4"/>
          </p15:clr>
        </p15:guide>
        <p15:guide id="3" pos="9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66FF33"/>
    <a:srgbClr val="B4D4C5"/>
    <a:srgbClr val="AEBADB"/>
    <a:srgbClr val="9987BA"/>
    <a:srgbClr val="AEB9DB"/>
    <a:srgbClr val="9987BB"/>
    <a:srgbClr val="AACE93"/>
    <a:srgbClr val="B9D5D6"/>
    <a:srgbClr val="B5C7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4E009E-0D9F-4CC9-8902-3D42B0763FDE}" v="171" dt="2026-10-08T08:45:32.9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–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62" autoAdjust="0"/>
    <p:restoredTop sz="63923" autoAdjust="0"/>
  </p:normalViewPr>
  <p:slideViewPr>
    <p:cSldViewPr snapToGrid="0">
      <p:cViewPr varScale="1">
        <p:scale>
          <a:sx n="67" d="100"/>
          <a:sy n="67" d="100"/>
        </p:scale>
        <p:origin x="2334" y="66"/>
      </p:cViewPr>
      <p:guideLst>
        <p:guide orient="horz" pos="981"/>
        <p:guide pos="98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 Mark Bradford" userId="df918c3c-cf71-40a9-87c4-58060d8c08da" providerId="ADAL" clId="{977EE97E-1525-4328-8B8D-E6DBE9C2801D}"/>
    <pc:docChg chg="undo custSel addSld delSld modSld sldOrd modSection">
      <pc:chgData name="Dr Mark Bradford" userId="df918c3c-cf71-40a9-87c4-58060d8c08da" providerId="ADAL" clId="{977EE97E-1525-4328-8B8D-E6DBE9C2801D}" dt="2026-10-08T08:49:55.291" v="3111" actId="1076"/>
      <pc:docMkLst>
        <pc:docMk/>
      </pc:docMkLst>
      <pc:sldChg chg="del">
        <pc:chgData name="Dr Mark Bradford" userId="df918c3c-cf71-40a9-87c4-58060d8c08da" providerId="ADAL" clId="{977EE97E-1525-4328-8B8D-E6DBE9C2801D}" dt="2026-10-08T08:37:35.840" v="2937" actId="47"/>
        <pc:sldMkLst>
          <pc:docMk/>
          <pc:sldMk cId="3262365703" sldId="269"/>
        </pc:sldMkLst>
      </pc:sldChg>
      <pc:sldChg chg="addSp delSp modSp mod modNotesTx">
        <pc:chgData name="Dr Mark Bradford" userId="df918c3c-cf71-40a9-87c4-58060d8c08da" providerId="ADAL" clId="{977EE97E-1525-4328-8B8D-E6DBE9C2801D}" dt="2026-10-08T08:01:18.625" v="2012" actId="20577"/>
        <pc:sldMkLst>
          <pc:docMk/>
          <pc:sldMk cId="2734042704" sldId="270"/>
        </pc:sldMkLst>
        <pc:spChg chg="add mod">
          <ac:chgData name="Dr Mark Bradford" userId="df918c3c-cf71-40a9-87c4-58060d8c08da" providerId="ADAL" clId="{977EE97E-1525-4328-8B8D-E6DBE9C2801D}" dt="2026-10-08T02:42:46.908" v="202" actId="1076"/>
          <ac:spMkLst>
            <pc:docMk/>
            <pc:sldMk cId="2734042704" sldId="270"/>
            <ac:spMk id="2" creationId="{B57B843F-9049-9513-C3F4-4E429E1EC053}"/>
          </ac:spMkLst>
        </pc:spChg>
        <pc:spChg chg="add mod">
          <ac:chgData name="Dr Mark Bradford" userId="df918c3c-cf71-40a9-87c4-58060d8c08da" providerId="ADAL" clId="{977EE97E-1525-4328-8B8D-E6DBE9C2801D}" dt="2026-10-08T05:01:02.055" v="1096" actId="1035"/>
          <ac:spMkLst>
            <pc:docMk/>
            <pc:sldMk cId="2734042704" sldId="270"/>
            <ac:spMk id="4" creationId="{1A8E4319-8266-662D-21E6-EEB124671BDC}"/>
          </ac:spMkLst>
        </pc:spChg>
        <pc:spChg chg="add del mod">
          <ac:chgData name="Dr Mark Bradford" userId="df918c3c-cf71-40a9-87c4-58060d8c08da" providerId="ADAL" clId="{977EE97E-1525-4328-8B8D-E6DBE9C2801D}" dt="2026-10-08T02:33:30.914" v="149" actId="478"/>
          <ac:spMkLst>
            <pc:docMk/>
            <pc:sldMk cId="2734042704" sldId="270"/>
            <ac:spMk id="5" creationId="{956E8BC7-66EA-556F-C404-069CEFA85048}"/>
          </ac:spMkLst>
        </pc:spChg>
        <pc:spChg chg="mod">
          <ac:chgData name="Dr Mark Bradford" userId="df918c3c-cf71-40a9-87c4-58060d8c08da" providerId="ADAL" clId="{977EE97E-1525-4328-8B8D-E6DBE9C2801D}" dt="2026-10-08T05:03:46.145" v="1150" actId="113"/>
          <ac:spMkLst>
            <pc:docMk/>
            <pc:sldMk cId="2734042704" sldId="270"/>
            <ac:spMk id="7" creationId="{4B57665D-B501-2995-25D6-CF0950D4640F}"/>
          </ac:spMkLst>
        </pc:spChg>
      </pc:sldChg>
      <pc:sldChg chg="addSp delSp modSp mod ord modNotesTx">
        <pc:chgData name="Dr Mark Bradford" userId="df918c3c-cf71-40a9-87c4-58060d8c08da" providerId="ADAL" clId="{977EE97E-1525-4328-8B8D-E6DBE9C2801D}" dt="2026-10-08T08:05:31.944" v="2084" actId="14"/>
        <pc:sldMkLst>
          <pc:docMk/>
          <pc:sldMk cId="138799251" sldId="271"/>
        </pc:sldMkLst>
        <pc:spChg chg="del mod">
          <ac:chgData name="Dr Mark Bradford" userId="df918c3c-cf71-40a9-87c4-58060d8c08da" providerId="ADAL" clId="{977EE97E-1525-4328-8B8D-E6DBE9C2801D}" dt="2026-10-08T02:59:42.729" v="393" actId="478"/>
          <ac:spMkLst>
            <pc:docMk/>
            <pc:sldMk cId="138799251" sldId="271"/>
            <ac:spMk id="3" creationId="{B5FFAE21-8C7A-2D9E-C628-C53E82B0ADF1}"/>
          </ac:spMkLst>
        </pc:spChg>
        <pc:spChg chg="add del">
          <ac:chgData name="Dr Mark Bradford" userId="df918c3c-cf71-40a9-87c4-58060d8c08da" providerId="ADAL" clId="{977EE97E-1525-4328-8B8D-E6DBE9C2801D}" dt="2026-10-08T02:43:04.004" v="206" actId="478"/>
          <ac:spMkLst>
            <pc:docMk/>
            <pc:sldMk cId="138799251" sldId="271"/>
            <ac:spMk id="4" creationId="{5CC41BFD-55FD-3DBE-4D19-B0CF8103A2BF}"/>
          </ac:spMkLst>
        </pc:spChg>
        <pc:spChg chg="add del mod">
          <ac:chgData name="Dr Mark Bradford" userId="df918c3c-cf71-40a9-87c4-58060d8c08da" providerId="ADAL" clId="{977EE97E-1525-4328-8B8D-E6DBE9C2801D}" dt="2026-10-08T02:39:11.232" v="181" actId="478"/>
          <ac:spMkLst>
            <pc:docMk/>
            <pc:sldMk cId="138799251" sldId="271"/>
            <ac:spMk id="5" creationId="{35375965-FC39-FC65-E60F-3D6B6AEF14DF}"/>
          </ac:spMkLst>
        </pc:spChg>
        <pc:spChg chg="add">
          <ac:chgData name="Dr Mark Bradford" userId="df918c3c-cf71-40a9-87c4-58060d8c08da" providerId="ADAL" clId="{977EE97E-1525-4328-8B8D-E6DBE9C2801D}" dt="2026-10-08T02:43:04.454" v="207" actId="22"/>
          <ac:spMkLst>
            <pc:docMk/>
            <pc:sldMk cId="138799251" sldId="271"/>
            <ac:spMk id="7" creationId="{915DDBE4-5879-1E4E-BE5F-E4CD7825419E}"/>
          </ac:spMkLst>
        </pc:spChg>
        <pc:spChg chg="add del mod">
          <ac:chgData name="Dr Mark Bradford" userId="df918c3c-cf71-40a9-87c4-58060d8c08da" providerId="ADAL" clId="{977EE97E-1525-4328-8B8D-E6DBE9C2801D}" dt="2026-10-08T02:44:51.339" v="234" actId="478"/>
          <ac:spMkLst>
            <pc:docMk/>
            <pc:sldMk cId="138799251" sldId="271"/>
            <ac:spMk id="8" creationId="{AFC9174D-6F07-7B20-A4DE-6F735FAB2E7B}"/>
          </ac:spMkLst>
        </pc:spChg>
        <pc:spChg chg="del mod">
          <ac:chgData name="Dr Mark Bradford" userId="df918c3c-cf71-40a9-87c4-58060d8c08da" providerId="ADAL" clId="{977EE97E-1525-4328-8B8D-E6DBE9C2801D}" dt="2026-10-08T04:52:17.512" v="1049" actId="478"/>
          <ac:spMkLst>
            <pc:docMk/>
            <pc:sldMk cId="138799251" sldId="271"/>
            <ac:spMk id="9" creationId="{8276F6FE-C2D0-B755-AA7F-951820D2EE7E}"/>
          </ac:spMkLst>
        </pc:spChg>
        <pc:spChg chg="add del mod">
          <ac:chgData name="Dr Mark Bradford" userId="df918c3c-cf71-40a9-87c4-58060d8c08da" providerId="ADAL" clId="{977EE97E-1525-4328-8B8D-E6DBE9C2801D}" dt="2026-10-08T02:47:54.346" v="260" actId="478"/>
          <ac:spMkLst>
            <pc:docMk/>
            <pc:sldMk cId="138799251" sldId="271"/>
            <ac:spMk id="10" creationId="{5D2871FF-8E36-E7A6-F9AC-D4C8C6A7F8EE}"/>
          </ac:spMkLst>
        </pc:spChg>
        <pc:spChg chg="add del mod">
          <ac:chgData name="Dr Mark Bradford" userId="df918c3c-cf71-40a9-87c4-58060d8c08da" providerId="ADAL" clId="{977EE97E-1525-4328-8B8D-E6DBE9C2801D}" dt="2026-10-08T03:00:37.043" v="476" actId="478"/>
          <ac:spMkLst>
            <pc:docMk/>
            <pc:sldMk cId="138799251" sldId="271"/>
            <ac:spMk id="11" creationId="{4B50E4E5-5F25-D506-1D07-3333CFC62E99}"/>
          </ac:spMkLst>
        </pc:spChg>
        <pc:spChg chg="add del mod">
          <ac:chgData name="Dr Mark Bradford" userId="df918c3c-cf71-40a9-87c4-58060d8c08da" providerId="ADAL" clId="{977EE97E-1525-4328-8B8D-E6DBE9C2801D}" dt="2026-10-08T02:59:48.115" v="394" actId="478"/>
          <ac:spMkLst>
            <pc:docMk/>
            <pc:sldMk cId="138799251" sldId="271"/>
            <ac:spMk id="13" creationId="{6C01E60A-DFEF-72B8-A24B-16FA648FE5CF}"/>
          </ac:spMkLst>
        </pc:spChg>
        <pc:spChg chg="add del mod">
          <ac:chgData name="Dr Mark Bradford" userId="df918c3c-cf71-40a9-87c4-58060d8c08da" providerId="ADAL" clId="{977EE97E-1525-4328-8B8D-E6DBE9C2801D}" dt="2026-10-08T04:52:26.268" v="1052" actId="478"/>
          <ac:spMkLst>
            <pc:docMk/>
            <pc:sldMk cId="138799251" sldId="271"/>
            <ac:spMk id="15" creationId="{F0928805-B8CC-E467-6205-592051365741}"/>
          </ac:spMkLst>
        </pc:spChg>
        <pc:spChg chg="add del mod">
          <ac:chgData name="Dr Mark Bradford" userId="df918c3c-cf71-40a9-87c4-58060d8c08da" providerId="ADAL" clId="{977EE97E-1525-4328-8B8D-E6DBE9C2801D}" dt="2026-10-08T04:52:21.259" v="1051" actId="478"/>
          <ac:spMkLst>
            <pc:docMk/>
            <pc:sldMk cId="138799251" sldId="271"/>
            <ac:spMk id="16" creationId="{F77731ED-3706-6AC4-3FD1-3038A876B33C}"/>
          </ac:spMkLst>
        </pc:spChg>
        <pc:spChg chg="add del mod">
          <ac:chgData name="Dr Mark Bradford" userId="df918c3c-cf71-40a9-87c4-58060d8c08da" providerId="ADAL" clId="{977EE97E-1525-4328-8B8D-E6DBE9C2801D}" dt="2026-10-08T04:52:40.230" v="1054" actId="478"/>
          <ac:spMkLst>
            <pc:docMk/>
            <pc:sldMk cId="138799251" sldId="271"/>
            <ac:spMk id="17" creationId="{66E1748C-9C00-EA6F-9633-7AB67EA26EA4}"/>
          </ac:spMkLst>
        </pc:spChg>
        <pc:spChg chg="add del mod">
          <ac:chgData name="Dr Mark Bradford" userId="df918c3c-cf71-40a9-87c4-58060d8c08da" providerId="ADAL" clId="{977EE97E-1525-4328-8B8D-E6DBE9C2801D}" dt="2026-10-08T04:52:43.167" v="1055" actId="478"/>
          <ac:spMkLst>
            <pc:docMk/>
            <pc:sldMk cId="138799251" sldId="271"/>
            <ac:spMk id="19" creationId="{37C9C52E-9809-E4C2-3D6F-B70414768AF0}"/>
          </ac:spMkLst>
        </pc:spChg>
        <pc:spChg chg="add mod">
          <ac:chgData name="Dr Mark Bradford" userId="df918c3c-cf71-40a9-87c4-58060d8c08da" providerId="ADAL" clId="{977EE97E-1525-4328-8B8D-E6DBE9C2801D}" dt="2026-10-08T05:01:14.232" v="1128" actId="1036"/>
          <ac:spMkLst>
            <pc:docMk/>
            <pc:sldMk cId="138799251" sldId="271"/>
            <ac:spMk id="20" creationId="{B30A1B1C-5E01-1AB8-E1BD-BBD06B15D0F7}"/>
          </ac:spMkLst>
        </pc:spChg>
        <pc:graphicFrameChg chg="add del modGraphic">
          <ac:chgData name="Dr Mark Bradford" userId="df918c3c-cf71-40a9-87c4-58060d8c08da" providerId="ADAL" clId="{977EE97E-1525-4328-8B8D-E6DBE9C2801D}" dt="2026-10-08T08:02:19.296" v="2023" actId="478"/>
          <ac:graphicFrameMkLst>
            <pc:docMk/>
            <pc:sldMk cId="138799251" sldId="271"/>
            <ac:graphicFrameMk id="22" creationId="{539AA2D9-D294-DEAA-E6A9-FEF01D774433}"/>
          </ac:graphicFrameMkLst>
        </pc:graphicFrameChg>
      </pc:sldChg>
      <pc:sldChg chg="addSp delSp modSp add del mod ord modNotesTx">
        <pc:chgData name="Dr Mark Bradford" userId="df918c3c-cf71-40a9-87c4-58060d8c08da" providerId="ADAL" clId="{977EE97E-1525-4328-8B8D-E6DBE9C2801D}" dt="2026-10-08T08:39:54.577" v="2956" actId="22"/>
        <pc:sldMkLst>
          <pc:docMk/>
          <pc:sldMk cId="3440634543" sldId="273"/>
        </pc:sldMkLst>
        <pc:spChg chg="add del mod">
          <ac:chgData name="Dr Mark Bradford" userId="df918c3c-cf71-40a9-87c4-58060d8c08da" providerId="ADAL" clId="{977EE97E-1525-4328-8B8D-E6DBE9C2801D}" dt="2026-10-08T07:29:03.189" v="1694" actId="478"/>
          <ac:spMkLst>
            <pc:docMk/>
            <pc:sldMk cId="3440634543" sldId="273"/>
            <ac:spMk id="3" creationId="{405457DE-BB79-83DC-7DBB-A50DCE7BA604}"/>
          </ac:spMkLst>
        </pc:spChg>
        <pc:spChg chg="del">
          <ac:chgData name="Dr Mark Bradford" userId="df918c3c-cf71-40a9-87c4-58060d8c08da" providerId="ADAL" clId="{977EE97E-1525-4328-8B8D-E6DBE9C2801D}" dt="2026-10-08T07:28:58.235" v="1693" actId="478"/>
          <ac:spMkLst>
            <pc:docMk/>
            <pc:sldMk cId="3440634543" sldId="273"/>
            <ac:spMk id="5" creationId="{B65459A3-A400-7690-F65B-DE8EC0BE8BE7}"/>
          </ac:spMkLst>
        </pc:spChg>
        <pc:spChg chg="add del mod">
          <ac:chgData name="Dr Mark Bradford" userId="df918c3c-cf71-40a9-87c4-58060d8c08da" providerId="ADAL" clId="{977EE97E-1525-4328-8B8D-E6DBE9C2801D}" dt="2026-10-08T07:29:03.189" v="1694" actId="478"/>
          <ac:spMkLst>
            <pc:docMk/>
            <pc:sldMk cId="3440634543" sldId="273"/>
            <ac:spMk id="6" creationId="{B79CB716-726E-A26F-BB15-EA3802DF9E1D}"/>
          </ac:spMkLst>
        </pc:spChg>
        <pc:spChg chg="add mod">
          <ac:chgData name="Dr Mark Bradford" userId="df918c3c-cf71-40a9-87c4-58060d8c08da" providerId="ADAL" clId="{977EE97E-1525-4328-8B8D-E6DBE9C2801D}" dt="2026-10-08T07:32:24.986" v="1749" actId="20577"/>
          <ac:spMkLst>
            <pc:docMk/>
            <pc:sldMk cId="3440634543" sldId="273"/>
            <ac:spMk id="7" creationId="{934E126C-F50A-9248-716F-433E8CF20BC0}"/>
          </ac:spMkLst>
        </pc:spChg>
        <pc:spChg chg="del">
          <ac:chgData name="Dr Mark Bradford" userId="df918c3c-cf71-40a9-87c4-58060d8c08da" providerId="ADAL" clId="{977EE97E-1525-4328-8B8D-E6DBE9C2801D}" dt="2026-10-08T07:28:58.235" v="1693" actId="478"/>
          <ac:spMkLst>
            <pc:docMk/>
            <pc:sldMk cId="3440634543" sldId="273"/>
            <ac:spMk id="9" creationId="{854E4F3E-0FCE-ACF8-9392-E09E4B044BF8}"/>
          </ac:spMkLst>
        </pc:spChg>
        <pc:spChg chg="add">
          <ac:chgData name="Dr Mark Bradford" userId="df918c3c-cf71-40a9-87c4-58060d8c08da" providerId="ADAL" clId="{977EE97E-1525-4328-8B8D-E6DBE9C2801D}" dt="2026-10-08T08:39:54.577" v="2956" actId="22"/>
          <ac:spMkLst>
            <pc:docMk/>
            <pc:sldMk cId="3440634543" sldId="273"/>
            <ac:spMk id="10" creationId="{470BCEA8-A6CB-C51C-3CB0-9F5B835E9D31}"/>
          </ac:spMkLst>
        </pc:spChg>
      </pc:sldChg>
      <pc:sldChg chg="del">
        <pc:chgData name="Dr Mark Bradford" userId="df918c3c-cf71-40a9-87c4-58060d8c08da" providerId="ADAL" clId="{977EE97E-1525-4328-8B8D-E6DBE9C2801D}" dt="2026-10-08T07:30:12.676" v="1701" actId="47"/>
        <pc:sldMkLst>
          <pc:docMk/>
          <pc:sldMk cId="2169118063" sldId="274"/>
        </pc:sldMkLst>
      </pc:sldChg>
      <pc:sldChg chg="addSp delSp modSp del mod ord">
        <pc:chgData name="Dr Mark Bradford" userId="df918c3c-cf71-40a9-87c4-58060d8c08da" providerId="ADAL" clId="{977EE97E-1525-4328-8B8D-E6DBE9C2801D}" dt="2026-10-08T07:52:48.999" v="1894" actId="47"/>
        <pc:sldMkLst>
          <pc:docMk/>
          <pc:sldMk cId="2012018274" sldId="278"/>
        </pc:sldMkLst>
        <pc:spChg chg="add del mod">
          <ac:chgData name="Dr Mark Bradford" userId="df918c3c-cf71-40a9-87c4-58060d8c08da" providerId="ADAL" clId="{977EE97E-1525-4328-8B8D-E6DBE9C2801D}" dt="2026-10-08T04:30:34.588" v="897" actId="22"/>
          <ac:spMkLst>
            <pc:docMk/>
            <pc:sldMk cId="2012018274" sldId="278"/>
            <ac:spMk id="4" creationId="{0BE47BCF-72DB-77DB-AAE1-C135D1037EA7}"/>
          </ac:spMkLst>
        </pc:spChg>
        <pc:spChg chg="add del mod">
          <ac:chgData name="Dr Mark Bradford" userId="df918c3c-cf71-40a9-87c4-58060d8c08da" providerId="ADAL" clId="{977EE97E-1525-4328-8B8D-E6DBE9C2801D}" dt="2026-10-08T04:38:53.572" v="1011" actId="478"/>
          <ac:spMkLst>
            <pc:docMk/>
            <pc:sldMk cId="2012018274" sldId="278"/>
            <ac:spMk id="9" creationId="{5C6ED925-4757-9164-CFB6-993CAAFEFBBA}"/>
          </ac:spMkLst>
        </pc:spChg>
        <pc:spChg chg="add mod">
          <ac:chgData name="Dr Mark Bradford" userId="df918c3c-cf71-40a9-87c4-58060d8c08da" providerId="ADAL" clId="{977EE97E-1525-4328-8B8D-E6DBE9C2801D}" dt="2026-10-08T04:40:02.135" v="1016" actId="1076"/>
          <ac:spMkLst>
            <pc:docMk/>
            <pc:sldMk cId="2012018274" sldId="278"/>
            <ac:spMk id="11" creationId="{CDF882FB-B44F-AB92-05D3-589A2DA3C7A8}"/>
          </ac:spMkLst>
        </pc:spChg>
        <pc:picChg chg="add mod ord">
          <ac:chgData name="Dr Mark Bradford" userId="df918c3c-cf71-40a9-87c4-58060d8c08da" providerId="ADAL" clId="{977EE97E-1525-4328-8B8D-E6DBE9C2801D}" dt="2026-10-08T04:30:47.928" v="900" actId="1076"/>
          <ac:picMkLst>
            <pc:docMk/>
            <pc:sldMk cId="2012018274" sldId="278"/>
            <ac:picMk id="6" creationId="{30BF39BC-B64A-2922-60CC-6A4C3C109029}"/>
          </ac:picMkLst>
        </pc:picChg>
        <pc:picChg chg="add del mod">
          <ac:chgData name="Dr Mark Bradford" userId="df918c3c-cf71-40a9-87c4-58060d8c08da" providerId="ADAL" clId="{977EE97E-1525-4328-8B8D-E6DBE9C2801D}" dt="2026-10-08T04:30:41.210" v="899" actId="478"/>
          <ac:picMkLst>
            <pc:docMk/>
            <pc:sldMk cId="2012018274" sldId="278"/>
            <ac:picMk id="7" creationId="{D5A3883A-31A9-0B4F-35B3-9670E697FDDB}"/>
          </ac:picMkLst>
        </pc:picChg>
        <pc:picChg chg="del mod">
          <ac:chgData name="Dr Mark Bradford" userId="df918c3c-cf71-40a9-87c4-58060d8c08da" providerId="ADAL" clId="{977EE97E-1525-4328-8B8D-E6DBE9C2801D}" dt="2026-10-08T04:30:29.684" v="896" actId="21"/>
          <ac:picMkLst>
            <pc:docMk/>
            <pc:sldMk cId="2012018274" sldId="278"/>
            <ac:picMk id="8" creationId="{776BA5A2-F6A7-9AF9-93C3-0A889F688D6F}"/>
          </ac:picMkLst>
        </pc:picChg>
      </pc:sldChg>
      <pc:sldChg chg="del">
        <pc:chgData name="Dr Mark Bradford" userId="df918c3c-cf71-40a9-87c4-58060d8c08da" providerId="ADAL" clId="{977EE97E-1525-4328-8B8D-E6DBE9C2801D}" dt="2026-10-08T07:30:12.676" v="1701" actId="47"/>
        <pc:sldMkLst>
          <pc:docMk/>
          <pc:sldMk cId="3565107422" sldId="293"/>
        </pc:sldMkLst>
      </pc:sldChg>
      <pc:sldChg chg="del">
        <pc:chgData name="Dr Mark Bradford" userId="df918c3c-cf71-40a9-87c4-58060d8c08da" providerId="ADAL" clId="{977EE97E-1525-4328-8B8D-E6DBE9C2801D}" dt="2026-10-08T04:06:53.853" v="717" actId="47"/>
        <pc:sldMkLst>
          <pc:docMk/>
          <pc:sldMk cId="2683298662" sldId="304"/>
        </pc:sldMkLst>
      </pc:sldChg>
      <pc:sldChg chg="modSp add del mod ord">
        <pc:chgData name="Dr Mark Bradford" userId="df918c3c-cf71-40a9-87c4-58060d8c08da" providerId="ADAL" clId="{977EE97E-1525-4328-8B8D-E6DBE9C2801D}" dt="2026-10-08T07:30:03.401" v="1700" actId="47"/>
        <pc:sldMkLst>
          <pc:docMk/>
          <pc:sldMk cId="3393809474" sldId="305"/>
        </pc:sldMkLst>
        <pc:spChg chg="mod">
          <ac:chgData name="Dr Mark Bradford" userId="df918c3c-cf71-40a9-87c4-58060d8c08da" providerId="ADAL" clId="{977EE97E-1525-4328-8B8D-E6DBE9C2801D}" dt="2026-10-08T07:29:57.847" v="1699" actId="207"/>
          <ac:spMkLst>
            <pc:docMk/>
            <pc:sldMk cId="3393809474" sldId="305"/>
            <ac:spMk id="3" creationId="{7371B23F-5DF6-2007-4E47-01D7AED52575}"/>
          </ac:spMkLst>
        </pc:spChg>
      </pc:sldChg>
      <pc:sldChg chg="modSp add del mod ord">
        <pc:chgData name="Dr Mark Bradford" userId="df918c3c-cf71-40a9-87c4-58060d8c08da" providerId="ADAL" clId="{977EE97E-1525-4328-8B8D-E6DBE9C2801D}" dt="2026-10-08T07:30:03.401" v="1700" actId="47"/>
        <pc:sldMkLst>
          <pc:docMk/>
          <pc:sldMk cId="2302087282" sldId="306"/>
        </pc:sldMkLst>
        <pc:spChg chg="mod">
          <ac:chgData name="Dr Mark Bradford" userId="df918c3c-cf71-40a9-87c4-58060d8c08da" providerId="ADAL" clId="{977EE97E-1525-4328-8B8D-E6DBE9C2801D}" dt="2026-10-08T04:27:41.192" v="883" actId="20577"/>
          <ac:spMkLst>
            <pc:docMk/>
            <pc:sldMk cId="2302087282" sldId="306"/>
            <ac:spMk id="3" creationId="{AF91AAEA-CCAA-D4D4-4911-65EDCB9B8295}"/>
          </ac:spMkLst>
        </pc:spChg>
      </pc:sldChg>
      <pc:sldChg chg="addSp modSp mod ord modNotesTx">
        <pc:chgData name="Dr Mark Bradford" userId="df918c3c-cf71-40a9-87c4-58060d8c08da" providerId="ADAL" clId="{977EE97E-1525-4328-8B8D-E6DBE9C2801D}" dt="2026-10-08T08:49:15.807" v="3109" actId="207"/>
        <pc:sldMkLst>
          <pc:docMk/>
          <pc:sldMk cId="1070895728" sldId="307"/>
        </pc:sldMkLst>
        <pc:spChg chg="add">
          <ac:chgData name="Dr Mark Bradford" userId="df918c3c-cf71-40a9-87c4-58060d8c08da" providerId="ADAL" clId="{977EE97E-1525-4328-8B8D-E6DBE9C2801D}" dt="2026-10-08T08:40:04.161" v="2958" actId="22"/>
          <ac:spMkLst>
            <pc:docMk/>
            <pc:sldMk cId="1070895728" sldId="307"/>
            <ac:spMk id="3" creationId="{6F1BCFC0-0811-2991-15F7-623CF001BF3F}"/>
          </ac:spMkLst>
        </pc:spChg>
        <pc:spChg chg="mod">
          <ac:chgData name="Dr Mark Bradford" userId="df918c3c-cf71-40a9-87c4-58060d8c08da" providerId="ADAL" clId="{977EE97E-1525-4328-8B8D-E6DBE9C2801D}" dt="2026-10-08T08:49:15.807" v="3109" actId="207"/>
          <ac:spMkLst>
            <pc:docMk/>
            <pc:sldMk cId="1070895728" sldId="307"/>
            <ac:spMk id="4" creationId="{552C87AF-86DB-A93D-4742-313BC92BDC86}"/>
          </ac:spMkLst>
        </pc:spChg>
      </pc:sldChg>
      <pc:sldChg chg="addSp delSp modSp del mod ord">
        <pc:chgData name="Dr Mark Bradford" userId="df918c3c-cf71-40a9-87c4-58060d8c08da" providerId="ADAL" clId="{977EE97E-1525-4328-8B8D-E6DBE9C2801D}" dt="2026-10-08T03:07:55.704" v="545" actId="47"/>
        <pc:sldMkLst>
          <pc:docMk/>
          <pc:sldMk cId="1131359146" sldId="308"/>
        </pc:sldMkLst>
        <pc:spChg chg="del">
          <ac:chgData name="Dr Mark Bradford" userId="df918c3c-cf71-40a9-87c4-58060d8c08da" providerId="ADAL" clId="{977EE97E-1525-4328-8B8D-E6DBE9C2801D}" dt="2026-10-08T03:03:24.068" v="489" actId="478"/>
          <ac:spMkLst>
            <pc:docMk/>
            <pc:sldMk cId="1131359146" sldId="308"/>
            <ac:spMk id="3" creationId="{1210C577-3895-47BC-F85C-5D921CCEF570}"/>
          </ac:spMkLst>
        </pc:spChg>
        <pc:spChg chg="add del mod">
          <ac:chgData name="Dr Mark Bradford" userId="df918c3c-cf71-40a9-87c4-58060d8c08da" providerId="ADAL" clId="{977EE97E-1525-4328-8B8D-E6DBE9C2801D}" dt="2026-10-08T03:03:29.147" v="490" actId="478"/>
          <ac:spMkLst>
            <pc:docMk/>
            <pc:sldMk cId="1131359146" sldId="308"/>
            <ac:spMk id="4" creationId="{D10076F8-635D-9C49-354B-6BC8E48FF106}"/>
          </ac:spMkLst>
        </pc:spChg>
        <pc:spChg chg="add mod">
          <ac:chgData name="Dr Mark Bradford" userId="df918c3c-cf71-40a9-87c4-58060d8c08da" providerId="ADAL" clId="{977EE97E-1525-4328-8B8D-E6DBE9C2801D}" dt="2026-10-08T03:05:10.883" v="493" actId="207"/>
          <ac:spMkLst>
            <pc:docMk/>
            <pc:sldMk cId="1131359146" sldId="308"/>
            <ac:spMk id="6" creationId="{022C286C-C2C4-3531-2DFD-010C7C914CFB}"/>
          </ac:spMkLst>
        </pc:spChg>
        <pc:spChg chg="add del mod">
          <ac:chgData name="Dr Mark Bradford" userId="df918c3c-cf71-40a9-87c4-58060d8c08da" providerId="ADAL" clId="{977EE97E-1525-4328-8B8D-E6DBE9C2801D}" dt="2026-10-08T03:05:48.069" v="497" actId="22"/>
          <ac:spMkLst>
            <pc:docMk/>
            <pc:sldMk cId="1131359146" sldId="308"/>
            <ac:spMk id="8" creationId="{E62B7475-AB24-F16D-21F4-EA2362B362BC}"/>
          </ac:spMkLst>
        </pc:spChg>
        <pc:spChg chg="add del mod">
          <ac:chgData name="Dr Mark Bradford" userId="df918c3c-cf71-40a9-87c4-58060d8c08da" providerId="ADAL" clId="{977EE97E-1525-4328-8B8D-E6DBE9C2801D}" dt="2026-10-08T03:07:34.987" v="543" actId="931"/>
          <ac:spMkLst>
            <pc:docMk/>
            <pc:sldMk cId="1131359146" sldId="308"/>
            <ac:spMk id="12" creationId="{883CDDD8-50C0-15E7-6EEF-99210AF46131}"/>
          </ac:spMkLst>
        </pc:spChg>
        <pc:spChg chg="add mod">
          <ac:chgData name="Dr Mark Bradford" userId="df918c3c-cf71-40a9-87c4-58060d8c08da" providerId="ADAL" clId="{977EE97E-1525-4328-8B8D-E6DBE9C2801D}" dt="2026-10-08T03:07:40.215" v="544" actId="478"/>
          <ac:spMkLst>
            <pc:docMk/>
            <pc:sldMk cId="1131359146" sldId="308"/>
            <ac:spMk id="16" creationId="{76305FC6-21AA-9C2F-43D5-C4FEC877C6B0}"/>
          </ac:spMkLst>
        </pc:spChg>
        <pc:picChg chg="del mod">
          <ac:chgData name="Dr Mark Bradford" userId="df918c3c-cf71-40a9-87c4-58060d8c08da" providerId="ADAL" clId="{977EE97E-1525-4328-8B8D-E6DBE9C2801D}" dt="2026-10-08T03:05:41.038" v="496" actId="21"/>
          <ac:picMkLst>
            <pc:docMk/>
            <pc:sldMk cId="1131359146" sldId="308"/>
            <ac:picMk id="5" creationId="{EF0CC6C2-E72C-468F-22F8-3273D6206DF3}"/>
          </ac:picMkLst>
        </pc:picChg>
        <pc:picChg chg="add del mod ord">
          <ac:chgData name="Dr Mark Bradford" userId="df918c3c-cf71-40a9-87c4-58060d8c08da" providerId="ADAL" clId="{977EE97E-1525-4328-8B8D-E6DBE9C2801D}" dt="2026-10-08T03:06:35.210" v="542" actId="478"/>
          <ac:picMkLst>
            <pc:docMk/>
            <pc:sldMk cId="1131359146" sldId="308"/>
            <ac:picMk id="10" creationId="{037C3358-7B0C-375B-6F16-4F1F72CA14D3}"/>
          </ac:picMkLst>
        </pc:picChg>
        <pc:picChg chg="add del mod ord">
          <ac:chgData name="Dr Mark Bradford" userId="df918c3c-cf71-40a9-87c4-58060d8c08da" providerId="ADAL" clId="{977EE97E-1525-4328-8B8D-E6DBE9C2801D}" dt="2026-10-08T03:07:40.215" v="544" actId="478"/>
          <ac:picMkLst>
            <pc:docMk/>
            <pc:sldMk cId="1131359146" sldId="308"/>
            <ac:picMk id="14" creationId="{B619C360-1F59-AFB8-01DE-1E7725D85857}"/>
          </ac:picMkLst>
        </pc:picChg>
      </pc:sldChg>
      <pc:sldChg chg="del">
        <pc:chgData name="Dr Mark Bradford" userId="df918c3c-cf71-40a9-87c4-58060d8c08da" providerId="ADAL" clId="{977EE97E-1525-4328-8B8D-E6DBE9C2801D}" dt="2026-10-08T07:30:12.676" v="1701" actId="47"/>
        <pc:sldMkLst>
          <pc:docMk/>
          <pc:sldMk cId="886958984" sldId="309"/>
        </pc:sldMkLst>
      </pc:sldChg>
      <pc:sldChg chg="del ord">
        <pc:chgData name="Dr Mark Bradford" userId="df918c3c-cf71-40a9-87c4-58060d8c08da" providerId="ADAL" clId="{977EE97E-1525-4328-8B8D-E6DBE9C2801D}" dt="2026-10-08T08:37:42.252" v="2938" actId="47"/>
        <pc:sldMkLst>
          <pc:docMk/>
          <pc:sldMk cId="604653016" sldId="310"/>
        </pc:sldMkLst>
      </pc:sldChg>
      <pc:sldChg chg="addSp delSp modSp add del mod ord">
        <pc:chgData name="Dr Mark Bradford" userId="df918c3c-cf71-40a9-87c4-58060d8c08da" providerId="ADAL" clId="{977EE97E-1525-4328-8B8D-E6DBE9C2801D}" dt="2026-10-08T04:53:21.261" v="1062" actId="47"/>
        <pc:sldMkLst>
          <pc:docMk/>
          <pc:sldMk cId="2399697372" sldId="312"/>
        </pc:sldMkLst>
        <pc:spChg chg="del">
          <ac:chgData name="Dr Mark Bradford" userId="df918c3c-cf71-40a9-87c4-58060d8c08da" providerId="ADAL" clId="{977EE97E-1525-4328-8B8D-E6DBE9C2801D}" dt="2026-10-08T02:27:24.641" v="82" actId="478"/>
          <ac:spMkLst>
            <pc:docMk/>
            <pc:sldMk cId="2399697372" sldId="312"/>
            <ac:spMk id="3" creationId="{71BC47B6-3693-8A30-FF62-F69414E0AA88}"/>
          </ac:spMkLst>
        </pc:spChg>
        <pc:spChg chg="add del mod">
          <ac:chgData name="Dr Mark Bradford" userId="df918c3c-cf71-40a9-87c4-58060d8c08da" providerId="ADAL" clId="{977EE97E-1525-4328-8B8D-E6DBE9C2801D}" dt="2026-10-08T02:27:29.724" v="83" actId="478"/>
          <ac:spMkLst>
            <pc:docMk/>
            <pc:sldMk cId="2399697372" sldId="312"/>
            <ac:spMk id="4" creationId="{6023FCBA-0F80-A474-150F-471D0A18C04B}"/>
          </ac:spMkLst>
        </pc:spChg>
        <pc:spChg chg="add mod">
          <ac:chgData name="Dr Mark Bradford" userId="df918c3c-cf71-40a9-87c4-58060d8c08da" providerId="ADAL" clId="{977EE97E-1525-4328-8B8D-E6DBE9C2801D}" dt="2026-10-08T04:51:41.164" v="1047" actId="1076"/>
          <ac:spMkLst>
            <pc:docMk/>
            <pc:sldMk cId="2399697372" sldId="312"/>
            <ac:spMk id="5" creationId="{C67B31CC-EBB8-28BD-1878-5EFC82918AF9}"/>
          </ac:spMkLst>
        </pc:spChg>
        <pc:spChg chg="add del mod">
          <ac:chgData name="Dr Mark Bradford" userId="df918c3c-cf71-40a9-87c4-58060d8c08da" providerId="ADAL" clId="{977EE97E-1525-4328-8B8D-E6DBE9C2801D}" dt="2026-10-08T02:42:58.029" v="204" actId="478"/>
          <ac:spMkLst>
            <pc:docMk/>
            <pc:sldMk cId="2399697372" sldId="312"/>
            <ac:spMk id="7" creationId="{E3332380-2A00-34FB-B07F-DB0E561F7EDF}"/>
          </ac:spMkLst>
        </pc:spChg>
        <pc:spChg chg="add del mod">
          <ac:chgData name="Dr Mark Bradford" userId="df918c3c-cf71-40a9-87c4-58060d8c08da" providerId="ADAL" clId="{977EE97E-1525-4328-8B8D-E6DBE9C2801D}" dt="2026-10-08T02:33:38.833" v="151" actId="478"/>
          <ac:spMkLst>
            <pc:docMk/>
            <pc:sldMk cId="2399697372" sldId="312"/>
            <ac:spMk id="8" creationId="{A82EB77E-7F3C-94F9-10BE-D2C643CFBF4B}"/>
          </ac:spMkLst>
        </pc:spChg>
        <pc:spChg chg="add">
          <ac:chgData name="Dr Mark Bradford" userId="df918c3c-cf71-40a9-87c4-58060d8c08da" providerId="ADAL" clId="{977EE97E-1525-4328-8B8D-E6DBE9C2801D}" dt="2026-10-08T02:42:58.991" v="205" actId="22"/>
          <ac:spMkLst>
            <pc:docMk/>
            <pc:sldMk cId="2399697372" sldId="312"/>
            <ac:spMk id="10" creationId="{ED0D2F6D-07EA-3EF8-6C19-287E26AE9451}"/>
          </ac:spMkLst>
        </pc:spChg>
      </pc:sldChg>
      <pc:sldChg chg="add del">
        <pc:chgData name="Dr Mark Bradford" userId="df918c3c-cf71-40a9-87c4-58060d8c08da" providerId="ADAL" clId="{977EE97E-1525-4328-8B8D-E6DBE9C2801D}" dt="2026-10-08T07:30:12.676" v="1701" actId="47"/>
        <pc:sldMkLst>
          <pc:docMk/>
          <pc:sldMk cId="2931066922" sldId="313"/>
        </pc:sldMkLst>
      </pc:sldChg>
      <pc:sldChg chg="addSp delSp modSp add del mod ord">
        <pc:chgData name="Dr Mark Bradford" userId="df918c3c-cf71-40a9-87c4-58060d8c08da" providerId="ADAL" clId="{977EE97E-1525-4328-8B8D-E6DBE9C2801D}" dt="2026-10-08T04:02:50.296" v="716" actId="47"/>
        <pc:sldMkLst>
          <pc:docMk/>
          <pc:sldMk cId="3273615247" sldId="314"/>
        </pc:sldMkLst>
        <pc:spChg chg="add">
          <ac:chgData name="Dr Mark Bradford" userId="df918c3c-cf71-40a9-87c4-58060d8c08da" providerId="ADAL" clId="{977EE97E-1525-4328-8B8D-E6DBE9C2801D}" dt="2026-10-08T03:03:00.108" v="485" actId="22"/>
          <ac:spMkLst>
            <pc:docMk/>
            <pc:sldMk cId="3273615247" sldId="314"/>
            <ac:spMk id="3" creationId="{137F4987-1891-8D0D-569C-8FB240AFAEDE}"/>
          </ac:spMkLst>
        </pc:spChg>
        <pc:spChg chg="mod">
          <ac:chgData name="Dr Mark Bradford" userId="df918c3c-cf71-40a9-87c4-58060d8c08da" providerId="ADAL" clId="{977EE97E-1525-4328-8B8D-E6DBE9C2801D}" dt="2026-10-08T03:01:30.711" v="481" actId="14100"/>
          <ac:spMkLst>
            <pc:docMk/>
            <pc:sldMk cId="3273615247" sldId="314"/>
            <ac:spMk id="5" creationId="{A3F76C67-492D-7758-C61D-6DA87F7BBFAB}"/>
          </ac:spMkLst>
        </pc:spChg>
        <pc:spChg chg="del">
          <ac:chgData name="Dr Mark Bradford" userId="df918c3c-cf71-40a9-87c4-58060d8c08da" providerId="ADAL" clId="{977EE97E-1525-4328-8B8D-E6DBE9C2801D}" dt="2026-10-08T03:02:59.270" v="484" actId="478"/>
          <ac:spMkLst>
            <pc:docMk/>
            <pc:sldMk cId="3273615247" sldId="314"/>
            <ac:spMk id="10" creationId="{C0F0CB33-BBA9-ED7B-2095-639EEDEA9699}"/>
          </ac:spMkLst>
        </pc:spChg>
      </pc:sldChg>
      <pc:sldChg chg="add del">
        <pc:chgData name="Dr Mark Bradford" userId="df918c3c-cf71-40a9-87c4-58060d8c08da" providerId="ADAL" clId="{977EE97E-1525-4328-8B8D-E6DBE9C2801D}" dt="2026-10-08T08:37:35.840" v="2937" actId="47"/>
        <pc:sldMkLst>
          <pc:docMk/>
          <pc:sldMk cId="350769980" sldId="315"/>
        </pc:sldMkLst>
      </pc:sldChg>
      <pc:sldChg chg="add del">
        <pc:chgData name="Dr Mark Bradford" userId="df918c3c-cf71-40a9-87c4-58060d8c08da" providerId="ADAL" clId="{977EE97E-1525-4328-8B8D-E6DBE9C2801D}" dt="2026-10-08T03:00:50.187" v="477" actId="47"/>
        <pc:sldMkLst>
          <pc:docMk/>
          <pc:sldMk cId="398175428" sldId="315"/>
        </pc:sldMkLst>
      </pc:sldChg>
      <pc:sldChg chg="addSp delSp modSp add mod ord modNotesTx">
        <pc:chgData name="Dr Mark Bradford" userId="df918c3c-cf71-40a9-87c4-58060d8c08da" providerId="ADAL" clId="{977EE97E-1525-4328-8B8D-E6DBE9C2801D}" dt="2026-10-08T08:39:44.902" v="2954" actId="22"/>
        <pc:sldMkLst>
          <pc:docMk/>
          <pc:sldMk cId="3322397938" sldId="316"/>
        </pc:sldMkLst>
        <pc:spChg chg="add del">
          <ac:chgData name="Dr Mark Bradford" userId="df918c3c-cf71-40a9-87c4-58060d8c08da" providerId="ADAL" clId="{977EE97E-1525-4328-8B8D-E6DBE9C2801D}" dt="2026-10-08T03:09:00.959" v="552" actId="478"/>
          <ac:spMkLst>
            <pc:docMk/>
            <pc:sldMk cId="3322397938" sldId="316"/>
            <ac:spMk id="3" creationId="{7654F7A4-79FF-F50C-3CB1-EEDA02FEB147}"/>
          </ac:spMkLst>
        </pc:spChg>
        <pc:spChg chg="add del mod">
          <ac:chgData name="Dr Mark Bradford" userId="df918c3c-cf71-40a9-87c4-58060d8c08da" providerId="ADAL" clId="{977EE97E-1525-4328-8B8D-E6DBE9C2801D}" dt="2026-10-08T03:08:55.698" v="551" actId="478"/>
          <ac:spMkLst>
            <pc:docMk/>
            <pc:sldMk cId="3322397938" sldId="316"/>
            <ac:spMk id="4" creationId="{6C779535-8FD3-DF14-E2C6-95DF67FF2A22}"/>
          </ac:spMkLst>
        </pc:spChg>
        <pc:spChg chg="add del mod">
          <ac:chgData name="Dr Mark Bradford" userId="df918c3c-cf71-40a9-87c4-58060d8c08da" providerId="ADAL" clId="{977EE97E-1525-4328-8B8D-E6DBE9C2801D}" dt="2026-10-08T03:09:03.105" v="553" actId="478"/>
          <ac:spMkLst>
            <pc:docMk/>
            <pc:sldMk cId="3322397938" sldId="316"/>
            <ac:spMk id="7" creationId="{68D7C37D-66FC-842E-44A8-A37DC62C981D}"/>
          </ac:spMkLst>
        </pc:spChg>
        <pc:spChg chg="add mod">
          <ac:chgData name="Dr Mark Bradford" userId="df918c3c-cf71-40a9-87c4-58060d8c08da" providerId="ADAL" clId="{977EE97E-1525-4328-8B8D-E6DBE9C2801D}" dt="2026-10-08T04:08:08.588" v="721" actId="207"/>
          <ac:spMkLst>
            <pc:docMk/>
            <pc:sldMk cId="3322397938" sldId="316"/>
            <ac:spMk id="8" creationId="{74548CFF-69FF-302B-2256-8FDBDF1EC676}"/>
          </ac:spMkLst>
        </pc:spChg>
        <pc:spChg chg="add">
          <ac:chgData name="Dr Mark Bradford" userId="df918c3c-cf71-40a9-87c4-58060d8c08da" providerId="ADAL" clId="{977EE97E-1525-4328-8B8D-E6DBE9C2801D}" dt="2026-10-08T08:39:44.902" v="2954" actId="22"/>
          <ac:spMkLst>
            <pc:docMk/>
            <pc:sldMk cId="3322397938" sldId="316"/>
            <ac:spMk id="11" creationId="{93E1594A-DC68-CE52-B839-09552B691EF8}"/>
          </ac:spMkLst>
        </pc:spChg>
        <pc:picChg chg="mod">
          <ac:chgData name="Dr Mark Bradford" userId="df918c3c-cf71-40a9-87c4-58060d8c08da" providerId="ADAL" clId="{977EE97E-1525-4328-8B8D-E6DBE9C2801D}" dt="2026-10-08T04:19:27.443" v="774" actId="29295"/>
          <ac:picMkLst>
            <pc:docMk/>
            <pc:sldMk cId="3322397938" sldId="316"/>
            <ac:picMk id="5" creationId="{37C03537-55AB-9B4A-0C10-5E859FE7B41F}"/>
          </ac:picMkLst>
        </pc:picChg>
        <pc:picChg chg="add mod">
          <ac:chgData name="Dr Mark Bradford" userId="df918c3c-cf71-40a9-87c4-58060d8c08da" providerId="ADAL" clId="{977EE97E-1525-4328-8B8D-E6DBE9C2801D}" dt="2026-10-08T03:44:27.703" v="605"/>
          <ac:picMkLst>
            <pc:docMk/>
            <pc:sldMk cId="3322397938" sldId="316"/>
            <ac:picMk id="9" creationId="{BB168507-EA2A-281A-40EC-ED3CF162DEA7}"/>
          </ac:picMkLst>
        </pc:picChg>
      </pc:sldChg>
      <pc:sldChg chg="addSp modSp add mod modNotesTx">
        <pc:chgData name="Dr Mark Bradford" userId="df918c3c-cf71-40a9-87c4-58060d8c08da" providerId="ADAL" clId="{977EE97E-1525-4328-8B8D-E6DBE9C2801D}" dt="2026-10-08T08:39:50.726" v="2955" actId="22"/>
        <pc:sldMkLst>
          <pc:docMk/>
          <pc:sldMk cId="2543919631" sldId="317"/>
        </pc:sldMkLst>
        <pc:spChg chg="add">
          <ac:chgData name="Dr Mark Bradford" userId="df918c3c-cf71-40a9-87c4-58060d8c08da" providerId="ADAL" clId="{977EE97E-1525-4328-8B8D-E6DBE9C2801D}" dt="2026-10-08T08:39:50.726" v="2955" actId="22"/>
          <ac:spMkLst>
            <pc:docMk/>
            <pc:sldMk cId="2543919631" sldId="317"/>
            <ac:spMk id="3" creationId="{D45BEC2B-0556-153D-1FAE-D1EAEFD2202B}"/>
          </ac:spMkLst>
        </pc:spChg>
        <pc:spChg chg="mod">
          <ac:chgData name="Dr Mark Bradford" userId="df918c3c-cf71-40a9-87c4-58060d8c08da" providerId="ADAL" clId="{977EE97E-1525-4328-8B8D-E6DBE9C2801D}" dt="2026-10-08T04:11:42.951" v="723" actId="20577"/>
          <ac:spMkLst>
            <pc:docMk/>
            <pc:sldMk cId="2543919631" sldId="317"/>
            <ac:spMk id="8" creationId="{232E0219-5CF8-6370-B071-30344212A0AE}"/>
          </ac:spMkLst>
        </pc:spChg>
        <pc:picChg chg="mod">
          <ac:chgData name="Dr Mark Bradford" userId="df918c3c-cf71-40a9-87c4-58060d8c08da" providerId="ADAL" clId="{977EE97E-1525-4328-8B8D-E6DBE9C2801D}" dt="2026-10-08T04:19:19.437" v="770" actId="29295"/>
          <ac:picMkLst>
            <pc:docMk/>
            <pc:sldMk cId="2543919631" sldId="317"/>
            <ac:picMk id="5" creationId="{2F33A906-81C3-E27A-4F8B-836C1D1B949B}"/>
          </ac:picMkLst>
        </pc:picChg>
      </pc:sldChg>
      <pc:sldChg chg="modSp add del mod ord">
        <pc:chgData name="Dr Mark Bradford" userId="df918c3c-cf71-40a9-87c4-58060d8c08da" providerId="ADAL" clId="{977EE97E-1525-4328-8B8D-E6DBE9C2801D}" dt="2026-10-08T03:50:21.484" v="660" actId="47"/>
        <pc:sldMkLst>
          <pc:docMk/>
          <pc:sldMk cId="3313494868" sldId="318"/>
        </pc:sldMkLst>
        <pc:spChg chg="mod">
          <ac:chgData name="Dr Mark Bradford" userId="df918c3c-cf71-40a9-87c4-58060d8c08da" providerId="ADAL" clId="{977EE97E-1525-4328-8B8D-E6DBE9C2801D}" dt="2026-10-08T03:49:25.345" v="657" actId="947"/>
          <ac:spMkLst>
            <pc:docMk/>
            <pc:sldMk cId="3313494868" sldId="318"/>
            <ac:spMk id="5" creationId="{792D1622-8D79-1496-FC85-A1BEBA4D5D7C}"/>
          </ac:spMkLst>
        </pc:spChg>
      </pc:sldChg>
      <pc:sldChg chg="addSp delSp modSp add del mod ord">
        <pc:chgData name="Dr Mark Bradford" userId="df918c3c-cf71-40a9-87c4-58060d8c08da" providerId="ADAL" clId="{977EE97E-1525-4328-8B8D-E6DBE9C2801D}" dt="2026-10-08T05:14:22.971" v="1183" actId="47"/>
        <pc:sldMkLst>
          <pc:docMk/>
          <pc:sldMk cId="2163368430" sldId="319"/>
        </pc:sldMkLst>
        <pc:spChg chg="add del mod">
          <ac:chgData name="Dr Mark Bradford" userId="df918c3c-cf71-40a9-87c4-58060d8c08da" providerId="ADAL" clId="{977EE97E-1525-4328-8B8D-E6DBE9C2801D}" dt="2026-10-08T03:48:22.932" v="651" actId="478"/>
          <ac:spMkLst>
            <pc:docMk/>
            <pc:sldMk cId="2163368430" sldId="319"/>
            <ac:spMk id="3" creationId="{74A87952-4095-A1BF-2194-747ADD51EA32}"/>
          </ac:spMkLst>
        </pc:spChg>
        <pc:spChg chg="add del mod">
          <ac:chgData name="Dr Mark Bradford" userId="df918c3c-cf71-40a9-87c4-58060d8c08da" providerId="ADAL" clId="{977EE97E-1525-4328-8B8D-E6DBE9C2801D}" dt="2026-10-08T03:48:38.422" v="653" actId="478"/>
          <ac:spMkLst>
            <pc:docMk/>
            <pc:sldMk cId="2163368430" sldId="319"/>
            <ac:spMk id="4" creationId="{E85CBA47-016F-5C1C-A9E5-8B9AFD4302EB}"/>
          </ac:spMkLst>
        </pc:spChg>
        <pc:spChg chg="add del mod">
          <ac:chgData name="Dr Mark Bradford" userId="df918c3c-cf71-40a9-87c4-58060d8c08da" providerId="ADAL" clId="{977EE97E-1525-4328-8B8D-E6DBE9C2801D}" dt="2026-10-08T03:48:40.235" v="654" actId="478"/>
          <ac:spMkLst>
            <pc:docMk/>
            <pc:sldMk cId="2163368430" sldId="319"/>
            <ac:spMk id="6" creationId="{82E5F41D-8778-016F-8D93-229CCF6A9BB6}"/>
          </ac:spMkLst>
        </pc:spChg>
        <pc:spChg chg="add del mod ord">
          <ac:chgData name="Dr Mark Bradford" userId="df918c3c-cf71-40a9-87c4-58060d8c08da" providerId="ADAL" clId="{977EE97E-1525-4328-8B8D-E6DBE9C2801D}" dt="2026-10-08T05:09:41.023" v="1157" actId="948"/>
          <ac:spMkLst>
            <pc:docMk/>
            <pc:sldMk cId="2163368430" sldId="319"/>
            <ac:spMk id="8" creationId="{E82DE19F-DEBB-7259-8575-73DC4A6A1ED3}"/>
          </ac:spMkLst>
        </pc:spChg>
        <pc:spChg chg="del">
          <ac:chgData name="Dr Mark Bradford" userId="df918c3c-cf71-40a9-87c4-58060d8c08da" providerId="ADAL" clId="{977EE97E-1525-4328-8B8D-E6DBE9C2801D}" dt="2026-10-08T03:48:20.485" v="650" actId="478"/>
          <ac:spMkLst>
            <pc:docMk/>
            <pc:sldMk cId="2163368430" sldId="319"/>
            <ac:spMk id="9" creationId="{98BC3374-3A00-6251-0F2F-BC0BA16A3072}"/>
          </ac:spMkLst>
        </pc:spChg>
        <pc:spChg chg="add del mod">
          <ac:chgData name="Dr Mark Bradford" userId="df918c3c-cf71-40a9-87c4-58060d8c08da" providerId="ADAL" clId="{977EE97E-1525-4328-8B8D-E6DBE9C2801D}" dt="2026-10-08T03:51:26.768" v="665" actId="478"/>
          <ac:spMkLst>
            <pc:docMk/>
            <pc:sldMk cId="2163368430" sldId="319"/>
            <ac:spMk id="10" creationId="{1FEDBA79-BD37-27FF-AADA-DA8D3A84686E}"/>
          </ac:spMkLst>
        </pc:spChg>
        <pc:spChg chg="add del mod">
          <ac:chgData name="Dr Mark Bradford" userId="df918c3c-cf71-40a9-87c4-58060d8c08da" providerId="ADAL" clId="{977EE97E-1525-4328-8B8D-E6DBE9C2801D}" dt="2026-10-08T03:51:19.667" v="664" actId="478"/>
          <ac:spMkLst>
            <pc:docMk/>
            <pc:sldMk cId="2163368430" sldId="319"/>
            <ac:spMk id="12" creationId="{3622F304-862E-B002-A1EB-0B9FB3E04C39}"/>
          </ac:spMkLst>
        </pc:spChg>
      </pc:sldChg>
      <pc:sldChg chg="modSp add del mod ord">
        <pc:chgData name="Dr Mark Bradford" userId="df918c3c-cf71-40a9-87c4-58060d8c08da" providerId="ADAL" clId="{977EE97E-1525-4328-8B8D-E6DBE9C2801D}" dt="2026-10-08T04:22:11.289" v="818" actId="47"/>
        <pc:sldMkLst>
          <pc:docMk/>
          <pc:sldMk cId="3778633857" sldId="320"/>
        </pc:sldMkLst>
        <pc:spChg chg="mod">
          <ac:chgData name="Dr Mark Bradford" userId="df918c3c-cf71-40a9-87c4-58060d8c08da" providerId="ADAL" clId="{977EE97E-1525-4328-8B8D-E6DBE9C2801D}" dt="2026-10-08T04:21:06.960" v="808" actId="1036"/>
          <ac:spMkLst>
            <pc:docMk/>
            <pc:sldMk cId="3778633857" sldId="320"/>
            <ac:spMk id="8" creationId="{0905E622-830E-E8F1-96CA-2EF87C7D8267}"/>
          </ac:spMkLst>
        </pc:spChg>
        <pc:picChg chg="mod">
          <ac:chgData name="Dr Mark Bradford" userId="df918c3c-cf71-40a9-87c4-58060d8c08da" providerId="ADAL" clId="{977EE97E-1525-4328-8B8D-E6DBE9C2801D}" dt="2026-10-08T04:20:57.214" v="780" actId="1076"/>
          <ac:picMkLst>
            <pc:docMk/>
            <pc:sldMk cId="3778633857" sldId="320"/>
            <ac:picMk id="5" creationId="{2389E24A-04C4-F92C-FF36-AC4F02624026}"/>
          </ac:picMkLst>
        </pc:picChg>
      </pc:sldChg>
      <pc:sldChg chg="addSp delSp modSp add del mod">
        <pc:chgData name="Dr Mark Bradford" userId="df918c3c-cf71-40a9-87c4-58060d8c08da" providerId="ADAL" clId="{977EE97E-1525-4328-8B8D-E6DBE9C2801D}" dt="2026-10-08T05:25:10.226" v="1245" actId="47"/>
        <pc:sldMkLst>
          <pc:docMk/>
          <pc:sldMk cId="101750536" sldId="321"/>
        </pc:sldMkLst>
        <pc:spChg chg="add del mod">
          <ac:chgData name="Dr Mark Bradford" userId="df918c3c-cf71-40a9-87c4-58060d8c08da" providerId="ADAL" clId="{977EE97E-1525-4328-8B8D-E6DBE9C2801D}" dt="2026-10-08T04:35:44.825" v="956" actId="21"/>
          <ac:spMkLst>
            <pc:docMk/>
            <pc:sldMk cId="101750536" sldId="321"/>
            <ac:spMk id="3" creationId="{714941C0-DD07-17DE-6716-40FCD0197BED}"/>
          </ac:spMkLst>
        </pc:spChg>
        <pc:spChg chg="mod">
          <ac:chgData name="Dr Mark Bradford" userId="df918c3c-cf71-40a9-87c4-58060d8c08da" providerId="ADAL" clId="{977EE97E-1525-4328-8B8D-E6DBE9C2801D}" dt="2026-10-08T04:36:17.230" v="958" actId="1076"/>
          <ac:spMkLst>
            <pc:docMk/>
            <pc:sldMk cId="101750536" sldId="321"/>
            <ac:spMk id="8" creationId="{E2324E08-FB6E-7B7E-9C26-F305EDB00BB8}"/>
          </ac:spMkLst>
        </pc:spChg>
        <pc:picChg chg="add del mod">
          <ac:chgData name="Dr Mark Bradford" userId="df918c3c-cf71-40a9-87c4-58060d8c08da" providerId="ADAL" clId="{977EE97E-1525-4328-8B8D-E6DBE9C2801D}" dt="2026-10-08T04:35:44.825" v="956" actId="21"/>
          <ac:picMkLst>
            <pc:docMk/>
            <pc:sldMk cId="101750536" sldId="321"/>
            <ac:picMk id="5" creationId="{FB284575-84E4-873C-56A0-10E5FE7D4246}"/>
          </ac:picMkLst>
        </pc:picChg>
      </pc:sldChg>
      <pc:sldChg chg="modSp add del mod">
        <pc:chgData name="Dr Mark Bradford" userId="df918c3c-cf71-40a9-87c4-58060d8c08da" providerId="ADAL" clId="{977EE97E-1525-4328-8B8D-E6DBE9C2801D}" dt="2026-10-08T04:36:54.635" v="984" actId="47"/>
        <pc:sldMkLst>
          <pc:docMk/>
          <pc:sldMk cId="4102985664" sldId="322"/>
        </pc:sldMkLst>
        <pc:spChg chg="mod">
          <ac:chgData name="Dr Mark Bradford" userId="df918c3c-cf71-40a9-87c4-58060d8c08da" providerId="ADAL" clId="{977EE97E-1525-4328-8B8D-E6DBE9C2801D}" dt="2026-10-08T04:22:19.618" v="820" actId="20577"/>
          <ac:spMkLst>
            <pc:docMk/>
            <pc:sldMk cId="4102985664" sldId="322"/>
            <ac:spMk id="8" creationId="{80EA9434-12AE-3855-8C31-3FE8FE8EF93B}"/>
          </ac:spMkLst>
        </pc:spChg>
      </pc:sldChg>
      <pc:sldChg chg="addSp delSp modSp add mod modNotesTx">
        <pc:chgData name="Dr Mark Bradford" userId="df918c3c-cf71-40a9-87c4-58060d8c08da" providerId="ADAL" clId="{977EE97E-1525-4328-8B8D-E6DBE9C2801D}" dt="2026-10-08T08:40:00.035" v="2957" actId="22"/>
        <pc:sldMkLst>
          <pc:docMk/>
          <pc:sldMk cId="3488159834" sldId="323"/>
        </pc:sldMkLst>
        <pc:spChg chg="add mod">
          <ac:chgData name="Dr Mark Bradford" userId="df918c3c-cf71-40a9-87c4-58060d8c08da" providerId="ADAL" clId="{977EE97E-1525-4328-8B8D-E6DBE9C2801D}" dt="2026-10-08T05:50:24.610" v="1615" actId="20577"/>
          <ac:spMkLst>
            <pc:docMk/>
            <pc:sldMk cId="3488159834" sldId="323"/>
            <ac:spMk id="2" creationId="{122270CA-9F81-18DA-26E0-6B03CA8E2E7E}"/>
          </ac:spMkLst>
        </pc:spChg>
        <pc:spChg chg="add">
          <ac:chgData name="Dr Mark Bradford" userId="df918c3c-cf71-40a9-87c4-58060d8c08da" providerId="ADAL" clId="{977EE97E-1525-4328-8B8D-E6DBE9C2801D}" dt="2026-10-08T08:40:00.035" v="2957" actId="22"/>
          <ac:spMkLst>
            <pc:docMk/>
            <pc:sldMk cId="3488159834" sldId="323"/>
            <ac:spMk id="4" creationId="{E792EDA4-5EDC-F8FA-6C7D-50A0266B6C96}"/>
          </ac:spMkLst>
        </pc:spChg>
        <pc:spChg chg="del">
          <ac:chgData name="Dr Mark Bradford" userId="df918c3c-cf71-40a9-87c4-58060d8c08da" providerId="ADAL" clId="{977EE97E-1525-4328-8B8D-E6DBE9C2801D}" dt="2026-10-08T04:23:07.147" v="822" actId="478"/>
          <ac:spMkLst>
            <pc:docMk/>
            <pc:sldMk cId="3488159834" sldId="323"/>
            <ac:spMk id="8" creationId="{6995B31C-2E79-6660-BAC6-CB9088349C61}"/>
          </ac:spMkLst>
        </pc:spChg>
        <pc:picChg chg="mod">
          <ac:chgData name="Dr Mark Bradford" userId="df918c3c-cf71-40a9-87c4-58060d8c08da" providerId="ADAL" clId="{977EE97E-1525-4328-8B8D-E6DBE9C2801D}" dt="2026-10-08T05:49:37.569" v="1590" actId="29295"/>
          <ac:picMkLst>
            <pc:docMk/>
            <pc:sldMk cId="3488159834" sldId="323"/>
            <ac:picMk id="5" creationId="{0402BC42-7F73-8410-0E6B-17171216B3F2}"/>
          </ac:picMkLst>
        </pc:picChg>
      </pc:sldChg>
      <pc:sldChg chg="modSp add del mod ord setBg">
        <pc:chgData name="Dr Mark Bradford" userId="df918c3c-cf71-40a9-87c4-58060d8c08da" providerId="ADAL" clId="{977EE97E-1525-4328-8B8D-E6DBE9C2801D}" dt="2026-10-08T08:37:35.840" v="2937" actId="47"/>
        <pc:sldMkLst>
          <pc:docMk/>
          <pc:sldMk cId="1828388016" sldId="324"/>
        </pc:sldMkLst>
        <pc:spChg chg="mod">
          <ac:chgData name="Dr Mark Bradford" userId="df918c3c-cf71-40a9-87c4-58060d8c08da" providerId="ADAL" clId="{977EE97E-1525-4328-8B8D-E6DBE9C2801D}" dt="2026-10-08T04:33:39.340" v="954" actId="20577"/>
          <ac:spMkLst>
            <pc:docMk/>
            <pc:sldMk cId="1828388016" sldId="324"/>
            <ac:spMk id="2" creationId="{C687BDAE-075F-CCCB-DBAA-01A84C110687}"/>
          </ac:spMkLst>
        </pc:spChg>
        <pc:picChg chg="mod">
          <ac:chgData name="Dr Mark Bradford" userId="df918c3c-cf71-40a9-87c4-58060d8c08da" providerId="ADAL" clId="{977EE97E-1525-4328-8B8D-E6DBE9C2801D}" dt="2026-10-08T04:29:36.522" v="889" actId="14826"/>
          <ac:picMkLst>
            <pc:docMk/>
            <pc:sldMk cId="1828388016" sldId="324"/>
            <ac:picMk id="8" creationId="{22B17E37-3D71-C4CE-C9A8-123BB9D25090}"/>
          </ac:picMkLst>
        </pc:picChg>
      </pc:sldChg>
      <pc:sldChg chg="add del">
        <pc:chgData name="Dr Mark Bradford" userId="df918c3c-cf71-40a9-87c4-58060d8c08da" providerId="ADAL" clId="{977EE97E-1525-4328-8B8D-E6DBE9C2801D}" dt="2026-10-08T04:23:45.460" v="824" actId="47"/>
        <pc:sldMkLst>
          <pc:docMk/>
          <pc:sldMk cId="2466909788" sldId="324"/>
        </pc:sldMkLst>
      </pc:sldChg>
      <pc:sldChg chg="modSp add del mod">
        <pc:chgData name="Dr Mark Bradford" userId="df918c3c-cf71-40a9-87c4-58060d8c08da" providerId="ADAL" clId="{977EE97E-1525-4328-8B8D-E6DBE9C2801D}" dt="2026-10-08T05:25:10.226" v="1245" actId="47"/>
        <pc:sldMkLst>
          <pc:docMk/>
          <pc:sldMk cId="1853369075" sldId="325"/>
        </pc:sldMkLst>
        <pc:spChg chg="mod">
          <ac:chgData name="Dr Mark Bradford" userId="df918c3c-cf71-40a9-87c4-58060d8c08da" providerId="ADAL" clId="{977EE97E-1525-4328-8B8D-E6DBE9C2801D}" dt="2026-10-08T04:36:46.029" v="983" actId="20577"/>
          <ac:spMkLst>
            <pc:docMk/>
            <pc:sldMk cId="1853369075" sldId="325"/>
            <ac:spMk id="8" creationId="{A607EE59-CA23-48C3-56BB-A3E3C2DE87D9}"/>
          </ac:spMkLst>
        </pc:spChg>
      </pc:sldChg>
      <pc:sldChg chg="addSp delSp modSp add del mod ord">
        <pc:chgData name="Dr Mark Bradford" userId="df918c3c-cf71-40a9-87c4-58060d8c08da" providerId="ADAL" clId="{977EE97E-1525-4328-8B8D-E6DBE9C2801D}" dt="2026-10-08T07:39:16.408" v="1875" actId="47"/>
        <pc:sldMkLst>
          <pc:docMk/>
          <pc:sldMk cId="2248945315" sldId="326"/>
        </pc:sldMkLst>
        <pc:spChg chg="del">
          <ac:chgData name="Dr Mark Bradford" userId="df918c3c-cf71-40a9-87c4-58060d8c08da" providerId="ADAL" clId="{977EE97E-1525-4328-8B8D-E6DBE9C2801D}" dt="2026-10-08T04:37:40.448" v="996" actId="478"/>
          <ac:spMkLst>
            <pc:docMk/>
            <pc:sldMk cId="2248945315" sldId="326"/>
            <ac:spMk id="2" creationId="{F7C599D3-1045-4C65-1667-97877A051237}"/>
          </ac:spMkLst>
        </pc:spChg>
        <pc:spChg chg="add mod">
          <ac:chgData name="Dr Mark Bradford" userId="df918c3c-cf71-40a9-87c4-58060d8c08da" providerId="ADAL" clId="{977EE97E-1525-4328-8B8D-E6DBE9C2801D}" dt="2026-10-08T07:38:33.640" v="1868" actId="20577"/>
          <ac:spMkLst>
            <pc:docMk/>
            <pc:sldMk cId="2248945315" sldId="326"/>
            <ac:spMk id="4" creationId="{FE13CDC7-9A95-EA68-BFA5-E692EA0727AD}"/>
          </ac:spMkLst>
        </pc:spChg>
        <pc:spChg chg="add del mod">
          <ac:chgData name="Dr Mark Bradford" userId="df918c3c-cf71-40a9-87c4-58060d8c08da" providerId="ADAL" clId="{977EE97E-1525-4328-8B8D-E6DBE9C2801D}" dt="2026-10-08T04:37:43.636" v="997" actId="478"/>
          <ac:spMkLst>
            <pc:docMk/>
            <pc:sldMk cId="2248945315" sldId="326"/>
            <ac:spMk id="6" creationId="{2B04EC13-1A7E-DFB9-F5BB-1344A2B3A0AC}"/>
          </ac:spMkLst>
        </pc:spChg>
      </pc:sldChg>
      <pc:sldChg chg="addSp delSp modSp add mod ord modNotesTx">
        <pc:chgData name="Dr Mark Bradford" userId="df918c3c-cf71-40a9-87c4-58060d8c08da" providerId="ADAL" clId="{977EE97E-1525-4328-8B8D-E6DBE9C2801D}" dt="2026-10-08T08:41:08.471" v="2968" actId="29295"/>
        <pc:sldMkLst>
          <pc:docMk/>
          <pc:sldMk cId="3577871171" sldId="327"/>
        </pc:sldMkLst>
        <pc:spChg chg="add del mod">
          <ac:chgData name="Dr Mark Bradford" userId="df918c3c-cf71-40a9-87c4-58060d8c08da" providerId="ADAL" clId="{977EE97E-1525-4328-8B8D-E6DBE9C2801D}" dt="2026-10-08T07:52:03.933" v="1890" actId="478"/>
          <ac:spMkLst>
            <pc:docMk/>
            <pc:sldMk cId="3577871171" sldId="327"/>
            <ac:spMk id="3" creationId="{1EE9A345-381E-DA22-B59F-5874EFE3C938}"/>
          </ac:spMkLst>
        </pc:spChg>
        <pc:spChg chg="del mod">
          <ac:chgData name="Dr Mark Bradford" userId="df918c3c-cf71-40a9-87c4-58060d8c08da" providerId="ADAL" clId="{977EE97E-1525-4328-8B8D-E6DBE9C2801D}" dt="2026-10-08T07:38:50.044" v="1869" actId="478"/>
          <ac:spMkLst>
            <pc:docMk/>
            <pc:sldMk cId="3577871171" sldId="327"/>
            <ac:spMk id="4" creationId="{2E42CA94-DC74-FE20-70A9-3C39A9911326}"/>
          </ac:spMkLst>
        </pc:spChg>
        <pc:spChg chg="add">
          <ac:chgData name="Dr Mark Bradford" userId="df918c3c-cf71-40a9-87c4-58060d8c08da" providerId="ADAL" clId="{977EE97E-1525-4328-8B8D-E6DBE9C2801D}" dt="2026-10-08T07:52:04.981" v="1891" actId="22"/>
          <ac:spMkLst>
            <pc:docMk/>
            <pc:sldMk cId="3577871171" sldId="327"/>
            <ac:spMk id="6" creationId="{0CDA4851-CAB7-E17D-E19D-D5F1E9DD4443}"/>
          </ac:spMkLst>
        </pc:spChg>
        <pc:spChg chg="add">
          <ac:chgData name="Dr Mark Bradford" userId="df918c3c-cf71-40a9-87c4-58060d8c08da" providerId="ADAL" clId="{977EE97E-1525-4328-8B8D-E6DBE9C2801D}" dt="2026-10-08T08:40:07.534" v="2959" actId="22"/>
          <ac:spMkLst>
            <pc:docMk/>
            <pc:sldMk cId="3577871171" sldId="327"/>
            <ac:spMk id="9" creationId="{37A30D2E-7CBB-60D4-B83B-6AF35E5A9B22}"/>
          </ac:spMkLst>
        </pc:spChg>
        <pc:picChg chg="mod">
          <ac:chgData name="Dr Mark Bradford" userId="df918c3c-cf71-40a9-87c4-58060d8c08da" providerId="ADAL" clId="{977EE97E-1525-4328-8B8D-E6DBE9C2801D}" dt="2026-10-08T08:41:08.471" v="2968" actId="29295"/>
          <ac:picMkLst>
            <pc:docMk/>
            <pc:sldMk cId="3577871171" sldId="327"/>
            <ac:picMk id="8" creationId="{992DD91E-754B-9ACA-A5C1-362156C25A0B}"/>
          </ac:picMkLst>
        </pc:picChg>
      </pc:sldChg>
      <pc:sldChg chg="modSp add del mod setBg">
        <pc:chgData name="Dr Mark Bradford" userId="df918c3c-cf71-40a9-87c4-58060d8c08da" providerId="ADAL" clId="{977EE97E-1525-4328-8B8D-E6DBE9C2801D}" dt="2026-10-08T07:39:22.079" v="1876" actId="47"/>
        <pc:sldMkLst>
          <pc:docMk/>
          <pc:sldMk cId="1760827285" sldId="328"/>
        </pc:sldMkLst>
        <pc:spChg chg="mod">
          <ac:chgData name="Dr Mark Bradford" userId="df918c3c-cf71-40a9-87c4-58060d8c08da" providerId="ADAL" clId="{977EE97E-1525-4328-8B8D-E6DBE9C2801D}" dt="2026-10-08T05:57:19.769" v="1644" actId="20577"/>
          <ac:spMkLst>
            <pc:docMk/>
            <pc:sldMk cId="1760827285" sldId="328"/>
            <ac:spMk id="11" creationId="{B4BC0980-5616-C073-F504-A75D6081B179}"/>
          </ac:spMkLst>
        </pc:spChg>
      </pc:sldChg>
      <pc:sldChg chg="add modNotesTx">
        <pc:chgData name="Dr Mark Bradford" userId="df918c3c-cf71-40a9-87c4-58060d8c08da" providerId="ADAL" clId="{977EE97E-1525-4328-8B8D-E6DBE9C2801D}" dt="2026-10-08T08:04:20.228" v="2052" actId="113"/>
        <pc:sldMkLst>
          <pc:docMk/>
          <pc:sldMk cId="106227187" sldId="329"/>
        </pc:sldMkLst>
      </pc:sldChg>
      <pc:sldChg chg="add del setBg">
        <pc:chgData name="Dr Mark Bradford" userId="df918c3c-cf71-40a9-87c4-58060d8c08da" providerId="ADAL" clId="{977EE97E-1525-4328-8B8D-E6DBE9C2801D}" dt="2026-10-08T04:49:41.731" v="1045" actId="47"/>
        <pc:sldMkLst>
          <pc:docMk/>
          <pc:sldMk cId="3108595616" sldId="329"/>
        </pc:sldMkLst>
      </pc:sldChg>
      <pc:sldChg chg="add del setBg">
        <pc:chgData name="Dr Mark Bradford" userId="df918c3c-cf71-40a9-87c4-58060d8c08da" providerId="ADAL" clId="{977EE97E-1525-4328-8B8D-E6DBE9C2801D}" dt="2026-10-08T04:49:28.087" v="1043" actId="47"/>
        <pc:sldMkLst>
          <pc:docMk/>
          <pc:sldMk cId="3468735987" sldId="329"/>
        </pc:sldMkLst>
      </pc:sldChg>
      <pc:sldChg chg="modSp add del mod ord">
        <pc:chgData name="Dr Mark Bradford" userId="df918c3c-cf71-40a9-87c4-58060d8c08da" providerId="ADAL" clId="{977EE97E-1525-4328-8B8D-E6DBE9C2801D}" dt="2026-10-08T07:24:42.857" v="1688" actId="47"/>
        <pc:sldMkLst>
          <pc:docMk/>
          <pc:sldMk cId="3111743405" sldId="330"/>
        </pc:sldMkLst>
        <pc:spChg chg="mod">
          <ac:chgData name="Dr Mark Bradford" userId="df918c3c-cf71-40a9-87c4-58060d8c08da" providerId="ADAL" clId="{977EE97E-1525-4328-8B8D-E6DBE9C2801D}" dt="2026-10-08T05:13:21.805" v="1173" actId="20577"/>
          <ac:spMkLst>
            <pc:docMk/>
            <pc:sldMk cId="3111743405" sldId="330"/>
            <ac:spMk id="9" creationId="{972129BE-2869-BCB6-75FD-5691B5D99382}"/>
          </ac:spMkLst>
        </pc:spChg>
      </pc:sldChg>
      <pc:sldChg chg="add del ord">
        <pc:chgData name="Dr Mark Bradford" userId="df918c3c-cf71-40a9-87c4-58060d8c08da" providerId="ADAL" clId="{977EE97E-1525-4328-8B8D-E6DBE9C2801D}" dt="2026-10-08T07:53:01.272" v="1895" actId="47"/>
        <pc:sldMkLst>
          <pc:docMk/>
          <pc:sldMk cId="2490582320" sldId="331"/>
        </pc:sldMkLst>
      </pc:sldChg>
      <pc:sldChg chg="modSp add del mod ord">
        <pc:chgData name="Dr Mark Bradford" userId="df918c3c-cf71-40a9-87c4-58060d8c08da" providerId="ADAL" clId="{977EE97E-1525-4328-8B8D-E6DBE9C2801D}" dt="2026-10-08T08:37:35.840" v="2937" actId="47"/>
        <pc:sldMkLst>
          <pc:docMk/>
          <pc:sldMk cId="1182595444" sldId="332"/>
        </pc:sldMkLst>
        <pc:spChg chg="mod">
          <ac:chgData name="Dr Mark Bradford" userId="df918c3c-cf71-40a9-87c4-58060d8c08da" providerId="ADAL" clId="{977EE97E-1525-4328-8B8D-E6DBE9C2801D}" dt="2026-10-08T05:14:15.947" v="1182" actId="20577"/>
          <ac:spMkLst>
            <pc:docMk/>
            <pc:sldMk cId="1182595444" sldId="332"/>
            <ac:spMk id="9" creationId="{910891ED-7930-ABA0-D0BB-0C5590DB1919}"/>
          </ac:spMkLst>
        </pc:spChg>
      </pc:sldChg>
      <pc:sldChg chg="modSp add del mod">
        <pc:chgData name="Dr Mark Bradford" userId="df918c3c-cf71-40a9-87c4-58060d8c08da" providerId="ADAL" clId="{977EE97E-1525-4328-8B8D-E6DBE9C2801D}" dt="2026-10-08T05:09:11.280" v="1156" actId="47"/>
        <pc:sldMkLst>
          <pc:docMk/>
          <pc:sldMk cId="1485831773" sldId="332"/>
        </pc:sldMkLst>
        <pc:spChg chg="mod">
          <ac:chgData name="Dr Mark Bradford" userId="df918c3c-cf71-40a9-87c4-58060d8c08da" providerId="ADAL" clId="{977EE97E-1525-4328-8B8D-E6DBE9C2801D}" dt="2026-10-08T05:08:58.406" v="1155" actId="1076"/>
          <ac:spMkLst>
            <pc:docMk/>
            <pc:sldMk cId="1485831773" sldId="332"/>
            <ac:spMk id="4" creationId="{E1E2606E-3D87-AD04-7D46-99BC25D907AD}"/>
          </ac:spMkLst>
        </pc:spChg>
        <pc:picChg chg="mod">
          <ac:chgData name="Dr Mark Bradford" userId="df918c3c-cf71-40a9-87c4-58060d8c08da" providerId="ADAL" clId="{977EE97E-1525-4328-8B8D-E6DBE9C2801D}" dt="2026-10-08T05:08:32.320" v="1153" actId="1076"/>
          <ac:picMkLst>
            <pc:docMk/>
            <pc:sldMk cId="1485831773" sldId="332"/>
            <ac:picMk id="8" creationId="{596455FE-042F-6E1A-824A-18754F255E3B}"/>
          </ac:picMkLst>
        </pc:picChg>
      </pc:sldChg>
      <pc:sldChg chg="modSp add del mod ord modNotesTx">
        <pc:chgData name="Dr Mark Bradford" userId="df918c3c-cf71-40a9-87c4-58060d8c08da" providerId="ADAL" clId="{977EE97E-1525-4328-8B8D-E6DBE9C2801D}" dt="2026-10-08T07:52:24.319" v="1892" actId="47"/>
        <pc:sldMkLst>
          <pc:docMk/>
          <pc:sldMk cId="3474418578" sldId="333"/>
        </pc:sldMkLst>
        <pc:spChg chg="mod">
          <ac:chgData name="Dr Mark Bradford" userId="df918c3c-cf71-40a9-87c4-58060d8c08da" providerId="ADAL" clId="{977EE97E-1525-4328-8B8D-E6DBE9C2801D}" dt="2026-10-08T07:37:28.982" v="1833" actId="20577"/>
          <ac:spMkLst>
            <pc:docMk/>
            <pc:sldMk cId="3474418578" sldId="333"/>
            <ac:spMk id="2" creationId="{1900B109-D5D7-BB5E-A213-9D26C345D90C}"/>
          </ac:spMkLst>
        </pc:spChg>
        <pc:picChg chg="mod">
          <ac:chgData name="Dr Mark Bradford" userId="df918c3c-cf71-40a9-87c4-58060d8c08da" providerId="ADAL" clId="{977EE97E-1525-4328-8B8D-E6DBE9C2801D}" dt="2026-10-08T05:19:14.865" v="1187" actId="14826"/>
          <ac:picMkLst>
            <pc:docMk/>
            <pc:sldMk cId="3474418578" sldId="333"/>
            <ac:picMk id="5" creationId="{A51B6DE8-DE1C-993F-ED9C-0A4584617A7E}"/>
          </ac:picMkLst>
        </pc:picChg>
      </pc:sldChg>
      <pc:sldChg chg="modSp add mod ord modNotesTx">
        <pc:chgData name="Dr Mark Bradford" userId="df918c3c-cf71-40a9-87c4-58060d8c08da" providerId="ADAL" clId="{977EE97E-1525-4328-8B8D-E6DBE9C2801D}" dt="2026-10-08T08:10:40.095" v="2183" actId="113"/>
        <pc:sldMkLst>
          <pc:docMk/>
          <pc:sldMk cId="1290638091" sldId="334"/>
        </pc:sldMkLst>
        <pc:spChg chg="mod">
          <ac:chgData name="Dr Mark Bradford" userId="df918c3c-cf71-40a9-87c4-58060d8c08da" providerId="ADAL" clId="{977EE97E-1525-4328-8B8D-E6DBE9C2801D}" dt="2026-10-08T07:21:24.771" v="1646" actId="1076"/>
          <ac:spMkLst>
            <pc:docMk/>
            <pc:sldMk cId="1290638091" sldId="334"/>
            <ac:spMk id="20" creationId="{3A66C427-B2B5-F8F3-75D3-C7118625F53A}"/>
          </ac:spMkLst>
        </pc:spChg>
      </pc:sldChg>
      <pc:sldChg chg="addSp delSp modSp add mod modNotesTx">
        <pc:chgData name="Dr Mark Bradford" userId="df918c3c-cf71-40a9-87c4-58060d8c08da" providerId="ADAL" clId="{977EE97E-1525-4328-8B8D-E6DBE9C2801D}" dt="2026-10-08T08:11:38.604" v="2243" actId="15"/>
        <pc:sldMkLst>
          <pc:docMk/>
          <pc:sldMk cId="518457248" sldId="335"/>
        </pc:sldMkLst>
        <pc:spChg chg="add mod">
          <ac:chgData name="Dr Mark Bradford" userId="df918c3c-cf71-40a9-87c4-58060d8c08da" providerId="ADAL" clId="{977EE97E-1525-4328-8B8D-E6DBE9C2801D}" dt="2026-10-08T07:22:03.463" v="1651" actId="20577"/>
          <ac:spMkLst>
            <pc:docMk/>
            <pc:sldMk cId="518457248" sldId="335"/>
            <ac:spMk id="2" creationId="{EFD89DEF-27EC-EED4-88A4-77F5A4A92720}"/>
          </ac:spMkLst>
        </pc:spChg>
        <pc:spChg chg="add del mod">
          <ac:chgData name="Dr Mark Bradford" userId="df918c3c-cf71-40a9-87c4-58060d8c08da" providerId="ADAL" clId="{977EE97E-1525-4328-8B8D-E6DBE9C2801D}" dt="2026-10-08T07:22:16.323" v="1653" actId="478"/>
          <ac:spMkLst>
            <pc:docMk/>
            <pc:sldMk cId="518457248" sldId="335"/>
            <ac:spMk id="4" creationId="{BCDEDC0D-F708-6511-A919-50830BE492C6}"/>
          </ac:spMkLst>
        </pc:spChg>
        <pc:spChg chg="del mod">
          <ac:chgData name="Dr Mark Bradford" userId="df918c3c-cf71-40a9-87c4-58060d8c08da" providerId="ADAL" clId="{977EE97E-1525-4328-8B8D-E6DBE9C2801D}" dt="2026-10-08T07:22:12.223" v="1652" actId="478"/>
          <ac:spMkLst>
            <pc:docMk/>
            <pc:sldMk cId="518457248" sldId="335"/>
            <ac:spMk id="20" creationId="{3E11120E-5CC8-DBEE-F5B3-D8997F92EE64}"/>
          </ac:spMkLst>
        </pc:spChg>
      </pc:sldChg>
      <pc:sldChg chg="addSp modSp add mod modNotesTx">
        <pc:chgData name="Dr Mark Bradford" userId="df918c3c-cf71-40a9-87c4-58060d8c08da" providerId="ADAL" clId="{977EE97E-1525-4328-8B8D-E6DBE9C2801D}" dt="2026-10-08T08:49:22.542" v="3110" actId="207"/>
        <pc:sldMkLst>
          <pc:docMk/>
          <pc:sldMk cId="1166553679" sldId="336"/>
        </pc:sldMkLst>
        <pc:spChg chg="add">
          <ac:chgData name="Dr Mark Bradford" userId="df918c3c-cf71-40a9-87c4-58060d8c08da" providerId="ADAL" clId="{977EE97E-1525-4328-8B8D-E6DBE9C2801D}" dt="2026-10-08T08:40:17.662" v="2962" actId="22"/>
          <ac:spMkLst>
            <pc:docMk/>
            <pc:sldMk cId="1166553679" sldId="336"/>
            <ac:spMk id="3" creationId="{44EF139F-66B6-09BE-99E8-BC17E55630D8}"/>
          </ac:spMkLst>
        </pc:spChg>
        <pc:spChg chg="mod">
          <ac:chgData name="Dr Mark Bradford" userId="df918c3c-cf71-40a9-87c4-58060d8c08da" providerId="ADAL" clId="{977EE97E-1525-4328-8B8D-E6DBE9C2801D}" dt="2026-10-08T08:49:22.542" v="3110" actId="207"/>
          <ac:spMkLst>
            <pc:docMk/>
            <pc:sldMk cId="1166553679" sldId="336"/>
            <ac:spMk id="4" creationId="{1D68CDD7-CD1D-E6D0-C5C9-C7840ECE56C8}"/>
          </ac:spMkLst>
        </pc:spChg>
      </pc:sldChg>
      <pc:sldChg chg="addSp modSp add mod ord modNotesTx">
        <pc:chgData name="Dr Mark Bradford" userId="df918c3c-cf71-40a9-87c4-58060d8c08da" providerId="ADAL" clId="{977EE97E-1525-4328-8B8D-E6DBE9C2801D}" dt="2026-10-08T08:49:55.291" v="3111" actId="1076"/>
        <pc:sldMkLst>
          <pc:docMk/>
          <pc:sldMk cId="2338007433" sldId="337"/>
        </pc:sldMkLst>
        <pc:spChg chg="mod">
          <ac:chgData name="Dr Mark Bradford" userId="df918c3c-cf71-40a9-87c4-58060d8c08da" providerId="ADAL" clId="{977EE97E-1525-4328-8B8D-E6DBE9C2801D}" dt="2026-10-08T08:49:55.291" v="3111" actId="1076"/>
          <ac:spMkLst>
            <pc:docMk/>
            <pc:sldMk cId="2338007433" sldId="337"/>
            <ac:spMk id="3" creationId="{608033E3-3C69-683E-C2D5-32BB7BE605F2}"/>
          </ac:spMkLst>
        </pc:spChg>
        <pc:spChg chg="add">
          <ac:chgData name="Dr Mark Bradford" userId="df918c3c-cf71-40a9-87c4-58060d8c08da" providerId="ADAL" clId="{977EE97E-1525-4328-8B8D-E6DBE9C2801D}" dt="2026-10-08T08:40:15.045" v="2961" actId="22"/>
          <ac:spMkLst>
            <pc:docMk/>
            <pc:sldMk cId="2338007433" sldId="337"/>
            <ac:spMk id="4" creationId="{62C57F7B-9D59-5775-4CC5-DBD6E7BC1BCF}"/>
          </ac:spMkLst>
        </pc:spChg>
        <pc:picChg chg="mod">
          <ac:chgData name="Dr Mark Bradford" userId="df918c3c-cf71-40a9-87c4-58060d8c08da" providerId="ADAL" clId="{977EE97E-1525-4328-8B8D-E6DBE9C2801D}" dt="2026-10-08T08:41:28.405" v="2970" actId="29295"/>
          <ac:picMkLst>
            <pc:docMk/>
            <pc:sldMk cId="2338007433" sldId="337"/>
            <ac:picMk id="8" creationId="{DA9F17C2-A671-BD8C-35E9-BCDE6033F643}"/>
          </ac:picMkLst>
        </pc:picChg>
      </pc:sldChg>
      <pc:sldChg chg="addSp modSp add mod setBg modNotesTx">
        <pc:chgData name="Dr Mark Bradford" userId="df918c3c-cf71-40a9-87c4-58060d8c08da" providerId="ADAL" clId="{977EE97E-1525-4328-8B8D-E6DBE9C2801D}" dt="2026-10-08T08:41:43.817" v="2972" actId="29295"/>
        <pc:sldMkLst>
          <pc:docMk/>
          <pc:sldMk cId="3326274798" sldId="338"/>
        </pc:sldMkLst>
        <pc:spChg chg="add">
          <ac:chgData name="Dr Mark Bradford" userId="df918c3c-cf71-40a9-87c4-58060d8c08da" providerId="ADAL" clId="{977EE97E-1525-4328-8B8D-E6DBE9C2801D}" dt="2026-10-08T08:40:22.814" v="2964" actId="22"/>
          <ac:spMkLst>
            <pc:docMk/>
            <pc:sldMk cId="3326274798" sldId="338"/>
            <ac:spMk id="4" creationId="{8022FACE-E510-5D03-1B8A-06AD31076D02}"/>
          </ac:spMkLst>
        </pc:spChg>
        <pc:picChg chg="mod">
          <ac:chgData name="Dr Mark Bradford" userId="df918c3c-cf71-40a9-87c4-58060d8c08da" providerId="ADAL" clId="{977EE97E-1525-4328-8B8D-E6DBE9C2801D}" dt="2026-10-08T08:41:43.817" v="2972" actId="29295"/>
          <ac:picMkLst>
            <pc:docMk/>
            <pc:sldMk cId="3326274798" sldId="338"/>
            <ac:picMk id="6" creationId="{3667B108-DF54-02E2-B8AA-60A1D6A8869E}"/>
          </ac:picMkLst>
        </pc:picChg>
      </pc:sldChg>
      <pc:sldChg chg="add del">
        <pc:chgData name="Dr Mark Bradford" userId="df918c3c-cf71-40a9-87c4-58060d8c08da" providerId="ADAL" clId="{977EE97E-1525-4328-8B8D-E6DBE9C2801D}" dt="2026-10-08T07:52:33.635" v="1893" actId="47"/>
        <pc:sldMkLst>
          <pc:docMk/>
          <pc:sldMk cId="1921596337" sldId="339"/>
        </pc:sldMkLst>
      </pc:sldChg>
      <pc:sldChg chg="addSp add mod ord modNotesTx">
        <pc:chgData name="Dr Mark Bradford" userId="df918c3c-cf71-40a9-87c4-58060d8c08da" providerId="ADAL" clId="{977EE97E-1525-4328-8B8D-E6DBE9C2801D}" dt="2026-10-08T08:40:11.163" v="2960" actId="22"/>
        <pc:sldMkLst>
          <pc:docMk/>
          <pc:sldMk cId="4053746477" sldId="339"/>
        </pc:sldMkLst>
        <pc:spChg chg="add">
          <ac:chgData name="Dr Mark Bradford" userId="df918c3c-cf71-40a9-87c4-58060d8c08da" providerId="ADAL" clId="{977EE97E-1525-4328-8B8D-E6DBE9C2801D}" dt="2026-10-08T08:40:11.163" v="2960" actId="22"/>
          <ac:spMkLst>
            <pc:docMk/>
            <pc:sldMk cId="4053746477" sldId="339"/>
            <ac:spMk id="3" creationId="{D02604E8-5546-C1E5-CEE5-FA69B65BC7BB}"/>
          </ac:spMkLst>
        </pc:spChg>
      </pc:sldChg>
      <pc:sldChg chg="addSp add mod ord">
        <pc:chgData name="Dr Mark Bradford" userId="df918c3c-cf71-40a9-87c4-58060d8c08da" providerId="ADAL" clId="{977EE97E-1525-4328-8B8D-E6DBE9C2801D}" dt="2026-10-08T08:40:20.027" v="2963" actId="22"/>
        <pc:sldMkLst>
          <pc:docMk/>
          <pc:sldMk cId="1048161117" sldId="340"/>
        </pc:sldMkLst>
        <pc:spChg chg="add">
          <ac:chgData name="Dr Mark Bradford" userId="df918c3c-cf71-40a9-87c4-58060d8c08da" providerId="ADAL" clId="{977EE97E-1525-4328-8B8D-E6DBE9C2801D}" dt="2026-10-08T08:40:20.027" v="2963" actId="22"/>
          <ac:spMkLst>
            <pc:docMk/>
            <pc:sldMk cId="1048161117" sldId="340"/>
            <ac:spMk id="3" creationId="{13DD825B-7BEB-1F21-AE41-408AE2B36E3C}"/>
          </ac:spMkLst>
        </pc:spChg>
      </pc:sldChg>
      <pc:sldChg chg="addSp delSp modSp add mod modNotesTx">
        <pc:chgData name="Dr Mark Bradford" userId="df918c3c-cf71-40a9-87c4-58060d8c08da" providerId="ADAL" clId="{977EE97E-1525-4328-8B8D-E6DBE9C2801D}" dt="2026-10-08T08:48:40.085" v="3106" actId="1036"/>
        <pc:sldMkLst>
          <pc:docMk/>
          <pc:sldMk cId="975513600" sldId="341"/>
        </pc:sldMkLst>
        <pc:spChg chg="add">
          <ac:chgData name="Dr Mark Bradford" userId="df918c3c-cf71-40a9-87c4-58060d8c08da" providerId="ADAL" clId="{977EE97E-1525-4328-8B8D-E6DBE9C2801D}" dt="2026-10-08T08:40:25.402" v="2965" actId="22"/>
          <ac:spMkLst>
            <pc:docMk/>
            <pc:sldMk cId="975513600" sldId="341"/>
            <ac:spMk id="4" creationId="{8A8A0596-D111-C4B4-76C2-0769BA5C06A6}"/>
          </ac:spMkLst>
        </pc:spChg>
        <pc:spChg chg="add del mod">
          <ac:chgData name="Dr Mark Bradford" userId="df918c3c-cf71-40a9-87c4-58060d8c08da" providerId="ADAL" clId="{977EE97E-1525-4328-8B8D-E6DBE9C2801D}" dt="2026-10-08T08:48:22.096" v="3098" actId="478"/>
          <ac:spMkLst>
            <pc:docMk/>
            <pc:sldMk cId="975513600" sldId="341"/>
            <ac:spMk id="5" creationId="{2E68381C-E660-025D-5D3E-EF17B487C4BE}"/>
          </ac:spMkLst>
        </pc:spChg>
        <pc:spChg chg="add mod">
          <ac:chgData name="Dr Mark Bradford" userId="df918c3c-cf71-40a9-87c4-58060d8c08da" providerId="ADAL" clId="{977EE97E-1525-4328-8B8D-E6DBE9C2801D}" dt="2026-10-08T08:48:40.085" v="3106" actId="1036"/>
          <ac:spMkLst>
            <pc:docMk/>
            <pc:sldMk cId="975513600" sldId="341"/>
            <ac:spMk id="8" creationId="{61868239-A26A-9BF7-2763-8068539B788D}"/>
          </ac:spMkLst>
        </pc:spChg>
        <pc:spChg chg="del mod">
          <ac:chgData name="Dr Mark Bradford" userId="df918c3c-cf71-40a9-87c4-58060d8c08da" providerId="ADAL" clId="{977EE97E-1525-4328-8B8D-E6DBE9C2801D}" dt="2026-10-08T08:43:57.860" v="2990" actId="478"/>
          <ac:spMkLst>
            <pc:docMk/>
            <pc:sldMk cId="975513600" sldId="341"/>
            <ac:spMk id="11" creationId="{454C1310-5C37-9106-1C87-C33761DD8535}"/>
          </ac:spMkLst>
        </pc:spChg>
        <pc:picChg chg="mod">
          <ac:chgData name="Dr Mark Bradford" userId="df918c3c-cf71-40a9-87c4-58060d8c08da" providerId="ADAL" clId="{977EE97E-1525-4328-8B8D-E6DBE9C2801D}" dt="2026-10-08T08:42:05.092" v="2974" actId="29295"/>
          <ac:picMkLst>
            <pc:docMk/>
            <pc:sldMk cId="975513600" sldId="341"/>
            <ac:picMk id="6" creationId="{5190FFA3-67D2-BB75-5AAA-413F42400EA3}"/>
          </ac:picMkLst>
        </pc:picChg>
      </pc:sldChg>
      <pc:sldChg chg="addSp modSp add mod modNotesTx">
        <pc:chgData name="Dr Mark Bradford" userId="df918c3c-cf71-40a9-87c4-58060d8c08da" providerId="ADAL" clId="{977EE97E-1525-4328-8B8D-E6DBE9C2801D}" dt="2026-10-08T08:43:03.789" v="2983" actId="1035"/>
        <pc:sldMkLst>
          <pc:docMk/>
          <pc:sldMk cId="565306189" sldId="342"/>
        </pc:sldMkLst>
        <pc:spChg chg="add">
          <ac:chgData name="Dr Mark Bradford" userId="df918c3c-cf71-40a9-87c4-58060d8c08da" providerId="ADAL" clId="{977EE97E-1525-4328-8B8D-E6DBE9C2801D}" dt="2026-10-08T08:40:29.157" v="2966" actId="22"/>
          <ac:spMkLst>
            <pc:docMk/>
            <pc:sldMk cId="565306189" sldId="342"/>
            <ac:spMk id="4" creationId="{3B461210-AF60-7A87-4C24-ABE58F546F8A}"/>
          </ac:spMkLst>
        </pc:spChg>
        <pc:spChg chg="mod">
          <ac:chgData name="Dr Mark Bradford" userId="df918c3c-cf71-40a9-87c4-58060d8c08da" providerId="ADAL" clId="{977EE97E-1525-4328-8B8D-E6DBE9C2801D}" dt="2026-10-08T08:43:03.789" v="2983" actId="1035"/>
          <ac:spMkLst>
            <pc:docMk/>
            <pc:sldMk cId="565306189" sldId="342"/>
            <ac:spMk id="11" creationId="{CBCB635F-8229-69D4-0DD3-61D9E895335D}"/>
          </ac:spMkLst>
        </pc:spChg>
        <pc:picChg chg="mod">
          <ac:chgData name="Dr Mark Bradford" userId="df918c3c-cf71-40a9-87c4-58060d8c08da" providerId="ADAL" clId="{977EE97E-1525-4328-8B8D-E6DBE9C2801D}" dt="2026-10-08T08:42:21.963" v="2977" actId="29295"/>
          <ac:picMkLst>
            <pc:docMk/>
            <pc:sldMk cId="565306189" sldId="342"/>
            <ac:picMk id="6" creationId="{E38241F0-0A6B-62B8-3F75-2FC41DD63F1C}"/>
          </ac:picMkLst>
        </pc:picChg>
      </pc:sldChg>
      <pc:sldChg chg="addSp delSp add mod">
        <pc:chgData name="Dr Mark Bradford" userId="df918c3c-cf71-40a9-87c4-58060d8c08da" providerId="ADAL" clId="{977EE97E-1525-4328-8B8D-E6DBE9C2801D}" dt="2026-10-08T08:48:06.608" v="3097" actId="22"/>
        <pc:sldMkLst>
          <pc:docMk/>
          <pc:sldMk cId="854396563" sldId="343"/>
        </pc:sldMkLst>
        <pc:spChg chg="add">
          <ac:chgData name="Dr Mark Bradford" userId="df918c3c-cf71-40a9-87c4-58060d8c08da" providerId="ADAL" clId="{977EE97E-1525-4328-8B8D-E6DBE9C2801D}" dt="2026-10-08T08:48:06.608" v="3097" actId="22"/>
          <ac:spMkLst>
            <pc:docMk/>
            <pc:sldMk cId="854396563" sldId="343"/>
            <ac:spMk id="5" creationId="{ECEDAC5D-0290-25BF-8C3D-F39C37831A3A}"/>
          </ac:spMkLst>
        </pc:spChg>
        <pc:spChg chg="del">
          <ac:chgData name="Dr Mark Bradford" userId="df918c3c-cf71-40a9-87c4-58060d8c08da" providerId="ADAL" clId="{977EE97E-1525-4328-8B8D-E6DBE9C2801D}" dt="2026-10-08T08:43:26.108" v="2985" actId="478"/>
          <ac:spMkLst>
            <pc:docMk/>
            <pc:sldMk cId="854396563" sldId="343"/>
            <ac:spMk id="11" creationId="{253D5612-D3D9-FAA6-6A91-1DE0EEC43B00}"/>
          </ac:spMkLst>
        </pc:spChg>
      </pc:sldChg>
      <pc:sldMasterChg chg="delSldLayout">
        <pc:chgData name="Dr Mark Bradford" userId="df918c3c-cf71-40a9-87c4-58060d8c08da" providerId="ADAL" clId="{977EE97E-1525-4328-8B8D-E6DBE9C2801D}" dt="2026-10-08T07:30:03.401" v="1700" actId="47"/>
        <pc:sldMasterMkLst>
          <pc:docMk/>
          <pc:sldMasterMk cId="3760692681" sldId="2147483712"/>
        </pc:sldMasterMkLst>
        <pc:sldLayoutChg chg="del">
          <pc:chgData name="Dr Mark Bradford" userId="df918c3c-cf71-40a9-87c4-58060d8c08da" providerId="ADAL" clId="{977EE97E-1525-4328-8B8D-E6DBE9C2801D}" dt="2026-10-08T07:30:03.401" v="1700" actId="47"/>
          <pc:sldLayoutMkLst>
            <pc:docMk/>
            <pc:sldMasterMk cId="3760692681" sldId="2147483712"/>
            <pc:sldLayoutMk cId="1745380195" sldId="2147483751"/>
          </pc:sldLayoutMkLst>
        </pc:sldLayoutChg>
        <pc:sldLayoutChg chg="del">
          <pc:chgData name="Dr Mark Bradford" userId="df918c3c-cf71-40a9-87c4-58060d8c08da" providerId="ADAL" clId="{977EE97E-1525-4328-8B8D-E6DBE9C2801D}" dt="2026-10-08T07:30:03.401" v="1700" actId="47"/>
          <pc:sldLayoutMkLst>
            <pc:docMk/>
            <pc:sldMasterMk cId="3760692681" sldId="2147483712"/>
            <pc:sldLayoutMk cId="2689198762" sldId="214748375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111D0-80D9-4445-881E-592B2727EA90}" type="datetimeFigureOut">
              <a:rPr lang="en-NZ" smtClean="0"/>
              <a:t>8/10/2026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495F67-B7D0-435C-B3B1-13B54126328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16668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Vocational education in Aotearoa New Zealand is being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reshaped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work, technology and industry expectations change rapidly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5F67-B7D0-435C-B3B1-13B54126328F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03212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SITUATION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raises a question at the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education&lt;&gt;industry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interface: </a:t>
            </a:r>
          </a:p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we preparing learners for current skills, or the capability to keep adapting as work changes?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5F67-B7D0-435C-B3B1-13B54126328F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21092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0531E-9F20-69BF-00C6-CECDE744E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7C1ACD-6B23-4550-7DEB-85D672CFC5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E0252B-1453-703C-C74D-2962B9E04B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Three challenges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frame this workshop: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Keeping education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connected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changing work</a:t>
            </a:r>
          </a:p>
          <a:p>
            <a:pPr marL="228600" indent="-228600"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Translating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industry demand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"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skills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into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transferable capability</a:t>
            </a:r>
          </a:p>
          <a:p>
            <a:pPr marL="228600" indent="-228600"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Enabling learners to apply disciplinary </a:t>
            </a:r>
            <a:r>
              <a:rPr lang="en-US" sz="1200" b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knowledge and judgement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across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uncertain, digital and culturally diverse contexts.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CECC17-222F-BEB0-34BF-0AA3323CE2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5F67-B7D0-435C-B3B1-13B54126328F}" type="slidenum">
              <a:rPr lang="en-NZ" smtClean="0"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76528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Building bridges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between 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Education &lt;--&gt; Industry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therefore requires shared ways of </a:t>
            </a:r>
            <a:r>
              <a:rPr lang="en-US" sz="1200" b="1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anticipating what RESPONSES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could be needed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next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5F67-B7D0-435C-B3B1-13B54126328F}" type="slidenum">
              <a:rPr lang="en-NZ" smtClean="0"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74188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A3A43-42E5-A19E-353D-200DA53C5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3CEE3F-B5BF-58A1-BA03-922BF633E1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92BC70-D7C5-8669-414D-BEC45B633F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workshop explores a proposition: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bridge between future skills and future capabilities is the adaptable professional.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---Adaptability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does not mean</a:t>
            </a:r>
            <a:r>
              <a:rPr lang="en-US" sz="1200" b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generalism</a:t>
            </a:r>
            <a:r>
              <a:rPr lang="en-US" sz="1200" b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shallow knowledge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but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ability to apply and extend knowledge in changing conditions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---Rather than treating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future readiness as prediction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the workshop approaches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anticipation as a participatory practice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that </a:t>
            </a:r>
          </a:p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creates space to imagine alternatives, engage diverse perspectives and allow possibilities to emerge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lvl="2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A84BC3-1858-60E1-53E6-98ECEB6B69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5F67-B7D0-435C-B3B1-13B54126328F}" type="slidenum">
              <a:rPr lang="en-NZ" smtClean="0"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26211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Participants will investigate the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following question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5F67-B7D0-435C-B3B1-13B54126328F}" type="slidenum">
              <a:rPr lang="en-NZ" smtClean="0"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48496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63618-C85D-52B4-AE57-782B37429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9ECF3C-B6F4-6749-77E0-BAA1F7BFC9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C174E9-5DDF-55A5-0F2C-78DAC79895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We’ll have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40-minutes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workshop is an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interactive, experiential, kinetic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working session</a:t>
            </a:r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DAE27C-80AA-F001-6B6F-78D8CC823B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5F67-B7D0-435C-B3B1-13B54126328F}" type="slidenum">
              <a:rPr lang="en-NZ" smtClean="0"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82139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E6109-FCB9-8BE8-303F-AD98EE36A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7CBB0C-5D90-C78E-18A3-6634FF3900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E1D530-6454-2C8C-CA4D-69D4647EF2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We’ll move through two stages: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---Projective Technique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---Design Thinking Drill call Deflection Point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Let’s start. </a:t>
            </a:r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D7FD80-3639-4F19-5661-33179D0390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5F67-B7D0-435C-B3B1-13B54126328F}" type="slidenum">
              <a:rPr lang="en-NZ" smtClean="0"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29614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2EEC0-7C29-7C9F-40BE-897B9AAFE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C40380-5E60-71B9-DAD2-CB0EEFC600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4D1FDB-BB61-E342-A501-53CBC8CB7E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each table you’ll find paper and drawing equipment.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Projective Technique: 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---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minute.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---No talking.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b="1" dirty="0"/>
              <a:t>In a quick sketch, show how you see the relationship between education and industry. </a:t>
            </a:r>
            <a:r>
              <a:rPr lang="en-NZ" b="0" u="sng" dirty="0"/>
              <a:t>No artistic skill needed </a:t>
            </a:r>
            <a:r>
              <a:rPr lang="en-NZ" b="0" u="sng" dirty="0">
                <a:sym typeface="Wingdings" panose="05000000000000000000" pitchFamily="2" charset="2"/>
              </a:rPr>
              <a:t>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NZ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E974BF-7ED7-C1A2-1F56-F016D0159C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5F67-B7D0-435C-B3B1-13B54126328F}" type="slidenum">
              <a:rPr lang="en-NZ" smtClean="0"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712043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b="1" i="0" u="none" strike="noStrike" baseline="0" dirty="0"/>
              <a:t>Deflection Point Drill:</a:t>
            </a:r>
            <a:endParaRPr lang="en-NZ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u="sng" dirty="0"/>
              <a:t>Divergent thinking </a:t>
            </a:r>
            <a:r>
              <a:rPr lang="en-US" dirty="0"/>
              <a:t>to surface </a:t>
            </a:r>
            <a:r>
              <a:rPr lang="en-US" u="sng" dirty="0"/>
              <a:t>perspectives </a:t>
            </a:r>
            <a:r>
              <a:rPr lang="en-US" dirty="0"/>
              <a:t>and </a:t>
            </a:r>
            <a:r>
              <a:rPr lang="en-US" u="sng" dirty="0"/>
              <a:t>possible futures</a:t>
            </a:r>
            <a:r>
              <a:rPr lang="en-US" u="none" dirty="0"/>
              <a:t> </a:t>
            </a:r>
            <a:r>
              <a:rPr lang="en-US" dirty="0"/>
              <a:t>across/between education and industry</a:t>
            </a:r>
            <a:endParaRPr lang="en-AU" dirty="0"/>
          </a:p>
          <a:p>
            <a:endParaRPr lang="en-NZ" dirty="0"/>
          </a:p>
          <a:p>
            <a:pPr lvl="2"/>
            <a:r>
              <a:rPr lang="en-NZ" dirty="0"/>
              <a:t>[Organise participants. Blue tape]</a:t>
            </a:r>
          </a:p>
          <a:p>
            <a:endParaRPr lang="en-NZ" dirty="0"/>
          </a:p>
          <a:p>
            <a:pPr marL="228600" indent="-228600">
              <a:buAutoNum type="arabicPeriod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prepare a long </a:t>
            </a:r>
            <a:r>
              <a:rPr lang="en-US" sz="1200" b="0" i="0" u="sng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horizontal line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on a desk. Label it the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Predictable Path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228600" indent="-228600">
              <a:buAutoNum type="arabicPeriod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Place your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sketches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under the line. </a:t>
            </a:r>
          </a:p>
          <a:p>
            <a:pPr marL="228600" indent="-228600">
              <a:buAutoNum type="arabicPeriod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Create a </a:t>
            </a:r>
            <a:r>
              <a:rPr lang="en-US" sz="1200" b="0" i="0" u="sng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new line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coming off the Predictable Path at a </a:t>
            </a:r>
            <a:r>
              <a:rPr lang="en-US" sz="1200" b="0" i="0" u="sng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45° angle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label it the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Bold Path</a:t>
            </a:r>
          </a:p>
          <a:p>
            <a:endParaRPr lang="en-NZ" dirty="0"/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5F67-B7D0-435C-B3B1-13B54126328F}" type="slidenum">
              <a:rPr lang="en-NZ" smtClean="0"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058199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b="0" dirty="0"/>
          </a:p>
          <a:p>
            <a:r>
              <a:rPr lang="en-NZ" b="0" dirty="0"/>
              <a:t>---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Insights into the current state: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NZ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Briefly e</a:t>
            </a:r>
            <a:r>
              <a:rPr lang="en-NZ" b="0" dirty="0"/>
              <a:t>xplain your </a:t>
            </a:r>
            <a:r>
              <a:rPr lang="en-NZ" b="0" u="sng" dirty="0"/>
              <a:t>sketch</a:t>
            </a:r>
            <a:r>
              <a:rPr lang="en-NZ" b="0" dirty="0"/>
              <a:t> to the person next to you (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describe the current state of things (the good, the bad, and the ugly)) … be as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honest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as you can.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---</a:t>
            </a:r>
            <a:r>
              <a:rPr lang="en-US" sz="1200" b="1" i="0" u="none" strike="noStrike" baseline="0" dirty="0"/>
              <a:t>We want you to create a bold path that </a:t>
            </a:r>
            <a:r>
              <a:rPr lang="en-US" sz="1200" b="1" i="0" u="sng" strike="noStrike" baseline="0" dirty="0"/>
              <a:t>deflects from the “status quo”</a:t>
            </a:r>
            <a:r>
              <a:rPr lang="en-US" sz="1200" b="1" i="0" u="none" strike="noStrike" baseline="0" dirty="0"/>
              <a:t> — shifting from the way things are to </a:t>
            </a:r>
            <a:r>
              <a:rPr lang="en-US" sz="1200" b="1" i="0" u="sng" strike="noStrike" baseline="0" dirty="0"/>
              <a:t>how they might be</a:t>
            </a:r>
            <a:r>
              <a:rPr lang="en-US" sz="1200" b="1" i="0" u="none" strike="noStrike" baseline="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---Place your </a:t>
            </a:r>
            <a:r>
              <a:rPr lang="en-US" sz="1200" b="0" i="0" u="sng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Post-its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above the Bold Path line. </a:t>
            </a:r>
            <a:endParaRPr lang="en-NZ" dirty="0"/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5F67-B7D0-435C-B3B1-13B54126328F}" type="slidenum">
              <a:rPr lang="en-NZ" smtClean="0"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941358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It’s about encouraging you to:</a:t>
            </a:r>
          </a:p>
          <a:p>
            <a:endParaRPr lang="en-NZ" b="1" dirty="0"/>
          </a:p>
          <a:p>
            <a:pPr lvl="2"/>
            <a:r>
              <a:rPr lang="en-NZ" b="1" dirty="0"/>
              <a:t>be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aspirational as possible about the bold path.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… </a:t>
            </a:r>
            <a:r>
              <a:rPr lang="en-US" sz="1200" b="0" i="0" u="sng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future state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Be Bold!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5F67-B7D0-435C-B3B1-13B54126328F}" type="slidenum">
              <a:rPr lang="en-NZ" smtClean="0"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817012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Divergent thinking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---Use </a:t>
            </a:r>
            <a:r>
              <a:rPr lang="en-US" sz="1200" b="1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"What if?" as a prompt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surface perspectives and possible futures across/between education and industry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5F67-B7D0-435C-B3B1-13B54126328F}" type="slidenum">
              <a:rPr lang="en-NZ" smtClean="0"/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067297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Then,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convergent t:</a:t>
            </a:r>
          </a:p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2"/>
            <a:r>
              <a:rPr lang="en-NZ" dirty="0"/>
              <a:t>[Organise participants. Blue tape]</a:t>
            </a:r>
          </a:p>
          <a:p>
            <a:endParaRPr lang="en-NZ" dirty="0"/>
          </a:p>
          <a:p>
            <a:pPr marL="0" indent="0">
              <a:buNone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---Create a new line, coming off the Predictable Path at a 22° angle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---Collect your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most compelling aspirations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the Bold Path </a:t>
            </a:r>
            <a:r>
              <a:rPr lang="en-US" sz="1200" b="0" i="0" u="sng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respond to the research question.</a:t>
            </a:r>
          </a:p>
          <a:p>
            <a:pPr marL="0" indent="0">
              <a:buNone/>
            </a:pPr>
            <a:endParaRPr lang="en-US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5F67-B7D0-435C-B3B1-13B54126328F}" type="slidenum">
              <a:rPr lang="en-NZ" smtClean="0"/>
              <a:t>14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324820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4546B-2E0E-E20E-DD1F-53F84CFDE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23FF5F-FB9A-AD78-56E7-001D612299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0BFE6C-38D6-FB26-C6C3-1D8176E053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It’s about encouraging you to:</a:t>
            </a:r>
          </a:p>
          <a:p>
            <a:endParaRPr lang="en-NZ" b="1" dirty="0"/>
          </a:p>
          <a:p>
            <a:pPr lvl="2"/>
            <a:r>
              <a:rPr lang="en-NZ" b="1" dirty="0"/>
              <a:t>be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aspirational as possible about the bold path.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… </a:t>
            </a:r>
            <a:r>
              <a:rPr lang="en-US" sz="1200" b="0" i="0" u="sng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future state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Be Bold!</a:t>
            </a:r>
          </a:p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7BBC21-F1F0-BFC7-8191-454FA8F965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5F67-B7D0-435C-B3B1-13B54126328F}" type="slidenum">
              <a:rPr lang="en-NZ" smtClean="0"/>
              <a:t>15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054059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It’s about a </a:t>
            </a:r>
            <a:r>
              <a:rPr lang="en-US" sz="1200" b="0" i="0" u="sng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shared understanding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enthusiasm for change …</a:t>
            </a:r>
          </a:p>
          <a:p>
            <a:pPr lvl="2"/>
            <a:endParaRPr lang="en-NZ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2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Tangible possibilities for developing adaptable professionals and a transferable process for bringing "what could be?" into your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present educational and industry practice.</a:t>
            </a:r>
            <a:endParaRPr lang="en-US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NZ" dirty="0"/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5F67-B7D0-435C-B3B1-13B54126328F}" type="slidenum">
              <a:rPr lang="en-NZ" smtClean="0"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384625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9DEF1-589E-361A-D0ED-0FBEE3AD3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D16C03-F797-11A6-E7E1-C3625C4181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3E1789-2AC2-5D72-9F5E-A8A28B6185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sng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Vote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on the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three most compelling aspirations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[If time] </a:t>
            </a:r>
            <a:r>
              <a:rPr lang="en-NZ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invite some participants to briefly explain each of these to the group.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8199E-AE5E-94D1-3F29-0BBA8D4922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5F67-B7D0-435C-B3B1-13B54126328F}" type="slidenum">
              <a:rPr lang="en-NZ" smtClean="0"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675495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31957-19EE-F098-5142-37FA651D0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01C6AB-3A92-FE23-7FA5-F6E6F826C8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E2FF90-222C-9808-7BF1-31A4B08145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Thanks</a:t>
            </a:r>
            <a:endParaRPr lang="en-NZ" u="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78BEEF-7F24-660F-442F-42B17B7A3E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5F67-B7D0-435C-B3B1-13B54126328F}" type="slidenum">
              <a:rPr lang="en-NZ" smtClean="0"/>
              <a:t>18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607709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467A9-09F8-709B-017E-7D5409F81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644F0F-93ED-BA6E-DD23-CCD00DB999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B6C835-2E37-2068-A22B-7C84389FAC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Thanks</a:t>
            </a:r>
            <a:endParaRPr lang="en-NZ" u="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E15C45-9969-3C12-8861-6E8EC5E7E1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95F67-B7D0-435C-B3B1-13B54126328F}" type="slidenum">
              <a:rPr lang="en-NZ" smtClean="0"/>
              <a:t>19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56816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option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061B4624-7CD1-62B1-143B-DEB62BEB62EB}"/>
              </a:ext>
            </a:extLst>
          </p:cNvPr>
          <p:cNvSpPr/>
          <p:nvPr/>
        </p:nvSpPr>
        <p:spPr>
          <a:xfrm>
            <a:off x="10398919" y="6280277"/>
            <a:ext cx="1271617" cy="400484"/>
          </a:xfrm>
          <a:custGeom>
            <a:avLst/>
            <a:gdLst>
              <a:gd name="connsiteX0" fmla="*/ 974623 w 1271617"/>
              <a:gd name="connsiteY0" fmla="*/ 94029 h 400484"/>
              <a:gd name="connsiteX1" fmla="*/ 974623 w 1271617"/>
              <a:gd name="connsiteY1" fmla="*/ 40738 h 400484"/>
              <a:gd name="connsiteX2" fmla="*/ 932486 w 1271617"/>
              <a:gd name="connsiteY2" fmla="*/ 0 h 400484"/>
              <a:gd name="connsiteX3" fmla="*/ 42138 w 1271617"/>
              <a:gd name="connsiteY3" fmla="*/ 0 h 400484"/>
              <a:gd name="connsiteX4" fmla="*/ 0 w 1271617"/>
              <a:gd name="connsiteY4" fmla="*/ 40738 h 400484"/>
              <a:gd name="connsiteX5" fmla="*/ 0 w 1271617"/>
              <a:gd name="connsiteY5" fmla="*/ 224857 h 400484"/>
              <a:gd name="connsiteX6" fmla="*/ 42138 w 1271617"/>
              <a:gd name="connsiteY6" fmla="*/ 265595 h 400484"/>
              <a:gd name="connsiteX7" fmla="*/ 195965 w 1271617"/>
              <a:gd name="connsiteY7" fmla="*/ 265595 h 400484"/>
              <a:gd name="connsiteX8" fmla="*/ 238103 w 1271617"/>
              <a:gd name="connsiteY8" fmla="*/ 306456 h 400484"/>
              <a:gd name="connsiteX9" fmla="*/ 238103 w 1271617"/>
              <a:gd name="connsiteY9" fmla="*/ 359747 h 400484"/>
              <a:gd name="connsiteX10" fmla="*/ 280114 w 1271617"/>
              <a:gd name="connsiteY10" fmla="*/ 400485 h 400484"/>
              <a:gd name="connsiteX11" fmla="*/ 1229607 w 1271617"/>
              <a:gd name="connsiteY11" fmla="*/ 400485 h 400484"/>
              <a:gd name="connsiteX12" fmla="*/ 1271618 w 1271617"/>
              <a:gd name="connsiteY12" fmla="*/ 359747 h 400484"/>
              <a:gd name="connsiteX13" fmla="*/ 1271618 w 1271617"/>
              <a:gd name="connsiteY13" fmla="*/ 175627 h 400484"/>
              <a:gd name="connsiteX14" fmla="*/ 1229607 w 1271617"/>
              <a:gd name="connsiteY14" fmla="*/ 134767 h 400484"/>
              <a:gd name="connsiteX15" fmla="*/ 1016634 w 1271617"/>
              <a:gd name="connsiteY15" fmla="*/ 134767 h 400484"/>
              <a:gd name="connsiteX16" fmla="*/ 974496 w 1271617"/>
              <a:gd name="connsiteY16" fmla="*/ 93906 h 40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71617" h="400484">
                <a:moveTo>
                  <a:pt x="974623" y="94029"/>
                </a:moveTo>
                <a:lnTo>
                  <a:pt x="974623" y="40738"/>
                </a:lnTo>
                <a:cubicBezTo>
                  <a:pt x="974623" y="18215"/>
                  <a:pt x="955839" y="0"/>
                  <a:pt x="932486" y="0"/>
                </a:cubicBezTo>
                <a:lnTo>
                  <a:pt x="42138" y="0"/>
                </a:lnTo>
                <a:cubicBezTo>
                  <a:pt x="18784" y="0"/>
                  <a:pt x="0" y="18215"/>
                  <a:pt x="0" y="40738"/>
                </a:cubicBezTo>
                <a:lnTo>
                  <a:pt x="0" y="224857"/>
                </a:lnTo>
                <a:cubicBezTo>
                  <a:pt x="0" y="247380"/>
                  <a:pt x="18784" y="265595"/>
                  <a:pt x="42138" y="265595"/>
                </a:cubicBezTo>
                <a:lnTo>
                  <a:pt x="195965" y="265595"/>
                </a:lnTo>
                <a:cubicBezTo>
                  <a:pt x="219192" y="265595"/>
                  <a:pt x="238103" y="283810"/>
                  <a:pt x="238103" y="306456"/>
                </a:cubicBezTo>
                <a:lnTo>
                  <a:pt x="238103" y="359747"/>
                </a:lnTo>
                <a:cubicBezTo>
                  <a:pt x="238103" y="382270"/>
                  <a:pt x="256887" y="400485"/>
                  <a:pt x="280114" y="400485"/>
                </a:cubicBezTo>
                <a:lnTo>
                  <a:pt x="1229607" y="400485"/>
                </a:lnTo>
                <a:cubicBezTo>
                  <a:pt x="1252833" y="400485"/>
                  <a:pt x="1271618" y="382270"/>
                  <a:pt x="1271618" y="359747"/>
                </a:cubicBezTo>
                <a:lnTo>
                  <a:pt x="1271618" y="175627"/>
                </a:lnTo>
                <a:cubicBezTo>
                  <a:pt x="1271618" y="153105"/>
                  <a:pt x="1252833" y="134767"/>
                  <a:pt x="1229607" y="134767"/>
                </a:cubicBezTo>
                <a:lnTo>
                  <a:pt x="1016634" y="134767"/>
                </a:lnTo>
                <a:cubicBezTo>
                  <a:pt x="993408" y="134767"/>
                  <a:pt x="974496" y="116552"/>
                  <a:pt x="974496" y="93906"/>
                </a:cubicBezTo>
              </a:path>
            </a:pathLst>
          </a:custGeom>
          <a:solidFill>
            <a:schemeClr val="accent2"/>
          </a:solidFill>
          <a:ln w="12668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54E7437-7952-9454-3335-BC3079E7DABC}"/>
              </a:ext>
            </a:extLst>
          </p:cNvPr>
          <p:cNvGrpSpPr/>
          <p:nvPr userDrawn="1"/>
        </p:nvGrpSpPr>
        <p:grpSpPr>
          <a:xfrm>
            <a:off x="10547416" y="6373321"/>
            <a:ext cx="1003688" cy="228179"/>
            <a:chOff x="10547416" y="6373321"/>
            <a:chExt cx="1003688" cy="228179"/>
          </a:xfrm>
          <a:solidFill>
            <a:schemeClr val="tx2"/>
          </a:solidFill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5BE4687-CCA1-D5D3-9703-1436E7F3D1DE}"/>
                </a:ext>
              </a:extLst>
            </p:cNvPr>
            <p:cNvSpPr/>
            <p:nvPr/>
          </p:nvSpPr>
          <p:spPr>
            <a:xfrm>
              <a:off x="10547416" y="6379228"/>
              <a:ext cx="44295" cy="70398"/>
            </a:xfrm>
            <a:custGeom>
              <a:avLst/>
              <a:gdLst>
                <a:gd name="connsiteX0" fmla="*/ 44168 w 44295"/>
                <a:gd name="connsiteY0" fmla="*/ 0 h 70398"/>
                <a:gd name="connsiteX1" fmla="*/ 44295 w 44295"/>
                <a:gd name="connsiteY1" fmla="*/ 14277 h 70398"/>
                <a:gd name="connsiteX2" fmla="*/ 15357 w 44295"/>
                <a:gd name="connsiteY2" fmla="*/ 14523 h 70398"/>
                <a:gd name="connsiteX3" fmla="*/ 15484 w 44295"/>
                <a:gd name="connsiteY3" fmla="*/ 29169 h 70398"/>
                <a:gd name="connsiteX4" fmla="*/ 41249 w 44295"/>
                <a:gd name="connsiteY4" fmla="*/ 28799 h 70398"/>
                <a:gd name="connsiteX5" fmla="*/ 41376 w 44295"/>
                <a:gd name="connsiteY5" fmla="*/ 43076 h 70398"/>
                <a:gd name="connsiteX6" fmla="*/ 15611 w 44295"/>
                <a:gd name="connsiteY6" fmla="*/ 43322 h 70398"/>
                <a:gd name="connsiteX7" fmla="*/ 15992 w 44295"/>
                <a:gd name="connsiteY7" fmla="*/ 70276 h 70398"/>
                <a:gd name="connsiteX8" fmla="*/ 762 w 44295"/>
                <a:gd name="connsiteY8" fmla="*/ 70399 h 70398"/>
                <a:gd name="connsiteX9" fmla="*/ 0 w 44295"/>
                <a:gd name="connsiteY9" fmla="*/ 492 h 70398"/>
                <a:gd name="connsiteX10" fmla="*/ 44168 w 44295"/>
                <a:gd name="connsiteY10" fmla="*/ 0 h 70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295" h="70398">
                  <a:moveTo>
                    <a:pt x="44168" y="0"/>
                  </a:moveTo>
                  <a:lnTo>
                    <a:pt x="44295" y="14277"/>
                  </a:lnTo>
                  <a:lnTo>
                    <a:pt x="15357" y="14523"/>
                  </a:lnTo>
                  <a:lnTo>
                    <a:pt x="15484" y="29169"/>
                  </a:lnTo>
                  <a:lnTo>
                    <a:pt x="41249" y="28799"/>
                  </a:lnTo>
                  <a:lnTo>
                    <a:pt x="41376" y="43076"/>
                  </a:lnTo>
                  <a:lnTo>
                    <a:pt x="15611" y="43322"/>
                  </a:lnTo>
                  <a:lnTo>
                    <a:pt x="15992" y="70276"/>
                  </a:lnTo>
                  <a:lnTo>
                    <a:pt x="762" y="70399"/>
                  </a:lnTo>
                  <a:lnTo>
                    <a:pt x="0" y="492"/>
                  </a:lnTo>
                  <a:lnTo>
                    <a:pt x="44168" y="0"/>
                  </a:lnTo>
                  <a:close/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1E936A54-D9CE-B183-76B4-2C05AF2C1926}"/>
                </a:ext>
              </a:extLst>
            </p:cNvPr>
            <p:cNvSpPr/>
            <p:nvPr/>
          </p:nvSpPr>
          <p:spPr>
            <a:xfrm>
              <a:off x="10596534" y="6376152"/>
              <a:ext cx="17768" cy="72737"/>
            </a:xfrm>
            <a:custGeom>
              <a:avLst/>
              <a:gdLst>
                <a:gd name="connsiteX0" fmla="*/ 16500 w 17768"/>
                <a:gd name="connsiteY0" fmla="*/ 23753 h 72737"/>
                <a:gd name="connsiteX1" fmla="*/ 17007 w 17768"/>
                <a:gd name="connsiteY1" fmla="*/ 72737 h 72737"/>
                <a:gd name="connsiteX2" fmla="*/ 2538 w 17768"/>
                <a:gd name="connsiteY2" fmla="*/ 72737 h 72737"/>
                <a:gd name="connsiteX3" fmla="*/ 2031 w 17768"/>
                <a:gd name="connsiteY3" fmla="*/ 23876 h 72737"/>
                <a:gd name="connsiteX4" fmla="*/ 16627 w 17768"/>
                <a:gd name="connsiteY4" fmla="*/ 23876 h 72737"/>
                <a:gd name="connsiteX5" fmla="*/ 8884 w 17768"/>
                <a:gd name="connsiteY5" fmla="*/ 123 h 72737"/>
                <a:gd name="connsiteX6" fmla="*/ 17769 w 17768"/>
                <a:gd name="connsiteY6" fmla="*/ 8492 h 72737"/>
                <a:gd name="connsiteX7" fmla="*/ 9011 w 17768"/>
                <a:gd name="connsiteY7" fmla="*/ 17107 h 72737"/>
                <a:gd name="connsiteX8" fmla="*/ 0 w 17768"/>
                <a:gd name="connsiteY8" fmla="*/ 8615 h 72737"/>
                <a:gd name="connsiteX9" fmla="*/ 8758 w 17768"/>
                <a:gd name="connsiteY9" fmla="*/ 0 h 72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768" h="72737">
                  <a:moveTo>
                    <a:pt x="16500" y="23753"/>
                  </a:moveTo>
                  <a:lnTo>
                    <a:pt x="17007" y="72737"/>
                  </a:lnTo>
                  <a:lnTo>
                    <a:pt x="2538" y="72737"/>
                  </a:lnTo>
                  <a:cubicBezTo>
                    <a:pt x="2538" y="72737"/>
                    <a:pt x="2031" y="23876"/>
                    <a:pt x="2031" y="23876"/>
                  </a:cubicBezTo>
                  <a:lnTo>
                    <a:pt x="16627" y="23876"/>
                  </a:lnTo>
                  <a:close/>
                  <a:moveTo>
                    <a:pt x="8884" y="123"/>
                  </a:moveTo>
                  <a:cubicBezTo>
                    <a:pt x="13707" y="123"/>
                    <a:pt x="17769" y="3938"/>
                    <a:pt x="17769" y="8492"/>
                  </a:cubicBezTo>
                  <a:cubicBezTo>
                    <a:pt x="17769" y="13169"/>
                    <a:pt x="13834" y="17107"/>
                    <a:pt x="9011" y="17107"/>
                  </a:cubicBezTo>
                  <a:cubicBezTo>
                    <a:pt x="4188" y="17107"/>
                    <a:pt x="127" y="13292"/>
                    <a:pt x="0" y="8615"/>
                  </a:cubicBezTo>
                  <a:cubicBezTo>
                    <a:pt x="0" y="4061"/>
                    <a:pt x="3935" y="123"/>
                    <a:pt x="8758" y="0"/>
                  </a:cubicBezTo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7C8C78F4-099E-AF20-5FFD-CB469115A85E}"/>
                </a:ext>
              </a:extLst>
            </p:cNvPr>
            <p:cNvSpPr/>
            <p:nvPr/>
          </p:nvSpPr>
          <p:spPr>
            <a:xfrm>
              <a:off x="10623314" y="6398550"/>
              <a:ext cx="49372" cy="50215"/>
            </a:xfrm>
            <a:custGeom>
              <a:avLst/>
              <a:gdLst>
                <a:gd name="connsiteX0" fmla="*/ 14596 w 49372"/>
                <a:gd name="connsiteY0" fmla="*/ 6894 h 50215"/>
                <a:gd name="connsiteX1" fmla="*/ 28303 w 49372"/>
                <a:gd name="connsiteY1" fmla="*/ 1 h 50215"/>
                <a:gd name="connsiteX2" fmla="*/ 49118 w 49372"/>
                <a:gd name="connsiteY2" fmla="*/ 22032 h 50215"/>
                <a:gd name="connsiteX3" fmla="*/ 49372 w 49372"/>
                <a:gd name="connsiteY3" fmla="*/ 49847 h 50215"/>
                <a:gd name="connsiteX4" fmla="*/ 34903 w 49372"/>
                <a:gd name="connsiteY4" fmla="*/ 49847 h 50215"/>
                <a:gd name="connsiteX5" fmla="*/ 34649 w 49372"/>
                <a:gd name="connsiteY5" fmla="*/ 24616 h 50215"/>
                <a:gd name="connsiteX6" fmla="*/ 24750 w 49372"/>
                <a:gd name="connsiteY6" fmla="*/ 14032 h 50215"/>
                <a:gd name="connsiteX7" fmla="*/ 14723 w 49372"/>
                <a:gd name="connsiteY7" fmla="*/ 19693 h 50215"/>
                <a:gd name="connsiteX8" fmla="*/ 15104 w 49372"/>
                <a:gd name="connsiteY8" fmla="*/ 50216 h 50215"/>
                <a:gd name="connsiteX9" fmla="*/ 508 w 49372"/>
                <a:gd name="connsiteY9" fmla="*/ 50216 h 50215"/>
                <a:gd name="connsiteX10" fmla="*/ 0 w 49372"/>
                <a:gd name="connsiteY10" fmla="*/ 1355 h 50215"/>
                <a:gd name="connsiteX11" fmla="*/ 14596 w 49372"/>
                <a:gd name="connsiteY11" fmla="*/ 1355 h 50215"/>
                <a:gd name="connsiteX12" fmla="*/ 14596 w 49372"/>
                <a:gd name="connsiteY12" fmla="*/ 7017 h 5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72" h="50215">
                  <a:moveTo>
                    <a:pt x="14596" y="6894"/>
                  </a:moveTo>
                  <a:cubicBezTo>
                    <a:pt x="17388" y="2709"/>
                    <a:pt x="22719" y="1"/>
                    <a:pt x="28303" y="1"/>
                  </a:cubicBezTo>
                  <a:cubicBezTo>
                    <a:pt x="41122" y="-122"/>
                    <a:pt x="48991" y="8247"/>
                    <a:pt x="49118" y="22032"/>
                  </a:cubicBezTo>
                  <a:lnTo>
                    <a:pt x="49372" y="49847"/>
                  </a:lnTo>
                  <a:lnTo>
                    <a:pt x="34903" y="49847"/>
                  </a:lnTo>
                  <a:cubicBezTo>
                    <a:pt x="34903" y="49847"/>
                    <a:pt x="34649" y="24616"/>
                    <a:pt x="34649" y="24616"/>
                  </a:cubicBezTo>
                  <a:cubicBezTo>
                    <a:pt x="34649" y="17847"/>
                    <a:pt x="30715" y="13909"/>
                    <a:pt x="24750" y="14032"/>
                  </a:cubicBezTo>
                  <a:cubicBezTo>
                    <a:pt x="20688" y="14032"/>
                    <a:pt x="16754" y="16247"/>
                    <a:pt x="14723" y="19693"/>
                  </a:cubicBezTo>
                  <a:lnTo>
                    <a:pt x="15104" y="50216"/>
                  </a:lnTo>
                  <a:lnTo>
                    <a:pt x="508" y="50216"/>
                  </a:lnTo>
                  <a:cubicBezTo>
                    <a:pt x="508" y="50216"/>
                    <a:pt x="0" y="1355"/>
                    <a:pt x="0" y="1355"/>
                  </a:cubicBezTo>
                  <a:lnTo>
                    <a:pt x="14596" y="1355"/>
                  </a:lnTo>
                  <a:cubicBezTo>
                    <a:pt x="14596" y="1355"/>
                    <a:pt x="14596" y="7017"/>
                    <a:pt x="14596" y="7017"/>
                  </a:cubicBezTo>
                  <a:close/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897BD5A7-21A6-F418-DB88-CF23AFAB1497}"/>
                </a:ext>
              </a:extLst>
            </p:cNvPr>
            <p:cNvSpPr/>
            <p:nvPr/>
          </p:nvSpPr>
          <p:spPr>
            <a:xfrm>
              <a:off x="10680427" y="6377998"/>
              <a:ext cx="53307" cy="71138"/>
            </a:xfrm>
            <a:custGeom>
              <a:avLst/>
              <a:gdLst>
                <a:gd name="connsiteX0" fmla="*/ 26908 w 53307"/>
                <a:gd name="connsiteY0" fmla="*/ 57599 h 71138"/>
                <a:gd name="connsiteX1" fmla="*/ 38585 w 53307"/>
                <a:gd name="connsiteY1" fmla="*/ 51445 h 71138"/>
                <a:gd name="connsiteX2" fmla="*/ 38585 w 53307"/>
                <a:gd name="connsiteY2" fmla="*/ 39507 h 71138"/>
                <a:gd name="connsiteX3" fmla="*/ 26654 w 53307"/>
                <a:gd name="connsiteY3" fmla="*/ 33353 h 71138"/>
                <a:gd name="connsiteX4" fmla="*/ 14216 w 53307"/>
                <a:gd name="connsiteY4" fmla="*/ 45661 h 71138"/>
                <a:gd name="connsiteX5" fmla="*/ 26908 w 53307"/>
                <a:gd name="connsiteY5" fmla="*/ 57722 h 71138"/>
                <a:gd name="connsiteX6" fmla="*/ 53308 w 53307"/>
                <a:gd name="connsiteY6" fmla="*/ 69783 h 71138"/>
                <a:gd name="connsiteX7" fmla="*/ 38712 w 53307"/>
                <a:gd name="connsiteY7" fmla="*/ 69783 h 71138"/>
                <a:gd name="connsiteX8" fmla="*/ 38712 w 53307"/>
                <a:gd name="connsiteY8" fmla="*/ 64122 h 71138"/>
                <a:gd name="connsiteX9" fmla="*/ 23862 w 53307"/>
                <a:gd name="connsiteY9" fmla="*/ 71137 h 71138"/>
                <a:gd name="connsiteX10" fmla="*/ 1 w 53307"/>
                <a:gd name="connsiteY10" fmla="*/ 45784 h 71138"/>
                <a:gd name="connsiteX11" fmla="*/ 23355 w 53307"/>
                <a:gd name="connsiteY11" fmla="*/ 20061 h 71138"/>
                <a:gd name="connsiteX12" fmla="*/ 38331 w 53307"/>
                <a:gd name="connsiteY12" fmla="*/ 26707 h 71138"/>
                <a:gd name="connsiteX13" fmla="*/ 38077 w 53307"/>
                <a:gd name="connsiteY13" fmla="*/ 0 h 71138"/>
                <a:gd name="connsiteX14" fmla="*/ 52546 w 53307"/>
                <a:gd name="connsiteY14" fmla="*/ 0 h 71138"/>
                <a:gd name="connsiteX15" fmla="*/ 53308 w 53307"/>
                <a:gd name="connsiteY15" fmla="*/ 69783 h 7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307" h="71138">
                  <a:moveTo>
                    <a:pt x="26908" y="57599"/>
                  </a:moveTo>
                  <a:cubicBezTo>
                    <a:pt x="31985" y="57599"/>
                    <a:pt x="36427" y="54891"/>
                    <a:pt x="38585" y="51445"/>
                  </a:cubicBezTo>
                  <a:lnTo>
                    <a:pt x="38585" y="39507"/>
                  </a:lnTo>
                  <a:cubicBezTo>
                    <a:pt x="36300" y="35938"/>
                    <a:pt x="31731" y="33353"/>
                    <a:pt x="26654" y="33353"/>
                  </a:cubicBezTo>
                  <a:cubicBezTo>
                    <a:pt x="19547" y="33353"/>
                    <a:pt x="14089" y="38645"/>
                    <a:pt x="14216" y="45661"/>
                  </a:cubicBezTo>
                  <a:cubicBezTo>
                    <a:pt x="14216" y="52676"/>
                    <a:pt x="19801" y="57845"/>
                    <a:pt x="26908" y="57722"/>
                  </a:cubicBezTo>
                  <a:moveTo>
                    <a:pt x="53308" y="69783"/>
                  </a:moveTo>
                  <a:lnTo>
                    <a:pt x="38712" y="69783"/>
                  </a:lnTo>
                  <a:cubicBezTo>
                    <a:pt x="38712" y="69783"/>
                    <a:pt x="38712" y="64122"/>
                    <a:pt x="38712" y="64122"/>
                  </a:cubicBezTo>
                  <a:cubicBezTo>
                    <a:pt x="36300" y="68183"/>
                    <a:pt x="30208" y="71014"/>
                    <a:pt x="23862" y="71137"/>
                  </a:cubicBezTo>
                  <a:cubicBezTo>
                    <a:pt x="10662" y="71260"/>
                    <a:pt x="128" y="59937"/>
                    <a:pt x="1" y="45784"/>
                  </a:cubicBezTo>
                  <a:cubicBezTo>
                    <a:pt x="-126" y="31630"/>
                    <a:pt x="10155" y="20184"/>
                    <a:pt x="23355" y="20061"/>
                  </a:cubicBezTo>
                  <a:cubicBezTo>
                    <a:pt x="29701" y="20061"/>
                    <a:pt x="35793" y="22769"/>
                    <a:pt x="38331" y="26707"/>
                  </a:cubicBezTo>
                  <a:lnTo>
                    <a:pt x="38077" y="0"/>
                  </a:lnTo>
                  <a:lnTo>
                    <a:pt x="52546" y="0"/>
                  </a:lnTo>
                  <a:cubicBezTo>
                    <a:pt x="52546" y="0"/>
                    <a:pt x="53308" y="69783"/>
                    <a:pt x="53308" y="69783"/>
                  </a:cubicBezTo>
                  <a:close/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1AE206F-A32E-5CD5-BCFF-65A092C9E3BD}"/>
                </a:ext>
              </a:extLst>
            </p:cNvPr>
            <p:cNvSpPr/>
            <p:nvPr/>
          </p:nvSpPr>
          <p:spPr>
            <a:xfrm>
              <a:off x="10760135" y="6397936"/>
              <a:ext cx="53687" cy="65721"/>
            </a:xfrm>
            <a:custGeom>
              <a:avLst/>
              <a:gdLst>
                <a:gd name="connsiteX0" fmla="*/ 19927 w 53687"/>
                <a:gd name="connsiteY0" fmla="*/ 45415 h 65721"/>
                <a:gd name="connsiteX1" fmla="*/ 0 w 53687"/>
                <a:gd name="connsiteY1" fmla="*/ 492 h 65721"/>
                <a:gd name="connsiteX2" fmla="*/ 15611 w 53687"/>
                <a:gd name="connsiteY2" fmla="*/ 369 h 65721"/>
                <a:gd name="connsiteX3" fmla="*/ 27161 w 53687"/>
                <a:gd name="connsiteY3" fmla="*/ 28923 h 65721"/>
                <a:gd name="connsiteX4" fmla="*/ 38076 w 53687"/>
                <a:gd name="connsiteY4" fmla="*/ 123 h 65721"/>
                <a:gd name="connsiteX5" fmla="*/ 53687 w 53687"/>
                <a:gd name="connsiteY5" fmla="*/ 0 h 65721"/>
                <a:gd name="connsiteX6" fmla="*/ 26273 w 53687"/>
                <a:gd name="connsiteY6" fmla="*/ 65599 h 65721"/>
                <a:gd name="connsiteX7" fmla="*/ 10788 w 53687"/>
                <a:gd name="connsiteY7" fmla="*/ 65722 h 65721"/>
                <a:gd name="connsiteX8" fmla="*/ 19927 w 53687"/>
                <a:gd name="connsiteY8" fmla="*/ 45415 h 6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687" h="65721">
                  <a:moveTo>
                    <a:pt x="19927" y="45415"/>
                  </a:moveTo>
                  <a:lnTo>
                    <a:pt x="0" y="492"/>
                  </a:lnTo>
                  <a:lnTo>
                    <a:pt x="15611" y="369"/>
                  </a:lnTo>
                  <a:lnTo>
                    <a:pt x="27161" y="28923"/>
                  </a:lnTo>
                  <a:lnTo>
                    <a:pt x="38076" y="123"/>
                  </a:lnTo>
                  <a:lnTo>
                    <a:pt x="53687" y="0"/>
                  </a:lnTo>
                  <a:lnTo>
                    <a:pt x="26273" y="65599"/>
                  </a:lnTo>
                  <a:lnTo>
                    <a:pt x="10788" y="65722"/>
                  </a:lnTo>
                  <a:lnTo>
                    <a:pt x="19927" y="45415"/>
                  </a:lnTo>
                  <a:close/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33187CF-1CD8-827E-DC32-7797117BB00D}"/>
                </a:ext>
              </a:extLst>
            </p:cNvPr>
            <p:cNvSpPr/>
            <p:nvPr/>
          </p:nvSpPr>
          <p:spPr>
            <a:xfrm>
              <a:off x="10814329" y="6396581"/>
              <a:ext cx="52547" cy="51078"/>
            </a:xfrm>
            <a:custGeom>
              <a:avLst/>
              <a:gdLst>
                <a:gd name="connsiteX0" fmla="*/ 26401 w 52547"/>
                <a:gd name="connsiteY0" fmla="*/ 37539 h 51078"/>
                <a:gd name="connsiteX1" fmla="*/ 38331 w 52547"/>
                <a:gd name="connsiteY1" fmla="*/ 25477 h 51078"/>
                <a:gd name="connsiteX2" fmla="*/ 26147 w 52547"/>
                <a:gd name="connsiteY2" fmla="*/ 13539 h 51078"/>
                <a:gd name="connsiteX3" fmla="*/ 14216 w 52547"/>
                <a:gd name="connsiteY3" fmla="*/ 25724 h 51078"/>
                <a:gd name="connsiteX4" fmla="*/ 26401 w 52547"/>
                <a:gd name="connsiteY4" fmla="*/ 37539 h 51078"/>
                <a:gd name="connsiteX5" fmla="*/ 52546 w 52547"/>
                <a:gd name="connsiteY5" fmla="*/ 25354 h 51078"/>
                <a:gd name="connsiteX6" fmla="*/ 26527 w 52547"/>
                <a:gd name="connsiteY6" fmla="*/ 51077 h 51078"/>
                <a:gd name="connsiteX7" fmla="*/ 1 w 52547"/>
                <a:gd name="connsiteY7" fmla="*/ 25847 h 51078"/>
                <a:gd name="connsiteX8" fmla="*/ 26020 w 52547"/>
                <a:gd name="connsiteY8" fmla="*/ 1 h 51078"/>
                <a:gd name="connsiteX9" fmla="*/ 52546 w 52547"/>
                <a:gd name="connsiteY9" fmla="*/ 25354 h 51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547" h="51078">
                  <a:moveTo>
                    <a:pt x="26401" y="37539"/>
                  </a:moveTo>
                  <a:cubicBezTo>
                    <a:pt x="33254" y="37539"/>
                    <a:pt x="38331" y="32247"/>
                    <a:pt x="38331" y="25477"/>
                  </a:cubicBezTo>
                  <a:cubicBezTo>
                    <a:pt x="38331" y="18585"/>
                    <a:pt x="33000" y="13416"/>
                    <a:pt x="26147" y="13539"/>
                  </a:cubicBezTo>
                  <a:cubicBezTo>
                    <a:pt x="19293" y="13539"/>
                    <a:pt x="14216" y="18831"/>
                    <a:pt x="14216" y="25724"/>
                  </a:cubicBezTo>
                  <a:cubicBezTo>
                    <a:pt x="14216" y="32493"/>
                    <a:pt x="19547" y="37662"/>
                    <a:pt x="26401" y="37539"/>
                  </a:cubicBezTo>
                  <a:moveTo>
                    <a:pt x="52546" y="25354"/>
                  </a:moveTo>
                  <a:cubicBezTo>
                    <a:pt x="52673" y="39877"/>
                    <a:pt x="41377" y="50954"/>
                    <a:pt x="26527" y="51077"/>
                  </a:cubicBezTo>
                  <a:cubicBezTo>
                    <a:pt x="11551" y="51200"/>
                    <a:pt x="128" y="40493"/>
                    <a:pt x="1" y="25847"/>
                  </a:cubicBezTo>
                  <a:cubicBezTo>
                    <a:pt x="-126" y="11201"/>
                    <a:pt x="11043" y="124"/>
                    <a:pt x="26020" y="1"/>
                  </a:cubicBezTo>
                  <a:cubicBezTo>
                    <a:pt x="40870" y="-122"/>
                    <a:pt x="52419" y="10709"/>
                    <a:pt x="52546" y="25354"/>
                  </a:cubicBezTo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47FB20E6-6BAD-C9D1-06FB-24332900AD1F}"/>
                </a:ext>
              </a:extLst>
            </p:cNvPr>
            <p:cNvSpPr/>
            <p:nvPr/>
          </p:nvSpPr>
          <p:spPr>
            <a:xfrm>
              <a:off x="10874744" y="6396828"/>
              <a:ext cx="49499" cy="50215"/>
            </a:xfrm>
            <a:custGeom>
              <a:avLst/>
              <a:gdLst>
                <a:gd name="connsiteX0" fmla="*/ 34776 w 49499"/>
                <a:gd name="connsiteY0" fmla="*/ 43322 h 50215"/>
                <a:gd name="connsiteX1" fmla="*/ 21069 w 49499"/>
                <a:gd name="connsiteY1" fmla="*/ 50214 h 50215"/>
                <a:gd name="connsiteX2" fmla="*/ 254 w 49499"/>
                <a:gd name="connsiteY2" fmla="*/ 28184 h 50215"/>
                <a:gd name="connsiteX3" fmla="*/ 0 w 49499"/>
                <a:gd name="connsiteY3" fmla="*/ 369 h 50215"/>
                <a:gd name="connsiteX4" fmla="*/ 14596 w 49499"/>
                <a:gd name="connsiteY4" fmla="*/ 369 h 50215"/>
                <a:gd name="connsiteX5" fmla="*/ 14850 w 49499"/>
                <a:gd name="connsiteY5" fmla="*/ 25600 h 50215"/>
                <a:gd name="connsiteX6" fmla="*/ 24749 w 49499"/>
                <a:gd name="connsiteY6" fmla="*/ 36184 h 50215"/>
                <a:gd name="connsiteX7" fmla="*/ 34776 w 49499"/>
                <a:gd name="connsiteY7" fmla="*/ 30522 h 50215"/>
                <a:gd name="connsiteX8" fmla="*/ 34395 w 49499"/>
                <a:gd name="connsiteY8" fmla="*/ 0 h 50215"/>
                <a:gd name="connsiteX9" fmla="*/ 48991 w 49499"/>
                <a:gd name="connsiteY9" fmla="*/ 0 h 50215"/>
                <a:gd name="connsiteX10" fmla="*/ 49499 w 49499"/>
                <a:gd name="connsiteY10" fmla="*/ 48861 h 50215"/>
                <a:gd name="connsiteX11" fmla="*/ 34903 w 49499"/>
                <a:gd name="connsiteY11" fmla="*/ 48861 h 50215"/>
                <a:gd name="connsiteX12" fmla="*/ 34903 w 49499"/>
                <a:gd name="connsiteY12" fmla="*/ 43199 h 5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499" h="50215">
                  <a:moveTo>
                    <a:pt x="34776" y="43322"/>
                  </a:moveTo>
                  <a:cubicBezTo>
                    <a:pt x="31984" y="47507"/>
                    <a:pt x="26780" y="50214"/>
                    <a:pt x="21069" y="50214"/>
                  </a:cubicBezTo>
                  <a:cubicBezTo>
                    <a:pt x="8250" y="50337"/>
                    <a:pt x="381" y="41968"/>
                    <a:pt x="254" y="28184"/>
                  </a:cubicBezTo>
                  <a:lnTo>
                    <a:pt x="0" y="369"/>
                  </a:lnTo>
                  <a:lnTo>
                    <a:pt x="14596" y="369"/>
                  </a:lnTo>
                  <a:cubicBezTo>
                    <a:pt x="14596" y="369"/>
                    <a:pt x="14850" y="25600"/>
                    <a:pt x="14850" y="25600"/>
                  </a:cubicBezTo>
                  <a:cubicBezTo>
                    <a:pt x="14850" y="32369"/>
                    <a:pt x="18784" y="36307"/>
                    <a:pt x="24749" y="36184"/>
                  </a:cubicBezTo>
                  <a:cubicBezTo>
                    <a:pt x="28811" y="36184"/>
                    <a:pt x="32745" y="33846"/>
                    <a:pt x="34776" y="30522"/>
                  </a:cubicBezTo>
                  <a:lnTo>
                    <a:pt x="34395" y="0"/>
                  </a:lnTo>
                  <a:lnTo>
                    <a:pt x="48991" y="0"/>
                  </a:lnTo>
                  <a:cubicBezTo>
                    <a:pt x="48991" y="0"/>
                    <a:pt x="49499" y="48861"/>
                    <a:pt x="49499" y="48861"/>
                  </a:cubicBezTo>
                  <a:lnTo>
                    <a:pt x="34903" y="48861"/>
                  </a:lnTo>
                  <a:cubicBezTo>
                    <a:pt x="34903" y="48861"/>
                    <a:pt x="34903" y="43199"/>
                    <a:pt x="34903" y="43199"/>
                  </a:cubicBezTo>
                  <a:close/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6A443E5-E272-8DCD-8173-E6A00699A1AD}"/>
                </a:ext>
              </a:extLst>
            </p:cNvPr>
            <p:cNvSpPr/>
            <p:nvPr/>
          </p:nvSpPr>
          <p:spPr>
            <a:xfrm>
              <a:off x="10933762" y="6395474"/>
              <a:ext cx="32745" cy="50214"/>
            </a:xfrm>
            <a:custGeom>
              <a:avLst/>
              <a:gdLst>
                <a:gd name="connsiteX0" fmla="*/ 0 w 32745"/>
                <a:gd name="connsiteY0" fmla="*/ 1231 h 50214"/>
                <a:gd name="connsiteX1" fmla="*/ 14469 w 32745"/>
                <a:gd name="connsiteY1" fmla="*/ 1231 h 50214"/>
                <a:gd name="connsiteX2" fmla="*/ 14469 w 32745"/>
                <a:gd name="connsiteY2" fmla="*/ 6892 h 50214"/>
                <a:gd name="connsiteX3" fmla="*/ 26526 w 32745"/>
                <a:gd name="connsiteY3" fmla="*/ 0 h 50214"/>
                <a:gd name="connsiteX4" fmla="*/ 32746 w 32745"/>
                <a:gd name="connsiteY4" fmla="*/ 862 h 50214"/>
                <a:gd name="connsiteX5" fmla="*/ 32111 w 32745"/>
                <a:gd name="connsiteY5" fmla="*/ 14031 h 50214"/>
                <a:gd name="connsiteX6" fmla="*/ 25638 w 32745"/>
                <a:gd name="connsiteY6" fmla="*/ 13046 h 50214"/>
                <a:gd name="connsiteX7" fmla="*/ 14723 w 32745"/>
                <a:gd name="connsiteY7" fmla="*/ 20553 h 50214"/>
                <a:gd name="connsiteX8" fmla="*/ 15104 w 32745"/>
                <a:gd name="connsiteY8" fmla="*/ 50214 h 50214"/>
                <a:gd name="connsiteX9" fmla="*/ 635 w 32745"/>
                <a:gd name="connsiteY9" fmla="*/ 50214 h 50214"/>
                <a:gd name="connsiteX10" fmla="*/ 127 w 32745"/>
                <a:gd name="connsiteY10" fmla="*/ 1354 h 5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745" h="50214">
                  <a:moveTo>
                    <a:pt x="0" y="1231"/>
                  </a:moveTo>
                  <a:lnTo>
                    <a:pt x="14469" y="1231"/>
                  </a:lnTo>
                  <a:cubicBezTo>
                    <a:pt x="14469" y="1231"/>
                    <a:pt x="14469" y="6892"/>
                    <a:pt x="14469" y="6892"/>
                  </a:cubicBezTo>
                  <a:cubicBezTo>
                    <a:pt x="16880" y="2708"/>
                    <a:pt x="22338" y="0"/>
                    <a:pt x="26526" y="0"/>
                  </a:cubicBezTo>
                  <a:cubicBezTo>
                    <a:pt x="29065" y="0"/>
                    <a:pt x="31222" y="246"/>
                    <a:pt x="32746" y="862"/>
                  </a:cubicBezTo>
                  <a:lnTo>
                    <a:pt x="32111" y="14031"/>
                  </a:lnTo>
                  <a:cubicBezTo>
                    <a:pt x="30207" y="13415"/>
                    <a:pt x="27669" y="13046"/>
                    <a:pt x="25638" y="13046"/>
                  </a:cubicBezTo>
                  <a:cubicBezTo>
                    <a:pt x="22338" y="13046"/>
                    <a:pt x="17134" y="15754"/>
                    <a:pt x="14723" y="20553"/>
                  </a:cubicBezTo>
                  <a:lnTo>
                    <a:pt x="15104" y="50214"/>
                  </a:lnTo>
                  <a:lnTo>
                    <a:pt x="635" y="50214"/>
                  </a:lnTo>
                  <a:cubicBezTo>
                    <a:pt x="635" y="50214"/>
                    <a:pt x="127" y="1354"/>
                    <a:pt x="127" y="1354"/>
                  </a:cubicBezTo>
                  <a:close/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4FFC7F53-9907-D59E-17FB-6B71F0F3B433}"/>
                </a:ext>
              </a:extLst>
            </p:cNvPr>
            <p:cNvSpPr/>
            <p:nvPr/>
          </p:nvSpPr>
          <p:spPr>
            <a:xfrm>
              <a:off x="10994557" y="6394736"/>
              <a:ext cx="53307" cy="66460"/>
            </a:xfrm>
            <a:custGeom>
              <a:avLst/>
              <a:gdLst>
                <a:gd name="connsiteX0" fmla="*/ 26653 w 53307"/>
                <a:gd name="connsiteY0" fmla="*/ 37784 h 66460"/>
                <a:gd name="connsiteX1" fmla="*/ 39218 w 53307"/>
                <a:gd name="connsiteY1" fmla="*/ 25476 h 66460"/>
                <a:gd name="connsiteX2" fmla="*/ 26526 w 53307"/>
                <a:gd name="connsiteY2" fmla="*/ 13415 h 66460"/>
                <a:gd name="connsiteX3" fmla="*/ 14850 w 53307"/>
                <a:gd name="connsiteY3" fmla="*/ 19569 h 66460"/>
                <a:gd name="connsiteX4" fmla="*/ 14850 w 53307"/>
                <a:gd name="connsiteY4" fmla="*/ 31630 h 66460"/>
                <a:gd name="connsiteX5" fmla="*/ 26653 w 53307"/>
                <a:gd name="connsiteY5" fmla="*/ 37661 h 66460"/>
                <a:gd name="connsiteX6" fmla="*/ 127 w 53307"/>
                <a:gd name="connsiteY6" fmla="*/ 1354 h 66460"/>
                <a:gd name="connsiteX7" fmla="*/ 14596 w 53307"/>
                <a:gd name="connsiteY7" fmla="*/ 1354 h 66460"/>
                <a:gd name="connsiteX8" fmla="*/ 14596 w 53307"/>
                <a:gd name="connsiteY8" fmla="*/ 7015 h 66460"/>
                <a:gd name="connsiteX9" fmla="*/ 29446 w 53307"/>
                <a:gd name="connsiteY9" fmla="*/ 0 h 66460"/>
                <a:gd name="connsiteX10" fmla="*/ 53307 w 53307"/>
                <a:gd name="connsiteY10" fmla="*/ 25353 h 66460"/>
                <a:gd name="connsiteX11" fmla="*/ 29826 w 53307"/>
                <a:gd name="connsiteY11" fmla="*/ 51076 h 66460"/>
                <a:gd name="connsiteX12" fmla="*/ 14977 w 53307"/>
                <a:gd name="connsiteY12" fmla="*/ 44553 h 66460"/>
                <a:gd name="connsiteX13" fmla="*/ 15230 w 53307"/>
                <a:gd name="connsiteY13" fmla="*/ 66460 h 66460"/>
                <a:gd name="connsiteX14" fmla="*/ 762 w 53307"/>
                <a:gd name="connsiteY14" fmla="*/ 66460 h 66460"/>
                <a:gd name="connsiteX15" fmla="*/ 0 w 53307"/>
                <a:gd name="connsiteY15" fmla="*/ 1354 h 66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307" h="66460">
                  <a:moveTo>
                    <a:pt x="26653" y="37784"/>
                  </a:moveTo>
                  <a:cubicBezTo>
                    <a:pt x="33761" y="37784"/>
                    <a:pt x="39218" y="32492"/>
                    <a:pt x="39218" y="25476"/>
                  </a:cubicBezTo>
                  <a:cubicBezTo>
                    <a:pt x="39218" y="18461"/>
                    <a:pt x="33634" y="13292"/>
                    <a:pt x="26526" y="13415"/>
                  </a:cubicBezTo>
                  <a:cubicBezTo>
                    <a:pt x="21450" y="13415"/>
                    <a:pt x="17007" y="16123"/>
                    <a:pt x="14850" y="19569"/>
                  </a:cubicBezTo>
                  <a:lnTo>
                    <a:pt x="14850" y="31630"/>
                  </a:lnTo>
                  <a:cubicBezTo>
                    <a:pt x="17261" y="35199"/>
                    <a:pt x="21703" y="37784"/>
                    <a:pt x="26653" y="37661"/>
                  </a:cubicBezTo>
                  <a:moveTo>
                    <a:pt x="127" y="1354"/>
                  </a:moveTo>
                  <a:lnTo>
                    <a:pt x="14596" y="1354"/>
                  </a:lnTo>
                  <a:cubicBezTo>
                    <a:pt x="14596" y="1354"/>
                    <a:pt x="14596" y="7015"/>
                    <a:pt x="14596" y="7015"/>
                  </a:cubicBezTo>
                  <a:cubicBezTo>
                    <a:pt x="17007" y="2954"/>
                    <a:pt x="23100" y="123"/>
                    <a:pt x="29446" y="0"/>
                  </a:cubicBezTo>
                  <a:cubicBezTo>
                    <a:pt x="42645" y="0"/>
                    <a:pt x="53180" y="11200"/>
                    <a:pt x="53307" y="25353"/>
                  </a:cubicBezTo>
                  <a:cubicBezTo>
                    <a:pt x="53434" y="39507"/>
                    <a:pt x="43026" y="50953"/>
                    <a:pt x="29826" y="51076"/>
                  </a:cubicBezTo>
                  <a:cubicBezTo>
                    <a:pt x="23607" y="51076"/>
                    <a:pt x="17388" y="48491"/>
                    <a:pt x="14977" y="44553"/>
                  </a:cubicBezTo>
                  <a:lnTo>
                    <a:pt x="15230" y="66460"/>
                  </a:lnTo>
                  <a:lnTo>
                    <a:pt x="762" y="66460"/>
                  </a:lnTo>
                  <a:cubicBezTo>
                    <a:pt x="762" y="66460"/>
                    <a:pt x="0" y="1354"/>
                    <a:pt x="0" y="1354"/>
                  </a:cubicBezTo>
                  <a:close/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434C6F8-380F-75E8-F722-323E81DD9FAB}"/>
                </a:ext>
              </a:extLst>
            </p:cNvPr>
            <p:cNvSpPr/>
            <p:nvPr/>
          </p:nvSpPr>
          <p:spPr>
            <a:xfrm>
              <a:off x="11053447" y="6394244"/>
              <a:ext cx="53307" cy="51076"/>
            </a:xfrm>
            <a:custGeom>
              <a:avLst/>
              <a:gdLst>
                <a:gd name="connsiteX0" fmla="*/ 26781 w 53307"/>
                <a:gd name="connsiteY0" fmla="*/ 37538 h 51076"/>
                <a:gd name="connsiteX1" fmla="*/ 38458 w 53307"/>
                <a:gd name="connsiteY1" fmla="*/ 31384 h 51076"/>
                <a:gd name="connsiteX2" fmla="*/ 38458 w 53307"/>
                <a:gd name="connsiteY2" fmla="*/ 19446 h 51076"/>
                <a:gd name="connsiteX3" fmla="*/ 26528 w 53307"/>
                <a:gd name="connsiteY3" fmla="*/ 13292 h 51076"/>
                <a:gd name="connsiteX4" fmla="*/ 14089 w 53307"/>
                <a:gd name="connsiteY4" fmla="*/ 25600 h 51076"/>
                <a:gd name="connsiteX5" fmla="*/ 26781 w 53307"/>
                <a:gd name="connsiteY5" fmla="*/ 37661 h 51076"/>
                <a:gd name="connsiteX6" fmla="*/ 53181 w 53307"/>
                <a:gd name="connsiteY6" fmla="*/ 49722 h 51076"/>
                <a:gd name="connsiteX7" fmla="*/ 38712 w 53307"/>
                <a:gd name="connsiteY7" fmla="*/ 49722 h 51076"/>
                <a:gd name="connsiteX8" fmla="*/ 38712 w 53307"/>
                <a:gd name="connsiteY8" fmla="*/ 44061 h 51076"/>
                <a:gd name="connsiteX9" fmla="*/ 23862 w 53307"/>
                <a:gd name="connsiteY9" fmla="*/ 51076 h 51076"/>
                <a:gd name="connsiteX10" fmla="*/ 1 w 53307"/>
                <a:gd name="connsiteY10" fmla="*/ 25723 h 51076"/>
                <a:gd name="connsiteX11" fmla="*/ 23355 w 53307"/>
                <a:gd name="connsiteY11" fmla="*/ 0 h 51076"/>
                <a:gd name="connsiteX12" fmla="*/ 38331 w 53307"/>
                <a:gd name="connsiteY12" fmla="*/ 6646 h 51076"/>
                <a:gd name="connsiteX13" fmla="*/ 38331 w 53307"/>
                <a:gd name="connsiteY13" fmla="*/ 862 h 51076"/>
                <a:gd name="connsiteX14" fmla="*/ 52800 w 53307"/>
                <a:gd name="connsiteY14" fmla="*/ 738 h 51076"/>
                <a:gd name="connsiteX15" fmla="*/ 53308 w 53307"/>
                <a:gd name="connsiteY15" fmla="*/ 49845 h 51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307" h="51076">
                  <a:moveTo>
                    <a:pt x="26781" y="37538"/>
                  </a:moveTo>
                  <a:cubicBezTo>
                    <a:pt x="31858" y="37538"/>
                    <a:pt x="36300" y="34830"/>
                    <a:pt x="38458" y="31384"/>
                  </a:cubicBezTo>
                  <a:lnTo>
                    <a:pt x="38458" y="19446"/>
                  </a:lnTo>
                  <a:cubicBezTo>
                    <a:pt x="36174" y="15877"/>
                    <a:pt x="31604" y="13292"/>
                    <a:pt x="26528" y="13292"/>
                  </a:cubicBezTo>
                  <a:cubicBezTo>
                    <a:pt x="19420" y="13292"/>
                    <a:pt x="13962" y="18584"/>
                    <a:pt x="14089" y="25600"/>
                  </a:cubicBezTo>
                  <a:cubicBezTo>
                    <a:pt x="14089" y="32615"/>
                    <a:pt x="19674" y="37784"/>
                    <a:pt x="26781" y="37661"/>
                  </a:cubicBezTo>
                  <a:moveTo>
                    <a:pt x="53181" y="49722"/>
                  </a:moveTo>
                  <a:lnTo>
                    <a:pt x="38712" y="49722"/>
                  </a:lnTo>
                  <a:cubicBezTo>
                    <a:pt x="38712" y="49722"/>
                    <a:pt x="38712" y="44061"/>
                    <a:pt x="38712" y="44061"/>
                  </a:cubicBezTo>
                  <a:cubicBezTo>
                    <a:pt x="36300" y="48122"/>
                    <a:pt x="30208" y="50953"/>
                    <a:pt x="23862" y="51076"/>
                  </a:cubicBezTo>
                  <a:cubicBezTo>
                    <a:pt x="10662" y="51199"/>
                    <a:pt x="128" y="39876"/>
                    <a:pt x="1" y="25723"/>
                  </a:cubicBezTo>
                  <a:cubicBezTo>
                    <a:pt x="-126" y="11569"/>
                    <a:pt x="10155" y="123"/>
                    <a:pt x="23355" y="0"/>
                  </a:cubicBezTo>
                  <a:cubicBezTo>
                    <a:pt x="29701" y="0"/>
                    <a:pt x="35793" y="2708"/>
                    <a:pt x="38331" y="6646"/>
                  </a:cubicBezTo>
                  <a:lnTo>
                    <a:pt x="38331" y="862"/>
                  </a:lnTo>
                  <a:cubicBezTo>
                    <a:pt x="38331" y="862"/>
                    <a:pt x="52800" y="738"/>
                    <a:pt x="52800" y="738"/>
                  </a:cubicBezTo>
                  <a:lnTo>
                    <a:pt x="53308" y="49845"/>
                  </a:lnTo>
                  <a:close/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34842D0-8599-2537-CC8E-9243396F6C5D}"/>
                </a:ext>
              </a:extLst>
            </p:cNvPr>
            <p:cNvSpPr/>
            <p:nvPr/>
          </p:nvSpPr>
          <p:spPr>
            <a:xfrm>
              <a:off x="11112212" y="6381690"/>
              <a:ext cx="37441" cy="62644"/>
            </a:xfrm>
            <a:custGeom>
              <a:avLst/>
              <a:gdLst>
                <a:gd name="connsiteX0" fmla="*/ 9519 w 37441"/>
                <a:gd name="connsiteY0" fmla="*/ 42953 h 62644"/>
                <a:gd name="connsiteX1" fmla="*/ 9519 w 37441"/>
                <a:gd name="connsiteY1" fmla="*/ 26461 h 62644"/>
                <a:gd name="connsiteX2" fmla="*/ 0 w 37441"/>
                <a:gd name="connsiteY2" fmla="*/ 26461 h 62644"/>
                <a:gd name="connsiteX3" fmla="*/ 0 w 37441"/>
                <a:gd name="connsiteY3" fmla="*/ 13046 h 62644"/>
                <a:gd name="connsiteX4" fmla="*/ 9265 w 37441"/>
                <a:gd name="connsiteY4" fmla="*/ 13046 h 62644"/>
                <a:gd name="connsiteX5" fmla="*/ 9265 w 37441"/>
                <a:gd name="connsiteY5" fmla="*/ 123 h 62644"/>
                <a:gd name="connsiteX6" fmla="*/ 23607 w 37441"/>
                <a:gd name="connsiteY6" fmla="*/ 0 h 62644"/>
                <a:gd name="connsiteX7" fmla="*/ 23607 w 37441"/>
                <a:gd name="connsiteY7" fmla="*/ 12923 h 62644"/>
                <a:gd name="connsiteX8" fmla="*/ 36172 w 37441"/>
                <a:gd name="connsiteY8" fmla="*/ 12800 h 62644"/>
                <a:gd name="connsiteX9" fmla="*/ 36172 w 37441"/>
                <a:gd name="connsiteY9" fmla="*/ 26215 h 62644"/>
                <a:gd name="connsiteX10" fmla="*/ 23861 w 37441"/>
                <a:gd name="connsiteY10" fmla="*/ 26338 h 62644"/>
                <a:gd name="connsiteX11" fmla="*/ 23861 w 37441"/>
                <a:gd name="connsiteY11" fmla="*/ 42091 h 62644"/>
                <a:gd name="connsiteX12" fmla="*/ 31984 w 37441"/>
                <a:gd name="connsiteY12" fmla="*/ 49476 h 62644"/>
                <a:gd name="connsiteX13" fmla="*/ 36553 w 37441"/>
                <a:gd name="connsiteY13" fmla="*/ 48738 h 62644"/>
                <a:gd name="connsiteX14" fmla="*/ 37442 w 37441"/>
                <a:gd name="connsiteY14" fmla="*/ 61168 h 62644"/>
                <a:gd name="connsiteX15" fmla="*/ 30080 w 37441"/>
                <a:gd name="connsiteY15" fmla="*/ 62645 h 62644"/>
                <a:gd name="connsiteX16" fmla="*/ 9646 w 37441"/>
                <a:gd name="connsiteY16" fmla="*/ 42830 h 62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7441" h="62644">
                  <a:moveTo>
                    <a:pt x="9519" y="42953"/>
                  </a:moveTo>
                  <a:lnTo>
                    <a:pt x="9519" y="26461"/>
                  </a:lnTo>
                  <a:cubicBezTo>
                    <a:pt x="9519" y="26461"/>
                    <a:pt x="0" y="26461"/>
                    <a:pt x="0" y="26461"/>
                  </a:cubicBezTo>
                  <a:lnTo>
                    <a:pt x="0" y="13046"/>
                  </a:lnTo>
                  <a:cubicBezTo>
                    <a:pt x="0" y="13046"/>
                    <a:pt x="9265" y="13046"/>
                    <a:pt x="9265" y="13046"/>
                  </a:cubicBezTo>
                  <a:lnTo>
                    <a:pt x="9265" y="123"/>
                  </a:lnTo>
                  <a:cubicBezTo>
                    <a:pt x="9265" y="123"/>
                    <a:pt x="23607" y="0"/>
                    <a:pt x="23607" y="0"/>
                  </a:cubicBezTo>
                  <a:lnTo>
                    <a:pt x="23607" y="12923"/>
                  </a:lnTo>
                  <a:cubicBezTo>
                    <a:pt x="23607" y="12923"/>
                    <a:pt x="36172" y="12800"/>
                    <a:pt x="36172" y="12800"/>
                  </a:cubicBezTo>
                  <a:lnTo>
                    <a:pt x="36172" y="26215"/>
                  </a:lnTo>
                  <a:cubicBezTo>
                    <a:pt x="36172" y="26215"/>
                    <a:pt x="23861" y="26338"/>
                    <a:pt x="23861" y="26338"/>
                  </a:cubicBezTo>
                  <a:lnTo>
                    <a:pt x="23861" y="42091"/>
                  </a:lnTo>
                  <a:cubicBezTo>
                    <a:pt x="24115" y="46645"/>
                    <a:pt x="27669" y="49599"/>
                    <a:pt x="31984" y="49476"/>
                  </a:cubicBezTo>
                  <a:cubicBezTo>
                    <a:pt x="33380" y="49476"/>
                    <a:pt x="35411" y="49107"/>
                    <a:pt x="36553" y="48738"/>
                  </a:cubicBezTo>
                  <a:lnTo>
                    <a:pt x="37442" y="61168"/>
                  </a:lnTo>
                  <a:cubicBezTo>
                    <a:pt x="35538" y="62030"/>
                    <a:pt x="32745" y="62645"/>
                    <a:pt x="30080" y="62645"/>
                  </a:cubicBezTo>
                  <a:cubicBezTo>
                    <a:pt x="18277" y="62645"/>
                    <a:pt x="9773" y="55507"/>
                    <a:pt x="9646" y="42830"/>
                  </a:cubicBezTo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95B6F6EF-EA39-4F93-1C9C-01926469A30E}"/>
                </a:ext>
              </a:extLst>
            </p:cNvPr>
            <p:cNvSpPr/>
            <p:nvPr/>
          </p:nvSpPr>
          <p:spPr>
            <a:xfrm>
              <a:off x="11156634" y="6373321"/>
              <a:ext cx="49625" cy="69783"/>
            </a:xfrm>
            <a:custGeom>
              <a:avLst/>
              <a:gdLst>
                <a:gd name="connsiteX0" fmla="*/ 14723 w 49625"/>
                <a:gd name="connsiteY0" fmla="*/ 0 h 69783"/>
                <a:gd name="connsiteX1" fmla="*/ 14977 w 49625"/>
                <a:gd name="connsiteY1" fmla="*/ 26584 h 69783"/>
                <a:gd name="connsiteX2" fmla="*/ 28557 w 49625"/>
                <a:gd name="connsiteY2" fmla="*/ 19692 h 69783"/>
                <a:gd name="connsiteX3" fmla="*/ 49372 w 49625"/>
                <a:gd name="connsiteY3" fmla="*/ 41722 h 69783"/>
                <a:gd name="connsiteX4" fmla="*/ 49626 w 49625"/>
                <a:gd name="connsiteY4" fmla="*/ 69537 h 69783"/>
                <a:gd name="connsiteX5" fmla="*/ 35030 w 49625"/>
                <a:gd name="connsiteY5" fmla="*/ 69537 h 69783"/>
                <a:gd name="connsiteX6" fmla="*/ 34776 w 49625"/>
                <a:gd name="connsiteY6" fmla="*/ 44307 h 69783"/>
                <a:gd name="connsiteX7" fmla="*/ 24876 w 49625"/>
                <a:gd name="connsiteY7" fmla="*/ 33722 h 69783"/>
                <a:gd name="connsiteX8" fmla="*/ 14977 w 49625"/>
                <a:gd name="connsiteY8" fmla="*/ 39261 h 69783"/>
                <a:gd name="connsiteX9" fmla="*/ 15357 w 49625"/>
                <a:gd name="connsiteY9" fmla="*/ 69783 h 69783"/>
                <a:gd name="connsiteX10" fmla="*/ 761 w 49625"/>
                <a:gd name="connsiteY10" fmla="*/ 69783 h 69783"/>
                <a:gd name="connsiteX11" fmla="*/ 0 w 49625"/>
                <a:gd name="connsiteY11" fmla="*/ 0 h 69783"/>
                <a:gd name="connsiteX12" fmla="*/ 14469 w 49625"/>
                <a:gd name="connsiteY12" fmla="*/ 0 h 69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625" h="69783">
                  <a:moveTo>
                    <a:pt x="14723" y="0"/>
                  </a:moveTo>
                  <a:lnTo>
                    <a:pt x="14977" y="26584"/>
                  </a:lnTo>
                  <a:cubicBezTo>
                    <a:pt x="17769" y="22400"/>
                    <a:pt x="22973" y="19815"/>
                    <a:pt x="28557" y="19692"/>
                  </a:cubicBezTo>
                  <a:cubicBezTo>
                    <a:pt x="41376" y="19569"/>
                    <a:pt x="49245" y="27938"/>
                    <a:pt x="49372" y="41722"/>
                  </a:cubicBezTo>
                  <a:lnTo>
                    <a:pt x="49626" y="69537"/>
                  </a:lnTo>
                  <a:lnTo>
                    <a:pt x="35030" y="69537"/>
                  </a:lnTo>
                  <a:cubicBezTo>
                    <a:pt x="35030" y="69537"/>
                    <a:pt x="34776" y="44307"/>
                    <a:pt x="34776" y="44307"/>
                  </a:cubicBezTo>
                  <a:cubicBezTo>
                    <a:pt x="34776" y="37538"/>
                    <a:pt x="30842" y="33722"/>
                    <a:pt x="24876" y="33722"/>
                  </a:cubicBezTo>
                  <a:cubicBezTo>
                    <a:pt x="20815" y="33722"/>
                    <a:pt x="17007" y="35938"/>
                    <a:pt x="14977" y="39261"/>
                  </a:cubicBezTo>
                  <a:lnTo>
                    <a:pt x="15357" y="69783"/>
                  </a:lnTo>
                  <a:lnTo>
                    <a:pt x="761" y="69783"/>
                  </a:lnTo>
                  <a:cubicBezTo>
                    <a:pt x="761" y="69783"/>
                    <a:pt x="0" y="0"/>
                    <a:pt x="0" y="0"/>
                  </a:cubicBezTo>
                  <a:lnTo>
                    <a:pt x="14469" y="0"/>
                  </a:lnTo>
                  <a:close/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8F05ABCD-E085-B141-3D07-F2A5DA680099}"/>
                </a:ext>
              </a:extLst>
            </p:cNvPr>
            <p:cNvSpPr/>
            <p:nvPr/>
          </p:nvSpPr>
          <p:spPr>
            <a:xfrm>
              <a:off x="11216541" y="6425874"/>
              <a:ext cx="18911" cy="17845"/>
            </a:xfrm>
            <a:custGeom>
              <a:avLst/>
              <a:gdLst>
                <a:gd name="connsiteX0" fmla="*/ 127 w 18911"/>
                <a:gd name="connsiteY0" fmla="*/ 8984 h 17845"/>
                <a:gd name="connsiteX1" fmla="*/ 9392 w 18911"/>
                <a:gd name="connsiteY1" fmla="*/ 0 h 17845"/>
                <a:gd name="connsiteX2" fmla="*/ 18911 w 18911"/>
                <a:gd name="connsiteY2" fmla="*/ 8738 h 17845"/>
                <a:gd name="connsiteX3" fmla="*/ 9519 w 18911"/>
                <a:gd name="connsiteY3" fmla="*/ 17846 h 17845"/>
                <a:gd name="connsiteX4" fmla="*/ 0 w 18911"/>
                <a:gd name="connsiteY4" fmla="*/ 8984 h 17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11" h="17845">
                  <a:moveTo>
                    <a:pt x="127" y="8984"/>
                  </a:moveTo>
                  <a:cubicBezTo>
                    <a:pt x="127" y="3938"/>
                    <a:pt x="4188" y="0"/>
                    <a:pt x="9392" y="0"/>
                  </a:cubicBezTo>
                  <a:cubicBezTo>
                    <a:pt x="14723" y="0"/>
                    <a:pt x="18911" y="3815"/>
                    <a:pt x="18911" y="8738"/>
                  </a:cubicBezTo>
                  <a:cubicBezTo>
                    <a:pt x="18911" y="13784"/>
                    <a:pt x="14850" y="17846"/>
                    <a:pt x="9519" y="17846"/>
                  </a:cubicBezTo>
                  <a:cubicBezTo>
                    <a:pt x="4315" y="17846"/>
                    <a:pt x="127" y="13907"/>
                    <a:pt x="0" y="8984"/>
                  </a:cubicBezTo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9F246B51-260D-160E-44FF-57E95DAD1A1E}"/>
                </a:ext>
              </a:extLst>
            </p:cNvPr>
            <p:cNvSpPr/>
            <p:nvPr/>
          </p:nvSpPr>
          <p:spPr>
            <a:xfrm>
              <a:off x="10762419" y="6517686"/>
              <a:ext cx="53434" cy="70276"/>
            </a:xfrm>
            <a:custGeom>
              <a:avLst/>
              <a:gdLst>
                <a:gd name="connsiteX0" fmla="*/ 29572 w 53434"/>
                <a:gd name="connsiteY0" fmla="*/ 55754 h 70276"/>
                <a:gd name="connsiteX1" fmla="*/ 37695 w 53434"/>
                <a:gd name="connsiteY1" fmla="*/ 47631 h 70276"/>
                <a:gd name="connsiteX2" fmla="*/ 29572 w 53434"/>
                <a:gd name="connsiteY2" fmla="*/ 39754 h 70276"/>
                <a:gd name="connsiteX3" fmla="*/ 15611 w 53434"/>
                <a:gd name="connsiteY3" fmla="*/ 39754 h 70276"/>
                <a:gd name="connsiteX4" fmla="*/ 15738 w 53434"/>
                <a:gd name="connsiteY4" fmla="*/ 55877 h 70276"/>
                <a:gd name="connsiteX5" fmla="*/ 29572 w 53434"/>
                <a:gd name="connsiteY5" fmla="*/ 55877 h 70276"/>
                <a:gd name="connsiteX6" fmla="*/ 26780 w 53434"/>
                <a:gd name="connsiteY6" fmla="*/ 27816 h 70276"/>
                <a:gd name="connsiteX7" fmla="*/ 34269 w 53434"/>
                <a:gd name="connsiteY7" fmla="*/ 20801 h 70276"/>
                <a:gd name="connsiteX8" fmla="*/ 26653 w 53434"/>
                <a:gd name="connsiteY8" fmla="*/ 14155 h 70276"/>
                <a:gd name="connsiteX9" fmla="*/ 15357 w 53434"/>
                <a:gd name="connsiteY9" fmla="*/ 14155 h 70276"/>
                <a:gd name="connsiteX10" fmla="*/ 15484 w 53434"/>
                <a:gd name="connsiteY10" fmla="*/ 27939 h 70276"/>
                <a:gd name="connsiteX11" fmla="*/ 26780 w 53434"/>
                <a:gd name="connsiteY11" fmla="*/ 27939 h 70276"/>
                <a:gd name="connsiteX12" fmla="*/ 0 w 53434"/>
                <a:gd name="connsiteY12" fmla="*/ 247 h 70276"/>
                <a:gd name="connsiteX13" fmla="*/ 27161 w 53434"/>
                <a:gd name="connsiteY13" fmla="*/ 1 h 70276"/>
                <a:gd name="connsiteX14" fmla="*/ 49753 w 53434"/>
                <a:gd name="connsiteY14" fmla="*/ 18339 h 70276"/>
                <a:gd name="connsiteX15" fmla="*/ 39980 w 53434"/>
                <a:gd name="connsiteY15" fmla="*/ 32862 h 70276"/>
                <a:gd name="connsiteX16" fmla="*/ 53434 w 53434"/>
                <a:gd name="connsiteY16" fmla="*/ 49723 h 70276"/>
                <a:gd name="connsiteX17" fmla="*/ 30969 w 53434"/>
                <a:gd name="connsiteY17" fmla="*/ 69908 h 70276"/>
                <a:gd name="connsiteX18" fmla="*/ 762 w 53434"/>
                <a:gd name="connsiteY18" fmla="*/ 70277 h 70276"/>
                <a:gd name="connsiteX19" fmla="*/ 0 w 53434"/>
                <a:gd name="connsiteY19" fmla="*/ 371 h 70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434" h="70276">
                  <a:moveTo>
                    <a:pt x="29572" y="55754"/>
                  </a:moveTo>
                  <a:cubicBezTo>
                    <a:pt x="34269" y="55754"/>
                    <a:pt x="37822" y="52062"/>
                    <a:pt x="37695" y="47631"/>
                  </a:cubicBezTo>
                  <a:cubicBezTo>
                    <a:pt x="37695" y="43200"/>
                    <a:pt x="34015" y="39631"/>
                    <a:pt x="29572" y="39754"/>
                  </a:cubicBezTo>
                  <a:lnTo>
                    <a:pt x="15611" y="39754"/>
                  </a:lnTo>
                  <a:cubicBezTo>
                    <a:pt x="15611" y="39754"/>
                    <a:pt x="15738" y="55877"/>
                    <a:pt x="15738" y="55877"/>
                  </a:cubicBezTo>
                  <a:lnTo>
                    <a:pt x="29572" y="55877"/>
                  </a:lnTo>
                  <a:close/>
                  <a:moveTo>
                    <a:pt x="26780" y="27816"/>
                  </a:moveTo>
                  <a:cubicBezTo>
                    <a:pt x="30969" y="27816"/>
                    <a:pt x="34269" y="24616"/>
                    <a:pt x="34269" y="20801"/>
                  </a:cubicBezTo>
                  <a:cubicBezTo>
                    <a:pt x="34269" y="16986"/>
                    <a:pt x="30842" y="14155"/>
                    <a:pt x="26653" y="14155"/>
                  </a:cubicBezTo>
                  <a:lnTo>
                    <a:pt x="15357" y="14155"/>
                  </a:lnTo>
                  <a:cubicBezTo>
                    <a:pt x="15357" y="14155"/>
                    <a:pt x="15484" y="27939"/>
                    <a:pt x="15484" y="27939"/>
                  </a:cubicBezTo>
                  <a:lnTo>
                    <a:pt x="26780" y="27939"/>
                  </a:lnTo>
                  <a:close/>
                  <a:moveTo>
                    <a:pt x="0" y="247"/>
                  </a:moveTo>
                  <a:lnTo>
                    <a:pt x="27161" y="1"/>
                  </a:lnTo>
                  <a:cubicBezTo>
                    <a:pt x="39599" y="-122"/>
                    <a:pt x="49753" y="8247"/>
                    <a:pt x="49753" y="18339"/>
                  </a:cubicBezTo>
                  <a:cubicBezTo>
                    <a:pt x="49753" y="24616"/>
                    <a:pt x="45691" y="30893"/>
                    <a:pt x="39980" y="32862"/>
                  </a:cubicBezTo>
                  <a:cubicBezTo>
                    <a:pt x="47595" y="34339"/>
                    <a:pt x="53307" y="41108"/>
                    <a:pt x="53434" y="49723"/>
                  </a:cubicBezTo>
                  <a:cubicBezTo>
                    <a:pt x="53561" y="61046"/>
                    <a:pt x="43407" y="69785"/>
                    <a:pt x="30969" y="69908"/>
                  </a:cubicBezTo>
                  <a:lnTo>
                    <a:pt x="762" y="70277"/>
                  </a:lnTo>
                  <a:lnTo>
                    <a:pt x="0" y="371"/>
                  </a:lnTo>
                  <a:close/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09E5F59-13B9-4B17-373A-1D3A09084DAA}"/>
                </a:ext>
              </a:extLst>
            </p:cNvPr>
            <p:cNvSpPr/>
            <p:nvPr/>
          </p:nvSpPr>
          <p:spPr>
            <a:xfrm>
              <a:off x="10822960" y="6537748"/>
              <a:ext cx="49245" cy="50215"/>
            </a:xfrm>
            <a:custGeom>
              <a:avLst/>
              <a:gdLst>
                <a:gd name="connsiteX0" fmla="*/ 34776 w 49245"/>
                <a:gd name="connsiteY0" fmla="*/ 43322 h 50215"/>
                <a:gd name="connsiteX1" fmla="*/ 21069 w 49245"/>
                <a:gd name="connsiteY1" fmla="*/ 50214 h 50215"/>
                <a:gd name="connsiteX2" fmla="*/ 254 w 49245"/>
                <a:gd name="connsiteY2" fmla="*/ 28184 h 50215"/>
                <a:gd name="connsiteX3" fmla="*/ 0 w 49245"/>
                <a:gd name="connsiteY3" fmla="*/ 369 h 50215"/>
                <a:gd name="connsiteX4" fmla="*/ 14469 w 49245"/>
                <a:gd name="connsiteY4" fmla="*/ 369 h 50215"/>
                <a:gd name="connsiteX5" fmla="*/ 14723 w 49245"/>
                <a:gd name="connsiteY5" fmla="*/ 25600 h 50215"/>
                <a:gd name="connsiteX6" fmla="*/ 24623 w 49245"/>
                <a:gd name="connsiteY6" fmla="*/ 36184 h 50215"/>
                <a:gd name="connsiteX7" fmla="*/ 34649 w 49245"/>
                <a:gd name="connsiteY7" fmla="*/ 30522 h 50215"/>
                <a:gd name="connsiteX8" fmla="*/ 34269 w 49245"/>
                <a:gd name="connsiteY8" fmla="*/ 0 h 50215"/>
                <a:gd name="connsiteX9" fmla="*/ 48738 w 49245"/>
                <a:gd name="connsiteY9" fmla="*/ 0 h 50215"/>
                <a:gd name="connsiteX10" fmla="*/ 49245 w 49245"/>
                <a:gd name="connsiteY10" fmla="*/ 48861 h 50215"/>
                <a:gd name="connsiteX11" fmla="*/ 34776 w 49245"/>
                <a:gd name="connsiteY11" fmla="*/ 48861 h 50215"/>
                <a:gd name="connsiteX12" fmla="*/ 34776 w 49245"/>
                <a:gd name="connsiteY12" fmla="*/ 43199 h 5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245" h="50215">
                  <a:moveTo>
                    <a:pt x="34776" y="43322"/>
                  </a:moveTo>
                  <a:cubicBezTo>
                    <a:pt x="31984" y="47507"/>
                    <a:pt x="26780" y="50214"/>
                    <a:pt x="21069" y="50214"/>
                  </a:cubicBezTo>
                  <a:cubicBezTo>
                    <a:pt x="8250" y="50337"/>
                    <a:pt x="381" y="41968"/>
                    <a:pt x="254" y="28184"/>
                  </a:cubicBezTo>
                  <a:lnTo>
                    <a:pt x="0" y="369"/>
                  </a:lnTo>
                  <a:lnTo>
                    <a:pt x="14469" y="369"/>
                  </a:lnTo>
                  <a:cubicBezTo>
                    <a:pt x="14469" y="369"/>
                    <a:pt x="14723" y="25600"/>
                    <a:pt x="14723" y="25600"/>
                  </a:cubicBezTo>
                  <a:cubicBezTo>
                    <a:pt x="14723" y="32369"/>
                    <a:pt x="18657" y="36184"/>
                    <a:pt x="24623" y="36184"/>
                  </a:cubicBezTo>
                  <a:cubicBezTo>
                    <a:pt x="28684" y="36184"/>
                    <a:pt x="32619" y="33846"/>
                    <a:pt x="34649" y="30522"/>
                  </a:cubicBezTo>
                  <a:lnTo>
                    <a:pt x="34269" y="0"/>
                  </a:lnTo>
                  <a:lnTo>
                    <a:pt x="48738" y="0"/>
                  </a:lnTo>
                  <a:cubicBezTo>
                    <a:pt x="48738" y="0"/>
                    <a:pt x="49245" y="48861"/>
                    <a:pt x="49245" y="48861"/>
                  </a:cubicBezTo>
                  <a:lnTo>
                    <a:pt x="34776" y="48861"/>
                  </a:lnTo>
                  <a:cubicBezTo>
                    <a:pt x="34776" y="48861"/>
                    <a:pt x="34776" y="43199"/>
                    <a:pt x="34776" y="43199"/>
                  </a:cubicBezTo>
                  <a:close/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6AF7ACD2-FADA-B44C-4F24-7BE6A75FCDDB}"/>
                </a:ext>
              </a:extLst>
            </p:cNvPr>
            <p:cNvSpPr/>
            <p:nvPr/>
          </p:nvSpPr>
          <p:spPr>
            <a:xfrm>
              <a:off x="10880201" y="6513749"/>
              <a:ext cx="17768" cy="72860"/>
            </a:xfrm>
            <a:custGeom>
              <a:avLst/>
              <a:gdLst>
                <a:gd name="connsiteX0" fmla="*/ 16373 w 17768"/>
                <a:gd name="connsiteY0" fmla="*/ 23753 h 72860"/>
                <a:gd name="connsiteX1" fmla="*/ 16880 w 17768"/>
                <a:gd name="connsiteY1" fmla="*/ 72860 h 72860"/>
                <a:gd name="connsiteX2" fmla="*/ 2412 w 17768"/>
                <a:gd name="connsiteY2" fmla="*/ 72860 h 72860"/>
                <a:gd name="connsiteX3" fmla="*/ 1904 w 17768"/>
                <a:gd name="connsiteY3" fmla="*/ 24000 h 72860"/>
                <a:gd name="connsiteX4" fmla="*/ 16500 w 17768"/>
                <a:gd name="connsiteY4" fmla="*/ 24000 h 72860"/>
                <a:gd name="connsiteX5" fmla="*/ 8758 w 17768"/>
                <a:gd name="connsiteY5" fmla="*/ 0 h 72860"/>
                <a:gd name="connsiteX6" fmla="*/ 17769 w 17768"/>
                <a:gd name="connsiteY6" fmla="*/ 8369 h 72860"/>
                <a:gd name="connsiteX7" fmla="*/ 9011 w 17768"/>
                <a:gd name="connsiteY7" fmla="*/ 17107 h 72860"/>
                <a:gd name="connsiteX8" fmla="*/ 0 w 17768"/>
                <a:gd name="connsiteY8" fmla="*/ 8615 h 72860"/>
                <a:gd name="connsiteX9" fmla="*/ 8758 w 17768"/>
                <a:gd name="connsiteY9" fmla="*/ 0 h 7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768" h="72860">
                  <a:moveTo>
                    <a:pt x="16373" y="23753"/>
                  </a:moveTo>
                  <a:lnTo>
                    <a:pt x="16880" y="72860"/>
                  </a:lnTo>
                  <a:lnTo>
                    <a:pt x="2412" y="72860"/>
                  </a:lnTo>
                  <a:cubicBezTo>
                    <a:pt x="2412" y="72860"/>
                    <a:pt x="1904" y="24000"/>
                    <a:pt x="1904" y="24000"/>
                  </a:cubicBezTo>
                  <a:lnTo>
                    <a:pt x="16500" y="24000"/>
                  </a:lnTo>
                  <a:close/>
                  <a:moveTo>
                    <a:pt x="8758" y="0"/>
                  </a:moveTo>
                  <a:cubicBezTo>
                    <a:pt x="13581" y="0"/>
                    <a:pt x="17642" y="3815"/>
                    <a:pt x="17769" y="8369"/>
                  </a:cubicBezTo>
                  <a:cubicBezTo>
                    <a:pt x="17769" y="13046"/>
                    <a:pt x="13834" y="16984"/>
                    <a:pt x="9011" y="17107"/>
                  </a:cubicBezTo>
                  <a:cubicBezTo>
                    <a:pt x="4188" y="17107"/>
                    <a:pt x="127" y="13292"/>
                    <a:pt x="0" y="8615"/>
                  </a:cubicBezTo>
                  <a:cubicBezTo>
                    <a:pt x="0" y="4061"/>
                    <a:pt x="3935" y="123"/>
                    <a:pt x="8758" y="0"/>
                  </a:cubicBezTo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CA27178-571D-36FF-A231-A3E5FE7F0FB9}"/>
                </a:ext>
              </a:extLst>
            </p:cNvPr>
            <p:cNvSpPr/>
            <p:nvPr/>
          </p:nvSpPr>
          <p:spPr>
            <a:xfrm rot="21564000">
              <a:off x="10907849" y="6516369"/>
              <a:ext cx="14468" cy="69906"/>
            </a:xfrm>
            <a:custGeom>
              <a:avLst/>
              <a:gdLst>
                <a:gd name="connsiteX0" fmla="*/ 0 w 14468"/>
                <a:gd name="connsiteY0" fmla="*/ 0 h 69906"/>
                <a:gd name="connsiteX1" fmla="*/ 14469 w 14468"/>
                <a:gd name="connsiteY1" fmla="*/ 0 h 69906"/>
                <a:gd name="connsiteX2" fmla="*/ 14469 w 14468"/>
                <a:gd name="connsiteY2" fmla="*/ 69906 h 69906"/>
                <a:gd name="connsiteX3" fmla="*/ 0 w 14468"/>
                <a:gd name="connsiteY3" fmla="*/ 69906 h 69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68" h="69906">
                  <a:moveTo>
                    <a:pt x="0" y="0"/>
                  </a:moveTo>
                  <a:lnTo>
                    <a:pt x="14469" y="0"/>
                  </a:lnTo>
                  <a:lnTo>
                    <a:pt x="14469" y="69906"/>
                  </a:lnTo>
                  <a:lnTo>
                    <a:pt x="0" y="69906"/>
                  </a:lnTo>
                  <a:close/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DFB16C37-0A8A-85FE-7A28-4C96A12AF233}"/>
                </a:ext>
              </a:extLst>
            </p:cNvPr>
            <p:cNvSpPr/>
            <p:nvPr/>
          </p:nvSpPr>
          <p:spPr>
            <a:xfrm>
              <a:off x="10930207" y="6515718"/>
              <a:ext cx="53307" cy="71138"/>
            </a:xfrm>
            <a:custGeom>
              <a:avLst/>
              <a:gdLst>
                <a:gd name="connsiteX0" fmla="*/ 26781 w 53307"/>
                <a:gd name="connsiteY0" fmla="*/ 57845 h 71138"/>
                <a:gd name="connsiteX1" fmla="*/ 38458 w 53307"/>
                <a:gd name="connsiteY1" fmla="*/ 51568 h 71138"/>
                <a:gd name="connsiteX2" fmla="*/ 38458 w 53307"/>
                <a:gd name="connsiteY2" fmla="*/ 39630 h 71138"/>
                <a:gd name="connsiteX3" fmla="*/ 26528 w 53307"/>
                <a:gd name="connsiteY3" fmla="*/ 33476 h 71138"/>
                <a:gd name="connsiteX4" fmla="*/ 14089 w 53307"/>
                <a:gd name="connsiteY4" fmla="*/ 45784 h 71138"/>
                <a:gd name="connsiteX5" fmla="*/ 26781 w 53307"/>
                <a:gd name="connsiteY5" fmla="*/ 57845 h 71138"/>
                <a:gd name="connsiteX6" fmla="*/ 53181 w 53307"/>
                <a:gd name="connsiteY6" fmla="*/ 69906 h 71138"/>
                <a:gd name="connsiteX7" fmla="*/ 38712 w 53307"/>
                <a:gd name="connsiteY7" fmla="*/ 69906 h 71138"/>
                <a:gd name="connsiteX8" fmla="*/ 38712 w 53307"/>
                <a:gd name="connsiteY8" fmla="*/ 64245 h 71138"/>
                <a:gd name="connsiteX9" fmla="*/ 23862 w 53307"/>
                <a:gd name="connsiteY9" fmla="*/ 71137 h 71138"/>
                <a:gd name="connsiteX10" fmla="*/ 1 w 53307"/>
                <a:gd name="connsiteY10" fmla="*/ 45784 h 71138"/>
                <a:gd name="connsiteX11" fmla="*/ 23355 w 53307"/>
                <a:gd name="connsiteY11" fmla="*/ 20061 h 71138"/>
                <a:gd name="connsiteX12" fmla="*/ 38331 w 53307"/>
                <a:gd name="connsiteY12" fmla="*/ 26707 h 71138"/>
                <a:gd name="connsiteX13" fmla="*/ 38077 w 53307"/>
                <a:gd name="connsiteY13" fmla="*/ 0 h 71138"/>
                <a:gd name="connsiteX14" fmla="*/ 52546 w 53307"/>
                <a:gd name="connsiteY14" fmla="*/ 0 h 71138"/>
                <a:gd name="connsiteX15" fmla="*/ 53308 w 53307"/>
                <a:gd name="connsiteY15" fmla="*/ 69783 h 7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307" h="71138">
                  <a:moveTo>
                    <a:pt x="26781" y="57845"/>
                  </a:moveTo>
                  <a:cubicBezTo>
                    <a:pt x="31858" y="57845"/>
                    <a:pt x="36300" y="55137"/>
                    <a:pt x="38458" y="51568"/>
                  </a:cubicBezTo>
                  <a:lnTo>
                    <a:pt x="38458" y="39630"/>
                  </a:lnTo>
                  <a:cubicBezTo>
                    <a:pt x="36174" y="36061"/>
                    <a:pt x="31604" y="33353"/>
                    <a:pt x="26528" y="33476"/>
                  </a:cubicBezTo>
                  <a:cubicBezTo>
                    <a:pt x="19420" y="33476"/>
                    <a:pt x="13962" y="38769"/>
                    <a:pt x="14089" y="45784"/>
                  </a:cubicBezTo>
                  <a:cubicBezTo>
                    <a:pt x="14089" y="52799"/>
                    <a:pt x="19674" y="57845"/>
                    <a:pt x="26781" y="57845"/>
                  </a:cubicBezTo>
                  <a:moveTo>
                    <a:pt x="53181" y="69906"/>
                  </a:moveTo>
                  <a:lnTo>
                    <a:pt x="38712" y="69906"/>
                  </a:lnTo>
                  <a:cubicBezTo>
                    <a:pt x="38712" y="69906"/>
                    <a:pt x="38712" y="64245"/>
                    <a:pt x="38712" y="64245"/>
                  </a:cubicBezTo>
                  <a:cubicBezTo>
                    <a:pt x="36300" y="68306"/>
                    <a:pt x="30208" y="71137"/>
                    <a:pt x="23862" y="71137"/>
                  </a:cubicBezTo>
                  <a:cubicBezTo>
                    <a:pt x="10662" y="71260"/>
                    <a:pt x="128" y="59937"/>
                    <a:pt x="1" y="45784"/>
                  </a:cubicBezTo>
                  <a:cubicBezTo>
                    <a:pt x="-126" y="31630"/>
                    <a:pt x="10155" y="20184"/>
                    <a:pt x="23355" y="20061"/>
                  </a:cubicBezTo>
                  <a:cubicBezTo>
                    <a:pt x="29701" y="20061"/>
                    <a:pt x="35793" y="22769"/>
                    <a:pt x="38331" y="26707"/>
                  </a:cubicBezTo>
                  <a:lnTo>
                    <a:pt x="38077" y="0"/>
                  </a:lnTo>
                  <a:lnTo>
                    <a:pt x="52546" y="0"/>
                  </a:lnTo>
                  <a:cubicBezTo>
                    <a:pt x="52546" y="0"/>
                    <a:pt x="53308" y="69783"/>
                    <a:pt x="53308" y="69783"/>
                  </a:cubicBezTo>
                  <a:close/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3E81C72B-7021-3563-3022-C9DE2AF91849}"/>
                </a:ext>
              </a:extLst>
            </p:cNvPr>
            <p:cNvSpPr/>
            <p:nvPr/>
          </p:nvSpPr>
          <p:spPr>
            <a:xfrm>
              <a:off x="11009660" y="6535779"/>
              <a:ext cx="53814" cy="65721"/>
            </a:xfrm>
            <a:custGeom>
              <a:avLst/>
              <a:gdLst>
                <a:gd name="connsiteX0" fmla="*/ 19927 w 53814"/>
                <a:gd name="connsiteY0" fmla="*/ 45415 h 65721"/>
                <a:gd name="connsiteX1" fmla="*/ 0 w 53814"/>
                <a:gd name="connsiteY1" fmla="*/ 492 h 65721"/>
                <a:gd name="connsiteX2" fmla="*/ 15738 w 53814"/>
                <a:gd name="connsiteY2" fmla="*/ 369 h 65721"/>
                <a:gd name="connsiteX3" fmla="*/ 27288 w 53814"/>
                <a:gd name="connsiteY3" fmla="*/ 28923 h 65721"/>
                <a:gd name="connsiteX4" fmla="*/ 38203 w 53814"/>
                <a:gd name="connsiteY4" fmla="*/ 123 h 65721"/>
                <a:gd name="connsiteX5" fmla="*/ 53814 w 53814"/>
                <a:gd name="connsiteY5" fmla="*/ 0 h 65721"/>
                <a:gd name="connsiteX6" fmla="*/ 26400 w 53814"/>
                <a:gd name="connsiteY6" fmla="*/ 65599 h 65721"/>
                <a:gd name="connsiteX7" fmla="*/ 10788 w 53814"/>
                <a:gd name="connsiteY7" fmla="*/ 65722 h 65721"/>
                <a:gd name="connsiteX8" fmla="*/ 19927 w 53814"/>
                <a:gd name="connsiteY8" fmla="*/ 45415 h 6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814" h="65721">
                  <a:moveTo>
                    <a:pt x="19927" y="45415"/>
                  </a:moveTo>
                  <a:lnTo>
                    <a:pt x="0" y="492"/>
                  </a:lnTo>
                  <a:lnTo>
                    <a:pt x="15738" y="369"/>
                  </a:lnTo>
                  <a:lnTo>
                    <a:pt x="27288" y="28923"/>
                  </a:lnTo>
                  <a:lnTo>
                    <a:pt x="38203" y="123"/>
                  </a:lnTo>
                  <a:lnTo>
                    <a:pt x="53814" y="0"/>
                  </a:lnTo>
                  <a:lnTo>
                    <a:pt x="26400" y="65599"/>
                  </a:lnTo>
                  <a:lnTo>
                    <a:pt x="10788" y="65722"/>
                  </a:lnTo>
                  <a:lnTo>
                    <a:pt x="19927" y="45415"/>
                  </a:lnTo>
                  <a:close/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38DB6112-C86A-EABC-AF4B-DC9BFED3A92C}"/>
                </a:ext>
              </a:extLst>
            </p:cNvPr>
            <p:cNvSpPr/>
            <p:nvPr/>
          </p:nvSpPr>
          <p:spPr>
            <a:xfrm>
              <a:off x="11063854" y="6534424"/>
              <a:ext cx="52547" cy="51078"/>
            </a:xfrm>
            <a:custGeom>
              <a:avLst/>
              <a:gdLst>
                <a:gd name="connsiteX0" fmla="*/ 26401 w 52547"/>
                <a:gd name="connsiteY0" fmla="*/ 37662 h 51078"/>
                <a:gd name="connsiteX1" fmla="*/ 38331 w 52547"/>
                <a:gd name="connsiteY1" fmla="*/ 25601 h 51078"/>
                <a:gd name="connsiteX2" fmla="*/ 26147 w 52547"/>
                <a:gd name="connsiteY2" fmla="*/ 13662 h 51078"/>
                <a:gd name="connsiteX3" fmla="*/ 14216 w 52547"/>
                <a:gd name="connsiteY3" fmla="*/ 25847 h 51078"/>
                <a:gd name="connsiteX4" fmla="*/ 26401 w 52547"/>
                <a:gd name="connsiteY4" fmla="*/ 37662 h 51078"/>
                <a:gd name="connsiteX5" fmla="*/ 52546 w 52547"/>
                <a:gd name="connsiteY5" fmla="*/ 25354 h 51078"/>
                <a:gd name="connsiteX6" fmla="*/ 26527 w 52547"/>
                <a:gd name="connsiteY6" fmla="*/ 51077 h 51078"/>
                <a:gd name="connsiteX7" fmla="*/ 1 w 52547"/>
                <a:gd name="connsiteY7" fmla="*/ 25847 h 51078"/>
                <a:gd name="connsiteX8" fmla="*/ 26020 w 52547"/>
                <a:gd name="connsiteY8" fmla="*/ 1 h 51078"/>
                <a:gd name="connsiteX9" fmla="*/ 52546 w 52547"/>
                <a:gd name="connsiteY9" fmla="*/ 25354 h 51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547" h="51078">
                  <a:moveTo>
                    <a:pt x="26401" y="37662"/>
                  </a:moveTo>
                  <a:cubicBezTo>
                    <a:pt x="33254" y="37662"/>
                    <a:pt x="38458" y="32370"/>
                    <a:pt x="38331" y="25601"/>
                  </a:cubicBezTo>
                  <a:cubicBezTo>
                    <a:pt x="38331" y="18708"/>
                    <a:pt x="33000" y="13539"/>
                    <a:pt x="26147" y="13662"/>
                  </a:cubicBezTo>
                  <a:cubicBezTo>
                    <a:pt x="19293" y="13662"/>
                    <a:pt x="14089" y="18955"/>
                    <a:pt x="14216" y="25847"/>
                  </a:cubicBezTo>
                  <a:cubicBezTo>
                    <a:pt x="14216" y="32616"/>
                    <a:pt x="19547" y="37785"/>
                    <a:pt x="26401" y="37662"/>
                  </a:cubicBezTo>
                  <a:moveTo>
                    <a:pt x="52546" y="25354"/>
                  </a:moveTo>
                  <a:cubicBezTo>
                    <a:pt x="52673" y="39877"/>
                    <a:pt x="41377" y="50954"/>
                    <a:pt x="26527" y="51077"/>
                  </a:cubicBezTo>
                  <a:cubicBezTo>
                    <a:pt x="11551" y="51200"/>
                    <a:pt x="128" y="40493"/>
                    <a:pt x="1" y="25847"/>
                  </a:cubicBezTo>
                  <a:cubicBezTo>
                    <a:pt x="-126" y="11201"/>
                    <a:pt x="11043" y="124"/>
                    <a:pt x="26020" y="1"/>
                  </a:cubicBezTo>
                  <a:cubicBezTo>
                    <a:pt x="40870" y="-122"/>
                    <a:pt x="52419" y="10709"/>
                    <a:pt x="52546" y="25354"/>
                  </a:cubicBezTo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1A6389FA-199D-D6D0-591A-349A05C93F9B}"/>
                </a:ext>
              </a:extLst>
            </p:cNvPr>
            <p:cNvSpPr/>
            <p:nvPr/>
          </p:nvSpPr>
          <p:spPr>
            <a:xfrm>
              <a:off x="11124270" y="6534672"/>
              <a:ext cx="49372" cy="50215"/>
            </a:xfrm>
            <a:custGeom>
              <a:avLst/>
              <a:gdLst>
                <a:gd name="connsiteX0" fmla="*/ 34776 w 49372"/>
                <a:gd name="connsiteY0" fmla="*/ 43322 h 50215"/>
                <a:gd name="connsiteX1" fmla="*/ 21069 w 49372"/>
                <a:gd name="connsiteY1" fmla="*/ 50214 h 50215"/>
                <a:gd name="connsiteX2" fmla="*/ 254 w 49372"/>
                <a:gd name="connsiteY2" fmla="*/ 28184 h 50215"/>
                <a:gd name="connsiteX3" fmla="*/ 0 w 49372"/>
                <a:gd name="connsiteY3" fmla="*/ 369 h 50215"/>
                <a:gd name="connsiteX4" fmla="*/ 14469 w 49372"/>
                <a:gd name="connsiteY4" fmla="*/ 369 h 50215"/>
                <a:gd name="connsiteX5" fmla="*/ 14723 w 49372"/>
                <a:gd name="connsiteY5" fmla="*/ 25600 h 50215"/>
                <a:gd name="connsiteX6" fmla="*/ 24623 w 49372"/>
                <a:gd name="connsiteY6" fmla="*/ 36184 h 50215"/>
                <a:gd name="connsiteX7" fmla="*/ 34649 w 49372"/>
                <a:gd name="connsiteY7" fmla="*/ 30522 h 50215"/>
                <a:gd name="connsiteX8" fmla="*/ 34269 w 49372"/>
                <a:gd name="connsiteY8" fmla="*/ 0 h 50215"/>
                <a:gd name="connsiteX9" fmla="*/ 48864 w 49372"/>
                <a:gd name="connsiteY9" fmla="*/ 0 h 50215"/>
                <a:gd name="connsiteX10" fmla="*/ 49372 w 49372"/>
                <a:gd name="connsiteY10" fmla="*/ 48861 h 50215"/>
                <a:gd name="connsiteX11" fmla="*/ 34776 w 49372"/>
                <a:gd name="connsiteY11" fmla="*/ 48861 h 50215"/>
                <a:gd name="connsiteX12" fmla="*/ 34776 w 49372"/>
                <a:gd name="connsiteY12" fmla="*/ 43199 h 5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72" h="50215">
                  <a:moveTo>
                    <a:pt x="34776" y="43322"/>
                  </a:moveTo>
                  <a:cubicBezTo>
                    <a:pt x="31984" y="47507"/>
                    <a:pt x="26780" y="50214"/>
                    <a:pt x="21069" y="50214"/>
                  </a:cubicBezTo>
                  <a:cubicBezTo>
                    <a:pt x="8250" y="50337"/>
                    <a:pt x="381" y="41968"/>
                    <a:pt x="254" y="28184"/>
                  </a:cubicBezTo>
                  <a:lnTo>
                    <a:pt x="0" y="369"/>
                  </a:lnTo>
                  <a:lnTo>
                    <a:pt x="14469" y="369"/>
                  </a:lnTo>
                  <a:cubicBezTo>
                    <a:pt x="14469" y="369"/>
                    <a:pt x="14723" y="25600"/>
                    <a:pt x="14723" y="25600"/>
                  </a:cubicBezTo>
                  <a:cubicBezTo>
                    <a:pt x="14723" y="32369"/>
                    <a:pt x="18657" y="36184"/>
                    <a:pt x="24623" y="36184"/>
                  </a:cubicBezTo>
                  <a:cubicBezTo>
                    <a:pt x="28684" y="36184"/>
                    <a:pt x="32619" y="33846"/>
                    <a:pt x="34649" y="30522"/>
                  </a:cubicBezTo>
                  <a:lnTo>
                    <a:pt x="34269" y="0"/>
                  </a:lnTo>
                  <a:lnTo>
                    <a:pt x="48864" y="0"/>
                  </a:lnTo>
                  <a:cubicBezTo>
                    <a:pt x="48864" y="0"/>
                    <a:pt x="49372" y="48861"/>
                    <a:pt x="49372" y="48861"/>
                  </a:cubicBezTo>
                  <a:lnTo>
                    <a:pt x="34776" y="48861"/>
                  </a:lnTo>
                  <a:cubicBezTo>
                    <a:pt x="34776" y="48861"/>
                    <a:pt x="34776" y="43199"/>
                    <a:pt x="34776" y="43199"/>
                  </a:cubicBezTo>
                  <a:close/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D2EFC144-90A3-7601-B42E-37A0F630921D}"/>
                </a:ext>
              </a:extLst>
            </p:cNvPr>
            <p:cNvSpPr/>
            <p:nvPr/>
          </p:nvSpPr>
          <p:spPr>
            <a:xfrm>
              <a:off x="11183415" y="6533318"/>
              <a:ext cx="32745" cy="50214"/>
            </a:xfrm>
            <a:custGeom>
              <a:avLst/>
              <a:gdLst>
                <a:gd name="connsiteX0" fmla="*/ 0 w 32745"/>
                <a:gd name="connsiteY0" fmla="*/ 1231 h 50214"/>
                <a:gd name="connsiteX1" fmla="*/ 14469 w 32745"/>
                <a:gd name="connsiteY1" fmla="*/ 1231 h 50214"/>
                <a:gd name="connsiteX2" fmla="*/ 14469 w 32745"/>
                <a:gd name="connsiteY2" fmla="*/ 6892 h 50214"/>
                <a:gd name="connsiteX3" fmla="*/ 26526 w 32745"/>
                <a:gd name="connsiteY3" fmla="*/ 0 h 50214"/>
                <a:gd name="connsiteX4" fmla="*/ 32745 w 32745"/>
                <a:gd name="connsiteY4" fmla="*/ 862 h 50214"/>
                <a:gd name="connsiteX5" fmla="*/ 32111 w 32745"/>
                <a:gd name="connsiteY5" fmla="*/ 14031 h 50214"/>
                <a:gd name="connsiteX6" fmla="*/ 25638 w 32745"/>
                <a:gd name="connsiteY6" fmla="*/ 13046 h 50214"/>
                <a:gd name="connsiteX7" fmla="*/ 14723 w 32745"/>
                <a:gd name="connsiteY7" fmla="*/ 20553 h 50214"/>
                <a:gd name="connsiteX8" fmla="*/ 15104 w 32745"/>
                <a:gd name="connsiteY8" fmla="*/ 50214 h 50214"/>
                <a:gd name="connsiteX9" fmla="*/ 635 w 32745"/>
                <a:gd name="connsiteY9" fmla="*/ 50214 h 50214"/>
                <a:gd name="connsiteX10" fmla="*/ 127 w 32745"/>
                <a:gd name="connsiteY10" fmla="*/ 1354 h 5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745" h="50214">
                  <a:moveTo>
                    <a:pt x="0" y="1231"/>
                  </a:moveTo>
                  <a:lnTo>
                    <a:pt x="14469" y="1231"/>
                  </a:lnTo>
                  <a:cubicBezTo>
                    <a:pt x="14469" y="1231"/>
                    <a:pt x="14469" y="6892"/>
                    <a:pt x="14469" y="6892"/>
                  </a:cubicBezTo>
                  <a:cubicBezTo>
                    <a:pt x="16880" y="2708"/>
                    <a:pt x="22338" y="0"/>
                    <a:pt x="26526" y="0"/>
                  </a:cubicBezTo>
                  <a:cubicBezTo>
                    <a:pt x="29065" y="0"/>
                    <a:pt x="31222" y="246"/>
                    <a:pt x="32745" y="862"/>
                  </a:cubicBezTo>
                  <a:lnTo>
                    <a:pt x="32111" y="14031"/>
                  </a:lnTo>
                  <a:cubicBezTo>
                    <a:pt x="30080" y="13292"/>
                    <a:pt x="27669" y="12923"/>
                    <a:pt x="25638" y="13046"/>
                  </a:cubicBezTo>
                  <a:cubicBezTo>
                    <a:pt x="22338" y="13046"/>
                    <a:pt x="17134" y="15754"/>
                    <a:pt x="14723" y="20553"/>
                  </a:cubicBezTo>
                  <a:lnTo>
                    <a:pt x="15104" y="50214"/>
                  </a:lnTo>
                  <a:lnTo>
                    <a:pt x="635" y="50214"/>
                  </a:lnTo>
                  <a:cubicBezTo>
                    <a:pt x="635" y="50214"/>
                    <a:pt x="127" y="1354"/>
                    <a:pt x="127" y="1354"/>
                  </a:cubicBezTo>
                  <a:close/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26E9144-FECA-3451-B1AC-1A5BFE4E4F71}"/>
                </a:ext>
              </a:extLst>
            </p:cNvPr>
            <p:cNvSpPr/>
            <p:nvPr/>
          </p:nvSpPr>
          <p:spPr>
            <a:xfrm>
              <a:off x="11240148" y="6510057"/>
              <a:ext cx="36680" cy="72860"/>
            </a:xfrm>
            <a:custGeom>
              <a:avLst/>
              <a:gdLst>
                <a:gd name="connsiteX0" fmla="*/ 29192 w 36680"/>
                <a:gd name="connsiteY0" fmla="*/ 0 h 72860"/>
                <a:gd name="connsiteX1" fmla="*/ 36680 w 36680"/>
                <a:gd name="connsiteY1" fmla="*/ 1477 h 72860"/>
                <a:gd name="connsiteX2" fmla="*/ 36046 w 36680"/>
                <a:gd name="connsiteY2" fmla="*/ 13907 h 72860"/>
                <a:gd name="connsiteX3" fmla="*/ 31476 w 36680"/>
                <a:gd name="connsiteY3" fmla="*/ 13292 h 72860"/>
                <a:gd name="connsiteX4" fmla="*/ 23734 w 36680"/>
                <a:gd name="connsiteY4" fmla="*/ 20923 h 72860"/>
                <a:gd name="connsiteX5" fmla="*/ 23734 w 36680"/>
                <a:gd name="connsiteY5" fmla="*/ 23753 h 72860"/>
                <a:gd name="connsiteX6" fmla="*/ 36299 w 36680"/>
                <a:gd name="connsiteY6" fmla="*/ 23630 h 72860"/>
                <a:gd name="connsiteX7" fmla="*/ 36299 w 36680"/>
                <a:gd name="connsiteY7" fmla="*/ 37045 h 72860"/>
                <a:gd name="connsiteX8" fmla="*/ 23988 w 36680"/>
                <a:gd name="connsiteY8" fmla="*/ 37169 h 72860"/>
                <a:gd name="connsiteX9" fmla="*/ 24369 w 36680"/>
                <a:gd name="connsiteY9" fmla="*/ 72860 h 72860"/>
                <a:gd name="connsiteX10" fmla="*/ 9900 w 36680"/>
                <a:gd name="connsiteY10" fmla="*/ 72860 h 72860"/>
                <a:gd name="connsiteX11" fmla="*/ 9519 w 36680"/>
                <a:gd name="connsiteY11" fmla="*/ 37292 h 72860"/>
                <a:gd name="connsiteX12" fmla="*/ 127 w 36680"/>
                <a:gd name="connsiteY12" fmla="*/ 37292 h 72860"/>
                <a:gd name="connsiteX13" fmla="*/ 0 w 36680"/>
                <a:gd name="connsiteY13" fmla="*/ 24000 h 72860"/>
                <a:gd name="connsiteX14" fmla="*/ 9392 w 36680"/>
                <a:gd name="connsiteY14" fmla="*/ 24000 h 72860"/>
                <a:gd name="connsiteX15" fmla="*/ 9392 w 36680"/>
                <a:gd name="connsiteY15" fmla="*/ 20307 h 72860"/>
                <a:gd name="connsiteX16" fmla="*/ 29319 w 36680"/>
                <a:gd name="connsiteY16" fmla="*/ 123 h 7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6680" h="72860">
                  <a:moveTo>
                    <a:pt x="29192" y="0"/>
                  </a:moveTo>
                  <a:cubicBezTo>
                    <a:pt x="31857" y="0"/>
                    <a:pt x="34776" y="492"/>
                    <a:pt x="36680" y="1477"/>
                  </a:cubicBezTo>
                  <a:lnTo>
                    <a:pt x="36046" y="13907"/>
                  </a:lnTo>
                  <a:cubicBezTo>
                    <a:pt x="35030" y="13661"/>
                    <a:pt x="32999" y="13292"/>
                    <a:pt x="31476" y="13292"/>
                  </a:cubicBezTo>
                  <a:cubicBezTo>
                    <a:pt x="27288" y="13292"/>
                    <a:pt x="23734" y="16369"/>
                    <a:pt x="23734" y="20923"/>
                  </a:cubicBezTo>
                  <a:lnTo>
                    <a:pt x="23734" y="23753"/>
                  </a:lnTo>
                  <a:cubicBezTo>
                    <a:pt x="23734" y="23753"/>
                    <a:pt x="36299" y="23630"/>
                    <a:pt x="36299" y="23630"/>
                  </a:cubicBezTo>
                  <a:lnTo>
                    <a:pt x="36299" y="37045"/>
                  </a:lnTo>
                  <a:cubicBezTo>
                    <a:pt x="36299" y="37045"/>
                    <a:pt x="23988" y="37169"/>
                    <a:pt x="23988" y="37169"/>
                  </a:cubicBezTo>
                  <a:lnTo>
                    <a:pt x="24369" y="72860"/>
                  </a:lnTo>
                  <a:lnTo>
                    <a:pt x="9900" y="72860"/>
                  </a:lnTo>
                  <a:cubicBezTo>
                    <a:pt x="9900" y="72860"/>
                    <a:pt x="9519" y="37292"/>
                    <a:pt x="9519" y="37292"/>
                  </a:cubicBezTo>
                  <a:lnTo>
                    <a:pt x="127" y="37292"/>
                  </a:lnTo>
                  <a:cubicBezTo>
                    <a:pt x="127" y="37292"/>
                    <a:pt x="0" y="24000"/>
                    <a:pt x="0" y="24000"/>
                  </a:cubicBezTo>
                  <a:lnTo>
                    <a:pt x="9392" y="24000"/>
                  </a:lnTo>
                  <a:cubicBezTo>
                    <a:pt x="9392" y="24000"/>
                    <a:pt x="9392" y="20307"/>
                    <a:pt x="9392" y="20307"/>
                  </a:cubicBezTo>
                  <a:cubicBezTo>
                    <a:pt x="9265" y="7631"/>
                    <a:pt x="17515" y="246"/>
                    <a:pt x="29319" y="123"/>
                  </a:cubicBezTo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D71ECE74-FB11-1460-B75D-2453D8FEEDB1}"/>
                </a:ext>
              </a:extLst>
            </p:cNvPr>
            <p:cNvSpPr/>
            <p:nvPr/>
          </p:nvSpPr>
          <p:spPr>
            <a:xfrm>
              <a:off x="11282159" y="6533072"/>
              <a:ext cx="49372" cy="50215"/>
            </a:xfrm>
            <a:custGeom>
              <a:avLst/>
              <a:gdLst>
                <a:gd name="connsiteX0" fmla="*/ 34776 w 49372"/>
                <a:gd name="connsiteY0" fmla="*/ 43322 h 50215"/>
                <a:gd name="connsiteX1" fmla="*/ 21069 w 49372"/>
                <a:gd name="connsiteY1" fmla="*/ 50214 h 50215"/>
                <a:gd name="connsiteX2" fmla="*/ 254 w 49372"/>
                <a:gd name="connsiteY2" fmla="*/ 28184 h 50215"/>
                <a:gd name="connsiteX3" fmla="*/ 0 w 49372"/>
                <a:gd name="connsiteY3" fmla="*/ 369 h 50215"/>
                <a:gd name="connsiteX4" fmla="*/ 14469 w 49372"/>
                <a:gd name="connsiteY4" fmla="*/ 369 h 50215"/>
                <a:gd name="connsiteX5" fmla="*/ 14723 w 49372"/>
                <a:gd name="connsiteY5" fmla="*/ 25600 h 50215"/>
                <a:gd name="connsiteX6" fmla="*/ 24623 w 49372"/>
                <a:gd name="connsiteY6" fmla="*/ 36184 h 50215"/>
                <a:gd name="connsiteX7" fmla="*/ 34649 w 49372"/>
                <a:gd name="connsiteY7" fmla="*/ 30522 h 50215"/>
                <a:gd name="connsiteX8" fmla="*/ 34269 w 49372"/>
                <a:gd name="connsiteY8" fmla="*/ 0 h 50215"/>
                <a:gd name="connsiteX9" fmla="*/ 48865 w 49372"/>
                <a:gd name="connsiteY9" fmla="*/ 0 h 50215"/>
                <a:gd name="connsiteX10" fmla="*/ 49372 w 49372"/>
                <a:gd name="connsiteY10" fmla="*/ 48861 h 50215"/>
                <a:gd name="connsiteX11" fmla="*/ 34776 w 49372"/>
                <a:gd name="connsiteY11" fmla="*/ 48861 h 50215"/>
                <a:gd name="connsiteX12" fmla="*/ 34776 w 49372"/>
                <a:gd name="connsiteY12" fmla="*/ 43199 h 5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372" h="50215">
                  <a:moveTo>
                    <a:pt x="34776" y="43322"/>
                  </a:moveTo>
                  <a:cubicBezTo>
                    <a:pt x="31984" y="47507"/>
                    <a:pt x="26653" y="50214"/>
                    <a:pt x="21069" y="50214"/>
                  </a:cubicBezTo>
                  <a:cubicBezTo>
                    <a:pt x="8250" y="50337"/>
                    <a:pt x="381" y="41968"/>
                    <a:pt x="254" y="28184"/>
                  </a:cubicBezTo>
                  <a:lnTo>
                    <a:pt x="0" y="369"/>
                  </a:lnTo>
                  <a:lnTo>
                    <a:pt x="14469" y="369"/>
                  </a:lnTo>
                  <a:cubicBezTo>
                    <a:pt x="14469" y="369"/>
                    <a:pt x="14723" y="25600"/>
                    <a:pt x="14723" y="25600"/>
                  </a:cubicBezTo>
                  <a:cubicBezTo>
                    <a:pt x="14723" y="32369"/>
                    <a:pt x="18657" y="36184"/>
                    <a:pt x="24623" y="36184"/>
                  </a:cubicBezTo>
                  <a:cubicBezTo>
                    <a:pt x="28684" y="36184"/>
                    <a:pt x="32619" y="33846"/>
                    <a:pt x="34649" y="30522"/>
                  </a:cubicBezTo>
                  <a:lnTo>
                    <a:pt x="34269" y="0"/>
                  </a:lnTo>
                  <a:lnTo>
                    <a:pt x="48865" y="0"/>
                  </a:lnTo>
                  <a:cubicBezTo>
                    <a:pt x="48865" y="0"/>
                    <a:pt x="49372" y="48861"/>
                    <a:pt x="49372" y="48861"/>
                  </a:cubicBezTo>
                  <a:lnTo>
                    <a:pt x="34776" y="48861"/>
                  </a:lnTo>
                  <a:cubicBezTo>
                    <a:pt x="34776" y="48861"/>
                    <a:pt x="34776" y="43199"/>
                    <a:pt x="34776" y="43199"/>
                  </a:cubicBezTo>
                  <a:close/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8408F34F-A713-08BD-E8AE-3E39E4F38990}"/>
                </a:ext>
              </a:extLst>
            </p:cNvPr>
            <p:cNvSpPr/>
            <p:nvPr/>
          </p:nvSpPr>
          <p:spPr>
            <a:xfrm>
              <a:off x="11337116" y="6519780"/>
              <a:ext cx="37441" cy="62646"/>
            </a:xfrm>
            <a:custGeom>
              <a:avLst/>
              <a:gdLst>
                <a:gd name="connsiteX0" fmla="*/ 9519 w 37441"/>
                <a:gd name="connsiteY0" fmla="*/ 42953 h 62646"/>
                <a:gd name="connsiteX1" fmla="*/ 9519 w 37441"/>
                <a:gd name="connsiteY1" fmla="*/ 26461 h 62646"/>
                <a:gd name="connsiteX2" fmla="*/ 0 w 37441"/>
                <a:gd name="connsiteY2" fmla="*/ 26461 h 62646"/>
                <a:gd name="connsiteX3" fmla="*/ 0 w 37441"/>
                <a:gd name="connsiteY3" fmla="*/ 13046 h 62646"/>
                <a:gd name="connsiteX4" fmla="*/ 9265 w 37441"/>
                <a:gd name="connsiteY4" fmla="*/ 13046 h 62646"/>
                <a:gd name="connsiteX5" fmla="*/ 9265 w 37441"/>
                <a:gd name="connsiteY5" fmla="*/ 123 h 62646"/>
                <a:gd name="connsiteX6" fmla="*/ 23607 w 37441"/>
                <a:gd name="connsiteY6" fmla="*/ 0 h 62646"/>
                <a:gd name="connsiteX7" fmla="*/ 23607 w 37441"/>
                <a:gd name="connsiteY7" fmla="*/ 12923 h 62646"/>
                <a:gd name="connsiteX8" fmla="*/ 36172 w 37441"/>
                <a:gd name="connsiteY8" fmla="*/ 12800 h 62646"/>
                <a:gd name="connsiteX9" fmla="*/ 36172 w 37441"/>
                <a:gd name="connsiteY9" fmla="*/ 26215 h 62646"/>
                <a:gd name="connsiteX10" fmla="*/ 23861 w 37441"/>
                <a:gd name="connsiteY10" fmla="*/ 26338 h 62646"/>
                <a:gd name="connsiteX11" fmla="*/ 23861 w 37441"/>
                <a:gd name="connsiteY11" fmla="*/ 42091 h 62646"/>
                <a:gd name="connsiteX12" fmla="*/ 31984 w 37441"/>
                <a:gd name="connsiteY12" fmla="*/ 49476 h 62646"/>
                <a:gd name="connsiteX13" fmla="*/ 36553 w 37441"/>
                <a:gd name="connsiteY13" fmla="*/ 48738 h 62646"/>
                <a:gd name="connsiteX14" fmla="*/ 37442 w 37441"/>
                <a:gd name="connsiteY14" fmla="*/ 61168 h 62646"/>
                <a:gd name="connsiteX15" fmla="*/ 30080 w 37441"/>
                <a:gd name="connsiteY15" fmla="*/ 62645 h 62646"/>
                <a:gd name="connsiteX16" fmla="*/ 9646 w 37441"/>
                <a:gd name="connsiteY16" fmla="*/ 42830 h 62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7441" h="62646">
                  <a:moveTo>
                    <a:pt x="9519" y="42953"/>
                  </a:moveTo>
                  <a:lnTo>
                    <a:pt x="9519" y="26461"/>
                  </a:lnTo>
                  <a:cubicBezTo>
                    <a:pt x="9519" y="26461"/>
                    <a:pt x="0" y="26461"/>
                    <a:pt x="0" y="26461"/>
                  </a:cubicBezTo>
                  <a:lnTo>
                    <a:pt x="0" y="13046"/>
                  </a:lnTo>
                  <a:cubicBezTo>
                    <a:pt x="0" y="13046"/>
                    <a:pt x="9265" y="13046"/>
                    <a:pt x="9265" y="13046"/>
                  </a:cubicBezTo>
                  <a:lnTo>
                    <a:pt x="9265" y="123"/>
                  </a:lnTo>
                  <a:cubicBezTo>
                    <a:pt x="9265" y="123"/>
                    <a:pt x="23607" y="0"/>
                    <a:pt x="23607" y="0"/>
                  </a:cubicBezTo>
                  <a:lnTo>
                    <a:pt x="23607" y="12923"/>
                  </a:lnTo>
                  <a:cubicBezTo>
                    <a:pt x="23607" y="12923"/>
                    <a:pt x="36172" y="12800"/>
                    <a:pt x="36172" y="12800"/>
                  </a:cubicBezTo>
                  <a:lnTo>
                    <a:pt x="36172" y="26215"/>
                  </a:lnTo>
                  <a:cubicBezTo>
                    <a:pt x="36172" y="26215"/>
                    <a:pt x="23861" y="26338"/>
                    <a:pt x="23861" y="26338"/>
                  </a:cubicBezTo>
                  <a:lnTo>
                    <a:pt x="23861" y="42091"/>
                  </a:lnTo>
                  <a:cubicBezTo>
                    <a:pt x="24115" y="46645"/>
                    <a:pt x="27669" y="49599"/>
                    <a:pt x="31984" y="49476"/>
                  </a:cubicBezTo>
                  <a:cubicBezTo>
                    <a:pt x="33380" y="49476"/>
                    <a:pt x="35411" y="49107"/>
                    <a:pt x="36553" y="48738"/>
                  </a:cubicBezTo>
                  <a:lnTo>
                    <a:pt x="37442" y="61168"/>
                  </a:lnTo>
                  <a:cubicBezTo>
                    <a:pt x="35538" y="62153"/>
                    <a:pt x="32746" y="62645"/>
                    <a:pt x="30080" y="62645"/>
                  </a:cubicBezTo>
                  <a:cubicBezTo>
                    <a:pt x="18277" y="62768"/>
                    <a:pt x="9773" y="55507"/>
                    <a:pt x="9646" y="42830"/>
                  </a:cubicBezTo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9ED2EEA1-8FCA-C639-8E4B-59E77D2D36DB}"/>
                </a:ext>
              </a:extLst>
            </p:cNvPr>
            <p:cNvSpPr/>
            <p:nvPr/>
          </p:nvSpPr>
          <p:spPr>
            <a:xfrm>
              <a:off x="11380903" y="6532087"/>
              <a:ext cx="49498" cy="50215"/>
            </a:xfrm>
            <a:custGeom>
              <a:avLst/>
              <a:gdLst>
                <a:gd name="connsiteX0" fmla="*/ 34776 w 49498"/>
                <a:gd name="connsiteY0" fmla="*/ 43322 h 50215"/>
                <a:gd name="connsiteX1" fmla="*/ 21069 w 49498"/>
                <a:gd name="connsiteY1" fmla="*/ 50214 h 50215"/>
                <a:gd name="connsiteX2" fmla="*/ 254 w 49498"/>
                <a:gd name="connsiteY2" fmla="*/ 28184 h 50215"/>
                <a:gd name="connsiteX3" fmla="*/ 0 w 49498"/>
                <a:gd name="connsiteY3" fmla="*/ 369 h 50215"/>
                <a:gd name="connsiteX4" fmla="*/ 14596 w 49498"/>
                <a:gd name="connsiteY4" fmla="*/ 369 h 50215"/>
                <a:gd name="connsiteX5" fmla="*/ 14850 w 49498"/>
                <a:gd name="connsiteY5" fmla="*/ 25600 h 50215"/>
                <a:gd name="connsiteX6" fmla="*/ 24749 w 49498"/>
                <a:gd name="connsiteY6" fmla="*/ 36184 h 50215"/>
                <a:gd name="connsiteX7" fmla="*/ 34776 w 49498"/>
                <a:gd name="connsiteY7" fmla="*/ 30523 h 50215"/>
                <a:gd name="connsiteX8" fmla="*/ 34395 w 49498"/>
                <a:gd name="connsiteY8" fmla="*/ 0 h 50215"/>
                <a:gd name="connsiteX9" fmla="*/ 48991 w 49498"/>
                <a:gd name="connsiteY9" fmla="*/ 0 h 50215"/>
                <a:gd name="connsiteX10" fmla="*/ 49499 w 49498"/>
                <a:gd name="connsiteY10" fmla="*/ 48861 h 50215"/>
                <a:gd name="connsiteX11" fmla="*/ 34903 w 49498"/>
                <a:gd name="connsiteY11" fmla="*/ 48861 h 50215"/>
                <a:gd name="connsiteX12" fmla="*/ 34903 w 49498"/>
                <a:gd name="connsiteY12" fmla="*/ 43199 h 5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498" h="50215">
                  <a:moveTo>
                    <a:pt x="34776" y="43322"/>
                  </a:moveTo>
                  <a:cubicBezTo>
                    <a:pt x="32111" y="47507"/>
                    <a:pt x="26653" y="50214"/>
                    <a:pt x="21069" y="50214"/>
                  </a:cubicBezTo>
                  <a:cubicBezTo>
                    <a:pt x="8250" y="50337"/>
                    <a:pt x="381" y="41968"/>
                    <a:pt x="254" y="28184"/>
                  </a:cubicBezTo>
                  <a:lnTo>
                    <a:pt x="0" y="369"/>
                  </a:lnTo>
                  <a:lnTo>
                    <a:pt x="14596" y="369"/>
                  </a:lnTo>
                  <a:cubicBezTo>
                    <a:pt x="14596" y="369"/>
                    <a:pt x="14850" y="25600"/>
                    <a:pt x="14850" y="25600"/>
                  </a:cubicBezTo>
                  <a:cubicBezTo>
                    <a:pt x="14850" y="32369"/>
                    <a:pt x="18784" y="36184"/>
                    <a:pt x="24749" y="36184"/>
                  </a:cubicBezTo>
                  <a:cubicBezTo>
                    <a:pt x="28811" y="36184"/>
                    <a:pt x="32745" y="33846"/>
                    <a:pt x="34776" y="30523"/>
                  </a:cubicBezTo>
                  <a:lnTo>
                    <a:pt x="34395" y="0"/>
                  </a:lnTo>
                  <a:lnTo>
                    <a:pt x="48991" y="0"/>
                  </a:lnTo>
                  <a:cubicBezTo>
                    <a:pt x="48991" y="0"/>
                    <a:pt x="49499" y="48861"/>
                    <a:pt x="49499" y="48861"/>
                  </a:cubicBezTo>
                  <a:lnTo>
                    <a:pt x="34903" y="48861"/>
                  </a:lnTo>
                  <a:cubicBezTo>
                    <a:pt x="34903" y="48861"/>
                    <a:pt x="34903" y="43199"/>
                    <a:pt x="34903" y="43199"/>
                  </a:cubicBezTo>
                  <a:close/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C44D43CC-48FC-3AD8-38E2-795B47375785}"/>
                </a:ext>
              </a:extLst>
            </p:cNvPr>
            <p:cNvSpPr/>
            <p:nvPr/>
          </p:nvSpPr>
          <p:spPr>
            <a:xfrm>
              <a:off x="11440048" y="6530733"/>
              <a:ext cx="32745" cy="50214"/>
            </a:xfrm>
            <a:custGeom>
              <a:avLst/>
              <a:gdLst>
                <a:gd name="connsiteX0" fmla="*/ 0 w 32745"/>
                <a:gd name="connsiteY0" fmla="*/ 1231 h 50214"/>
                <a:gd name="connsiteX1" fmla="*/ 14469 w 32745"/>
                <a:gd name="connsiteY1" fmla="*/ 1231 h 50214"/>
                <a:gd name="connsiteX2" fmla="*/ 14469 w 32745"/>
                <a:gd name="connsiteY2" fmla="*/ 6892 h 50214"/>
                <a:gd name="connsiteX3" fmla="*/ 26526 w 32745"/>
                <a:gd name="connsiteY3" fmla="*/ 0 h 50214"/>
                <a:gd name="connsiteX4" fmla="*/ 32746 w 32745"/>
                <a:gd name="connsiteY4" fmla="*/ 862 h 50214"/>
                <a:gd name="connsiteX5" fmla="*/ 32111 w 32745"/>
                <a:gd name="connsiteY5" fmla="*/ 14030 h 50214"/>
                <a:gd name="connsiteX6" fmla="*/ 25638 w 32745"/>
                <a:gd name="connsiteY6" fmla="*/ 13046 h 50214"/>
                <a:gd name="connsiteX7" fmla="*/ 14723 w 32745"/>
                <a:gd name="connsiteY7" fmla="*/ 20553 h 50214"/>
                <a:gd name="connsiteX8" fmla="*/ 14977 w 32745"/>
                <a:gd name="connsiteY8" fmla="*/ 50214 h 50214"/>
                <a:gd name="connsiteX9" fmla="*/ 508 w 32745"/>
                <a:gd name="connsiteY9" fmla="*/ 50214 h 50214"/>
                <a:gd name="connsiteX10" fmla="*/ 0 w 32745"/>
                <a:gd name="connsiteY10" fmla="*/ 1354 h 5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745" h="50214">
                  <a:moveTo>
                    <a:pt x="0" y="1231"/>
                  </a:moveTo>
                  <a:lnTo>
                    <a:pt x="14469" y="1231"/>
                  </a:lnTo>
                  <a:cubicBezTo>
                    <a:pt x="14469" y="1231"/>
                    <a:pt x="14469" y="6892"/>
                    <a:pt x="14469" y="6892"/>
                  </a:cubicBezTo>
                  <a:cubicBezTo>
                    <a:pt x="16880" y="2708"/>
                    <a:pt x="22338" y="0"/>
                    <a:pt x="26526" y="0"/>
                  </a:cubicBezTo>
                  <a:cubicBezTo>
                    <a:pt x="29065" y="0"/>
                    <a:pt x="31222" y="246"/>
                    <a:pt x="32746" y="862"/>
                  </a:cubicBezTo>
                  <a:lnTo>
                    <a:pt x="32111" y="14030"/>
                  </a:lnTo>
                  <a:cubicBezTo>
                    <a:pt x="30207" y="13292"/>
                    <a:pt x="27669" y="12923"/>
                    <a:pt x="25638" y="13046"/>
                  </a:cubicBezTo>
                  <a:cubicBezTo>
                    <a:pt x="22338" y="13046"/>
                    <a:pt x="17134" y="15754"/>
                    <a:pt x="14723" y="20553"/>
                  </a:cubicBezTo>
                  <a:lnTo>
                    <a:pt x="14977" y="50214"/>
                  </a:lnTo>
                  <a:lnTo>
                    <a:pt x="508" y="50214"/>
                  </a:lnTo>
                  <a:cubicBezTo>
                    <a:pt x="508" y="50214"/>
                    <a:pt x="0" y="1354"/>
                    <a:pt x="0" y="1354"/>
                  </a:cubicBezTo>
                  <a:close/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03DA8D18-0692-0C12-ACEC-23DE153F44AE}"/>
                </a:ext>
              </a:extLst>
            </p:cNvPr>
            <p:cNvSpPr/>
            <p:nvPr/>
          </p:nvSpPr>
          <p:spPr>
            <a:xfrm>
              <a:off x="11474316" y="6530363"/>
              <a:ext cx="50642" cy="50954"/>
            </a:xfrm>
            <a:custGeom>
              <a:avLst/>
              <a:gdLst>
                <a:gd name="connsiteX0" fmla="*/ 36046 w 50642"/>
                <a:gd name="connsiteY0" fmla="*/ 19570 h 50954"/>
                <a:gd name="connsiteX1" fmla="*/ 25385 w 50642"/>
                <a:gd name="connsiteY1" fmla="*/ 11447 h 50954"/>
                <a:gd name="connsiteX2" fmla="*/ 14089 w 50642"/>
                <a:gd name="connsiteY2" fmla="*/ 19816 h 50954"/>
                <a:gd name="connsiteX3" fmla="*/ 36046 w 50642"/>
                <a:gd name="connsiteY3" fmla="*/ 19570 h 50954"/>
                <a:gd name="connsiteX4" fmla="*/ 1 w 50642"/>
                <a:gd name="connsiteY4" fmla="*/ 25478 h 50954"/>
                <a:gd name="connsiteX5" fmla="*/ 26020 w 50642"/>
                <a:gd name="connsiteY5" fmla="*/ 1 h 50954"/>
                <a:gd name="connsiteX6" fmla="*/ 50642 w 50642"/>
                <a:gd name="connsiteY6" fmla="*/ 23139 h 50954"/>
                <a:gd name="connsiteX7" fmla="*/ 50262 w 50642"/>
                <a:gd name="connsiteY7" fmla="*/ 28924 h 50954"/>
                <a:gd name="connsiteX8" fmla="*/ 13962 w 50642"/>
                <a:gd name="connsiteY8" fmla="*/ 29293 h 50954"/>
                <a:gd name="connsiteX9" fmla="*/ 26908 w 50642"/>
                <a:gd name="connsiteY9" fmla="*/ 38893 h 50954"/>
                <a:gd name="connsiteX10" fmla="*/ 37823 w 50642"/>
                <a:gd name="connsiteY10" fmla="*/ 33847 h 50954"/>
                <a:gd name="connsiteX11" fmla="*/ 49373 w 50642"/>
                <a:gd name="connsiteY11" fmla="*/ 40493 h 50954"/>
                <a:gd name="connsiteX12" fmla="*/ 26781 w 50642"/>
                <a:gd name="connsiteY12" fmla="*/ 50954 h 50954"/>
                <a:gd name="connsiteX13" fmla="*/ 1 w 50642"/>
                <a:gd name="connsiteY13" fmla="*/ 25478 h 5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642" h="50954">
                  <a:moveTo>
                    <a:pt x="36046" y="19570"/>
                  </a:moveTo>
                  <a:cubicBezTo>
                    <a:pt x="35158" y="14770"/>
                    <a:pt x="30716" y="11447"/>
                    <a:pt x="25385" y="11447"/>
                  </a:cubicBezTo>
                  <a:cubicBezTo>
                    <a:pt x="19293" y="11447"/>
                    <a:pt x="15485" y="14524"/>
                    <a:pt x="14089" y="19816"/>
                  </a:cubicBezTo>
                  <a:lnTo>
                    <a:pt x="36046" y="19570"/>
                  </a:lnTo>
                  <a:close/>
                  <a:moveTo>
                    <a:pt x="1" y="25478"/>
                  </a:moveTo>
                  <a:cubicBezTo>
                    <a:pt x="-126" y="11201"/>
                    <a:pt x="11297" y="124"/>
                    <a:pt x="26020" y="1"/>
                  </a:cubicBezTo>
                  <a:cubicBezTo>
                    <a:pt x="39727" y="-122"/>
                    <a:pt x="50515" y="9970"/>
                    <a:pt x="50642" y="23139"/>
                  </a:cubicBezTo>
                  <a:cubicBezTo>
                    <a:pt x="50642" y="24862"/>
                    <a:pt x="50642" y="27078"/>
                    <a:pt x="50262" y="28924"/>
                  </a:cubicBezTo>
                  <a:lnTo>
                    <a:pt x="13962" y="29293"/>
                  </a:lnTo>
                  <a:cubicBezTo>
                    <a:pt x="15485" y="35693"/>
                    <a:pt x="20181" y="39016"/>
                    <a:pt x="26908" y="38893"/>
                  </a:cubicBezTo>
                  <a:cubicBezTo>
                    <a:pt x="31477" y="38893"/>
                    <a:pt x="36173" y="36800"/>
                    <a:pt x="37823" y="33847"/>
                  </a:cubicBezTo>
                  <a:lnTo>
                    <a:pt x="49373" y="40493"/>
                  </a:lnTo>
                  <a:cubicBezTo>
                    <a:pt x="45692" y="47016"/>
                    <a:pt x="37316" y="50954"/>
                    <a:pt x="26781" y="50954"/>
                  </a:cubicBezTo>
                  <a:cubicBezTo>
                    <a:pt x="12058" y="51077"/>
                    <a:pt x="128" y="40000"/>
                    <a:pt x="1" y="25478"/>
                  </a:cubicBezTo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96117389-D7D9-E09F-9163-E48C13A94544}"/>
                </a:ext>
              </a:extLst>
            </p:cNvPr>
            <p:cNvSpPr/>
            <p:nvPr/>
          </p:nvSpPr>
          <p:spPr>
            <a:xfrm>
              <a:off x="11532193" y="6563102"/>
              <a:ext cx="18911" cy="17845"/>
            </a:xfrm>
            <a:custGeom>
              <a:avLst/>
              <a:gdLst>
                <a:gd name="connsiteX0" fmla="*/ 127 w 18911"/>
                <a:gd name="connsiteY0" fmla="*/ 8984 h 17845"/>
                <a:gd name="connsiteX1" fmla="*/ 9392 w 18911"/>
                <a:gd name="connsiteY1" fmla="*/ 0 h 17845"/>
                <a:gd name="connsiteX2" fmla="*/ 18911 w 18911"/>
                <a:gd name="connsiteY2" fmla="*/ 8738 h 17845"/>
                <a:gd name="connsiteX3" fmla="*/ 9519 w 18911"/>
                <a:gd name="connsiteY3" fmla="*/ 17846 h 17845"/>
                <a:gd name="connsiteX4" fmla="*/ 0 w 18911"/>
                <a:gd name="connsiteY4" fmla="*/ 8984 h 17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11" h="17845">
                  <a:moveTo>
                    <a:pt x="127" y="8984"/>
                  </a:moveTo>
                  <a:cubicBezTo>
                    <a:pt x="127" y="3938"/>
                    <a:pt x="4188" y="0"/>
                    <a:pt x="9392" y="0"/>
                  </a:cubicBezTo>
                  <a:cubicBezTo>
                    <a:pt x="14723" y="0"/>
                    <a:pt x="18911" y="3815"/>
                    <a:pt x="18911" y="8738"/>
                  </a:cubicBezTo>
                  <a:cubicBezTo>
                    <a:pt x="18911" y="13784"/>
                    <a:pt x="14850" y="17723"/>
                    <a:pt x="9519" y="17846"/>
                  </a:cubicBezTo>
                  <a:cubicBezTo>
                    <a:pt x="4315" y="17846"/>
                    <a:pt x="127" y="13907"/>
                    <a:pt x="0" y="8984"/>
                  </a:cubicBezTo>
                </a:path>
              </a:pathLst>
            </a:custGeom>
            <a:grpFill/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9C9D3486-9FD5-7CAB-73BA-832298DAAE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60000" y="2116800"/>
            <a:ext cx="8558213" cy="2800960"/>
          </a:xfrm>
        </p:spPr>
        <p:txBody>
          <a:bodyPr>
            <a:sp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</a:lstStyle>
          <a:p>
            <a:pPr lvl="0"/>
            <a:r>
              <a:rPr lang="en-GB"/>
              <a:t>Click to edit Master </a:t>
            </a:r>
            <a:br>
              <a:rPr lang="en-GB"/>
            </a:br>
            <a:r>
              <a:rPr lang="en-GB"/>
              <a:t>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32583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o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3EBF7DC1-0E01-5B3B-64A9-1E82520BE412}"/>
              </a:ext>
            </a:extLst>
          </p:cNvPr>
          <p:cNvGrpSpPr/>
          <p:nvPr userDrawn="1"/>
        </p:nvGrpSpPr>
        <p:grpSpPr>
          <a:xfrm>
            <a:off x="10398919" y="6280277"/>
            <a:ext cx="1271617" cy="400484"/>
            <a:chOff x="10398919" y="6280277"/>
            <a:chExt cx="1271617" cy="400484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26F940F4-D36B-ECA5-154B-E14C7DB4A441}"/>
                </a:ext>
              </a:extLst>
            </p:cNvPr>
            <p:cNvSpPr/>
            <p:nvPr/>
          </p:nvSpPr>
          <p:spPr>
            <a:xfrm>
              <a:off x="10398919" y="6280277"/>
              <a:ext cx="1271617" cy="400484"/>
            </a:xfrm>
            <a:custGeom>
              <a:avLst/>
              <a:gdLst>
                <a:gd name="connsiteX0" fmla="*/ 974623 w 1271617"/>
                <a:gd name="connsiteY0" fmla="*/ 94029 h 400484"/>
                <a:gd name="connsiteX1" fmla="*/ 974623 w 1271617"/>
                <a:gd name="connsiteY1" fmla="*/ 40738 h 400484"/>
                <a:gd name="connsiteX2" fmla="*/ 932486 w 1271617"/>
                <a:gd name="connsiteY2" fmla="*/ 0 h 400484"/>
                <a:gd name="connsiteX3" fmla="*/ 42138 w 1271617"/>
                <a:gd name="connsiteY3" fmla="*/ 0 h 400484"/>
                <a:gd name="connsiteX4" fmla="*/ 0 w 1271617"/>
                <a:gd name="connsiteY4" fmla="*/ 40738 h 400484"/>
                <a:gd name="connsiteX5" fmla="*/ 0 w 1271617"/>
                <a:gd name="connsiteY5" fmla="*/ 224857 h 400484"/>
                <a:gd name="connsiteX6" fmla="*/ 42138 w 1271617"/>
                <a:gd name="connsiteY6" fmla="*/ 265595 h 400484"/>
                <a:gd name="connsiteX7" fmla="*/ 195965 w 1271617"/>
                <a:gd name="connsiteY7" fmla="*/ 265595 h 400484"/>
                <a:gd name="connsiteX8" fmla="*/ 238103 w 1271617"/>
                <a:gd name="connsiteY8" fmla="*/ 306456 h 400484"/>
                <a:gd name="connsiteX9" fmla="*/ 238103 w 1271617"/>
                <a:gd name="connsiteY9" fmla="*/ 359747 h 400484"/>
                <a:gd name="connsiteX10" fmla="*/ 280114 w 1271617"/>
                <a:gd name="connsiteY10" fmla="*/ 400485 h 400484"/>
                <a:gd name="connsiteX11" fmla="*/ 1229607 w 1271617"/>
                <a:gd name="connsiteY11" fmla="*/ 400485 h 400484"/>
                <a:gd name="connsiteX12" fmla="*/ 1271618 w 1271617"/>
                <a:gd name="connsiteY12" fmla="*/ 359747 h 400484"/>
                <a:gd name="connsiteX13" fmla="*/ 1271618 w 1271617"/>
                <a:gd name="connsiteY13" fmla="*/ 175627 h 400484"/>
                <a:gd name="connsiteX14" fmla="*/ 1229607 w 1271617"/>
                <a:gd name="connsiteY14" fmla="*/ 134767 h 400484"/>
                <a:gd name="connsiteX15" fmla="*/ 1016634 w 1271617"/>
                <a:gd name="connsiteY15" fmla="*/ 134767 h 400484"/>
                <a:gd name="connsiteX16" fmla="*/ 974496 w 1271617"/>
                <a:gd name="connsiteY16" fmla="*/ 93906 h 40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1617" h="400484">
                  <a:moveTo>
                    <a:pt x="974623" y="94029"/>
                  </a:moveTo>
                  <a:lnTo>
                    <a:pt x="974623" y="40738"/>
                  </a:lnTo>
                  <a:cubicBezTo>
                    <a:pt x="974623" y="18215"/>
                    <a:pt x="955839" y="0"/>
                    <a:pt x="932486" y="0"/>
                  </a:cubicBezTo>
                  <a:lnTo>
                    <a:pt x="42138" y="0"/>
                  </a:lnTo>
                  <a:cubicBezTo>
                    <a:pt x="18784" y="0"/>
                    <a:pt x="0" y="18215"/>
                    <a:pt x="0" y="40738"/>
                  </a:cubicBezTo>
                  <a:lnTo>
                    <a:pt x="0" y="224857"/>
                  </a:lnTo>
                  <a:cubicBezTo>
                    <a:pt x="0" y="247380"/>
                    <a:pt x="18784" y="265595"/>
                    <a:pt x="42138" y="265595"/>
                  </a:cubicBezTo>
                  <a:lnTo>
                    <a:pt x="195965" y="265595"/>
                  </a:lnTo>
                  <a:cubicBezTo>
                    <a:pt x="219192" y="265595"/>
                    <a:pt x="238103" y="283810"/>
                    <a:pt x="238103" y="306456"/>
                  </a:cubicBezTo>
                  <a:lnTo>
                    <a:pt x="238103" y="359747"/>
                  </a:lnTo>
                  <a:cubicBezTo>
                    <a:pt x="238103" y="382270"/>
                    <a:pt x="256887" y="400485"/>
                    <a:pt x="280114" y="400485"/>
                  </a:cubicBezTo>
                  <a:lnTo>
                    <a:pt x="1229607" y="400485"/>
                  </a:lnTo>
                  <a:cubicBezTo>
                    <a:pt x="1252833" y="400485"/>
                    <a:pt x="1271618" y="382270"/>
                    <a:pt x="1271618" y="359747"/>
                  </a:cubicBezTo>
                  <a:lnTo>
                    <a:pt x="1271618" y="175627"/>
                  </a:lnTo>
                  <a:cubicBezTo>
                    <a:pt x="1271618" y="153105"/>
                    <a:pt x="1252833" y="134767"/>
                    <a:pt x="1229607" y="134767"/>
                  </a:cubicBezTo>
                  <a:lnTo>
                    <a:pt x="1016634" y="134767"/>
                  </a:lnTo>
                  <a:cubicBezTo>
                    <a:pt x="993408" y="134767"/>
                    <a:pt x="974496" y="116552"/>
                    <a:pt x="974496" y="93906"/>
                  </a:cubicBezTo>
                </a:path>
              </a:pathLst>
            </a:custGeom>
            <a:solidFill>
              <a:schemeClr val="accent1"/>
            </a:solidFill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F2DD884B-99F1-8FB1-229D-6F27412A4BD2}"/>
                </a:ext>
              </a:extLst>
            </p:cNvPr>
            <p:cNvGrpSpPr/>
            <p:nvPr userDrawn="1"/>
          </p:nvGrpSpPr>
          <p:grpSpPr>
            <a:xfrm>
              <a:off x="10547416" y="6373321"/>
              <a:ext cx="1003688" cy="228179"/>
              <a:chOff x="10547416" y="6373321"/>
              <a:chExt cx="1003688" cy="228179"/>
            </a:xfrm>
          </p:grpSpPr>
          <p:sp>
            <p:nvSpPr>
              <p:cNvPr id="4" name="Freeform 3">
                <a:extLst>
                  <a:ext uri="{FF2B5EF4-FFF2-40B4-BE49-F238E27FC236}">
                    <a16:creationId xmlns:a16="http://schemas.microsoft.com/office/drawing/2014/main" id="{5710E4C4-3DA0-06A4-C551-08D12A001B68}"/>
                  </a:ext>
                </a:extLst>
              </p:cNvPr>
              <p:cNvSpPr/>
              <p:nvPr/>
            </p:nvSpPr>
            <p:spPr>
              <a:xfrm>
                <a:off x="10547416" y="6379228"/>
                <a:ext cx="44295" cy="70398"/>
              </a:xfrm>
              <a:custGeom>
                <a:avLst/>
                <a:gdLst>
                  <a:gd name="connsiteX0" fmla="*/ 44168 w 44295"/>
                  <a:gd name="connsiteY0" fmla="*/ 0 h 70398"/>
                  <a:gd name="connsiteX1" fmla="*/ 44295 w 44295"/>
                  <a:gd name="connsiteY1" fmla="*/ 14277 h 70398"/>
                  <a:gd name="connsiteX2" fmla="*/ 15357 w 44295"/>
                  <a:gd name="connsiteY2" fmla="*/ 14523 h 70398"/>
                  <a:gd name="connsiteX3" fmla="*/ 15484 w 44295"/>
                  <a:gd name="connsiteY3" fmla="*/ 29169 h 70398"/>
                  <a:gd name="connsiteX4" fmla="*/ 41249 w 44295"/>
                  <a:gd name="connsiteY4" fmla="*/ 28799 h 70398"/>
                  <a:gd name="connsiteX5" fmla="*/ 41376 w 44295"/>
                  <a:gd name="connsiteY5" fmla="*/ 43076 h 70398"/>
                  <a:gd name="connsiteX6" fmla="*/ 15611 w 44295"/>
                  <a:gd name="connsiteY6" fmla="*/ 43322 h 70398"/>
                  <a:gd name="connsiteX7" fmla="*/ 15992 w 44295"/>
                  <a:gd name="connsiteY7" fmla="*/ 70276 h 70398"/>
                  <a:gd name="connsiteX8" fmla="*/ 762 w 44295"/>
                  <a:gd name="connsiteY8" fmla="*/ 70399 h 70398"/>
                  <a:gd name="connsiteX9" fmla="*/ 0 w 44295"/>
                  <a:gd name="connsiteY9" fmla="*/ 492 h 70398"/>
                  <a:gd name="connsiteX10" fmla="*/ 44168 w 44295"/>
                  <a:gd name="connsiteY10" fmla="*/ 0 h 70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4295" h="70398">
                    <a:moveTo>
                      <a:pt x="44168" y="0"/>
                    </a:moveTo>
                    <a:lnTo>
                      <a:pt x="44295" y="14277"/>
                    </a:lnTo>
                    <a:lnTo>
                      <a:pt x="15357" y="14523"/>
                    </a:lnTo>
                    <a:lnTo>
                      <a:pt x="15484" y="29169"/>
                    </a:lnTo>
                    <a:lnTo>
                      <a:pt x="41249" y="28799"/>
                    </a:lnTo>
                    <a:lnTo>
                      <a:pt x="41376" y="43076"/>
                    </a:lnTo>
                    <a:lnTo>
                      <a:pt x="15611" y="43322"/>
                    </a:lnTo>
                    <a:lnTo>
                      <a:pt x="15992" y="70276"/>
                    </a:lnTo>
                    <a:lnTo>
                      <a:pt x="762" y="70399"/>
                    </a:lnTo>
                    <a:lnTo>
                      <a:pt x="0" y="492"/>
                    </a:lnTo>
                    <a:lnTo>
                      <a:pt x="44168" y="0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5" name="Freeform 4">
                <a:extLst>
                  <a:ext uri="{FF2B5EF4-FFF2-40B4-BE49-F238E27FC236}">
                    <a16:creationId xmlns:a16="http://schemas.microsoft.com/office/drawing/2014/main" id="{58E5A066-7881-FBD7-BDBE-09E1CAC1B084}"/>
                  </a:ext>
                </a:extLst>
              </p:cNvPr>
              <p:cNvSpPr/>
              <p:nvPr/>
            </p:nvSpPr>
            <p:spPr>
              <a:xfrm>
                <a:off x="10596534" y="6376152"/>
                <a:ext cx="17768" cy="72737"/>
              </a:xfrm>
              <a:custGeom>
                <a:avLst/>
                <a:gdLst>
                  <a:gd name="connsiteX0" fmla="*/ 16500 w 17768"/>
                  <a:gd name="connsiteY0" fmla="*/ 23753 h 72737"/>
                  <a:gd name="connsiteX1" fmla="*/ 17007 w 17768"/>
                  <a:gd name="connsiteY1" fmla="*/ 72737 h 72737"/>
                  <a:gd name="connsiteX2" fmla="*/ 2538 w 17768"/>
                  <a:gd name="connsiteY2" fmla="*/ 72737 h 72737"/>
                  <a:gd name="connsiteX3" fmla="*/ 2031 w 17768"/>
                  <a:gd name="connsiteY3" fmla="*/ 23876 h 72737"/>
                  <a:gd name="connsiteX4" fmla="*/ 16627 w 17768"/>
                  <a:gd name="connsiteY4" fmla="*/ 23876 h 72737"/>
                  <a:gd name="connsiteX5" fmla="*/ 8884 w 17768"/>
                  <a:gd name="connsiteY5" fmla="*/ 123 h 72737"/>
                  <a:gd name="connsiteX6" fmla="*/ 17769 w 17768"/>
                  <a:gd name="connsiteY6" fmla="*/ 8492 h 72737"/>
                  <a:gd name="connsiteX7" fmla="*/ 9011 w 17768"/>
                  <a:gd name="connsiteY7" fmla="*/ 17107 h 72737"/>
                  <a:gd name="connsiteX8" fmla="*/ 0 w 17768"/>
                  <a:gd name="connsiteY8" fmla="*/ 8615 h 72737"/>
                  <a:gd name="connsiteX9" fmla="*/ 8758 w 17768"/>
                  <a:gd name="connsiteY9" fmla="*/ 0 h 72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768" h="72737">
                    <a:moveTo>
                      <a:pt x="16500" y="23753"/>
                    </a:moveTo>
                    <a:lnTo>
                      <a:pt x="17007" y="72737"/>
                    </a:lnTo>
                    <a:lnTo>
                      <a:pt x="2538" y="72737"/>
                    </a:lnTo>
                    <a:cubicBezTo>
                      <a:pt x="2538" y="72737"/>
                      <a:pt x="2031" y="23876"/>
                      <a:pt x="2031" y="23876"/>
                    </a:cubicBezTo>
                    <a:lnTo>
                      <a:pt x="16627" y="23876"/>
                    </a:lnTo>
                    <a:close/>
                    <a:moveTo>
                      <a:pt x="8884" y="123"/>
                    </a:moveTo>
                    <a:cubicBezTo>
                      <a:pt x="13707" y="123"/>
                      <a:pt x="17769" y="3938"/>
                      <a:pt x="17769" y="8492"/>
                    </a:cubicBezTo>
                    <a:cubicBezTo>
                      <a:pt x="17769" y="13169"/>
                      <a:pt x="13834" y="17107"/>
                      <a:pt x="9011" y="17107"/>
                    </a:cubicBezTo>
                    <a:cubicBezTo>
                      <a:pt x="4188" y="17107"/>
                      <a:pt x="127" y="13292"/>
                      <a:pt x="0" y="8615"/>
                    </a:cubicBezTo>
                    <a:cubicBezTo>
                      <a:pt x="0" y="4061"/>
                      <a:pt x="3935" y="123"/>
                      <a:pt x="8758" y="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86E49CE6-1726-326E-DE41-4C8D2B50FB7F}"/>
                  </a:ext>
                </a:extLst>
              </p:cNvPr>
              <p:cNvSpPr/>
              <p:nvPr/>
            </p:nvSpPr>
            <p:spPr>
              <a:xfrm>
                <a:off x="10623314" y="6398550"/>
                <a:ext cx="49372" cy="50215"/>
              </a:xfrm>
              <a:custGeom>
                <a:avLst/>
                <a:gdLst>
                  <a:gd name="connsiteX0" fmla="*/ 14596 w 49372"/>
                  <a:gd name="connsiteY0" fmla="*/ 6894 h 50215"/>
                  <a:gd name="connsiteX1" fmla="*/ 28303 w 49372"/>
                  <a:gd name="connsiteY1" fmla="*/ 1 h 50215"/>
                  <a:gd name="connsiteX2" fmla="*/ 49118 w 49372"/>
                  <a:gd name="connsiteY2" fmla="*/ 22032 h 50215"/>
                  <a:gd name="connsiteX3" fmla="*/ 49372 w 49372"/>
                  <a:gd name="connsiteY3" fmla="*/ 49847 h 50215"/>
                  <a:gd name="connsiteX4" fmla="*/ 34903 w 49372"/>
                  <a:gd name="connsiteY4" fmla="*/ 49847 h 50215"/>
                  <a:gd name="connsiteX5" fmla="*/ 34649 w 49372"/>
                  <a:gd name="connsiteY5" fmla="*/ 24616 h 50215"/>
                  <a:gd name="connsiteX6" fmla="*/ 24750 w 49372"/>
                  <a:gd name="connsiteY6" fmla="*/ 14032 h 50215"/>
                  <a:gd name="connsiteX7" fmla="*/ 14723 w 49372"/>
                  <a:gd name="connsiteY7" fmla="*/ 19693 h 50215"/>
                  <a:gd name="connsiteX8" fmla="*/ 15104 w 49372"/>
                  <a:gd name="connsiteY8" fmla="*/ 50216 h 50215"/>
                  <a:gd name="connsiteX9" fmla="*/ 508 w 49372"/>
                  <a:gd name="connsiteY9" fmla="*/ 50216 h 50215"/>
                  <a:gd name="connsiteX10" fmla="*/ 0 w 49372"/>
                  <a:gd name="connsiteY10" fmla="*/ 1355 h 50215"/>
                  <a:gd name="connsiteX11" fmla="*/ 14596 w 49372"/>
                  <a:gd name="connsiteY11" fmla="*/ 1355 h 50215"/>
                  <a:gd name="connsiteX12" fmla="*/ 14596 w 49372"/>
                  <a:gd name="connsiteY12" fmla="*/ 7017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372" h="50215">
                    <a:moveTo>
                      <a:pt x="14596" y="6894"/>
                    </a:moveTo>
                    <a:cubicBezTo>
                      <a:pt x="17388" y="2709"/>
                      <a:pt x="22719" y="1"/>
                      <a:pt x="28303" y="1"/>
                    </a:cubicBezTo>
                    <a:cubicBezTo>
                      <a:pt x="41122" y="-122"/>
                      <a:pt x="48991" y="8247"/>
                      <a:pt x="49118" y="22032"/>
                    </a:cubicBezTo>
                    <a:lnTo>
                      <a:pt x="49372" y="49847"/>
                    </a:lnTo>
                    <a:lnTo>
                      <a:pt x="34903" y="49847"/>
                    </a:lnTo>
                    <a:cubicBezTo>
                      <a:pt x="34903" y="49847"/>
                      <a:pt x="34649" y="24616"/>
                      <a:pt x="34649" y="24616"/>
                    </a:cubicBezTo>
                    <a:cubicBezTo>
                      <a:pt x="34649" y="17847"/>
                      <a:pt x="30715" y="13909"/>
                      <a:pt x="24750" y="14032"/>
                    </a:cubicBezTo>
                    <a:cubicBezTo>
                      <a:pt x="20688" y="14032"/>
                      <a:pt x="16754" y="16247"/>
                      <a:pt x="14723" y="19693"/>
                    </a:cubicBezTo>
                    <a:lnTo>
                      <a:pt x="15104" y="50216"/>
                    </a:lnTo>
                    <a:lnTo>
                      <a:pt x="508" y="50216"/>
                    </a:lnTo>
                    <a:cubicBezTo>
                      <a:pt x="508" y="50216"/>
                      <a:pt x="0" y="1355"/>
                      <a:pt x="0" y="1355"/>
                    </a:cubicBezTo>
                    <a:lnTo>
                      <a:pt x="14596" y="1355"/>
                    </a:lnTo>
                    <a:cubicBezTo>
                      <a:pt x="14596" y="1355"/>
                      <a:pt x="14596" y="7017"/>
                      <a:pt x="14596" y="701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95EF3DA7-61FB-5269-F6FF-CF66CA40B612}"/>
                  </a:ext>
                </a:extLst>
              </p:cNvPr>
              <p:cNvSpPr/>
              <p:nvPr/>
            </p:nvSpPr>
            <p:spPr>
              <a:xfrm>
                <a:off x="10680427" y="6377998"/>
                <a:ext cx="53307" cy="71138"/>
              </a:xfrm>
              <a:custGeom>
                <a:avLst/>
                <a:gdLst>
                  <a:gd name="connsiteX0" fmla="*/ 26908 w 53307"/>
                  <a:gd name="connsiteY0" fmla="*/ 57599 h 71138"/>
                  <a:gd name="connsiteX1" fmla="*/ 38585 w 53307"/>
                  <a:gd name="connsiteY1" fmla="*/ 51445 h 71138"/>
                  <a:gd name="connsiteX2" fmla="*/ 38585 w 53307"/>
                  <a:gd name="connsiteY2" fmla="*/ 39507 h 71138"/>
                  <a:gd name="connsiteX3" fmla="*/ 26654 w 53307"/>
                  <a:gd name="connsiteY3" fmla="*/ 33353 h 71138"/>
                  <a:gd name="connsiteX4" fmla="*/ 14216 w 53307"/>
                  <a:gd name="connsiteY4" fmla="*/ 45661 h 71138"/>
                  <a:gd name="connsiteX5" fmla="*/ 26908 w 53307"/>
                  <a:gd name="connsiteY5" fmla="*/ 57722 h 71138"/>
                  <a:gd name="connsiteX6" fmla="*/ 53308 w 53307"/>
                  <a:gd name="connsiteY6" fmla="*/ 69783 h 71138"/>
                  <a:gd name="connsiteX7" fmla="*/ 38712 w 53307"/>
                  <a:gd name="connsiteY7" fmla="*/ 69783 h 71138"/>
                  <a:gd name="connsiteX8" fmla="*/ 38712 w 53307"/>
                  <a:gd name="connsiteY8" fmla="*/ 64122 h 71138"/>
                  <a:gd name="connsiteX9" fmla="*/ 23862 w 53307"/>
                  <a:gd name="connsiteY9" fmla="*/ 71137 h 71138"/>
                  <a:gd name="connsiteX10" fmla="*/ 1 w 53307"/>
                  <a:gd name="connsiteY10" fmla="*/ 45784 h 71138"/>
                  <a:gd name="connsiteX11" fmla="*/ 23355 w 53307"/>
                  <a:gd name="connsiteY11" fmla="*/ 20061 h 71138"/>
                  <a:gd name="connsiteX12" fmla="*/ 38331 w 53307"/>
                  <a:gd name="connsiteY12" fmla="*/ 26707 h 71138"/>
                  <a:gd name="connsiteX13" fmla="*/ 38077 w 53307"/>
                  <a:gd name="connsiteY13" fmla="*/ 0 h 71138"/>
                  <a:gd name="connsiteX14" fmla="*/ 52546 w 53307"/>
                  <a:gd name="connsiteY14" fmla="*/ 0 h 71138"/>
                  <a:gd name="connsiteX15" fmla="*/ 53308 w 53307"/>
                  <a:gd name="connsiteY15" fmla="*/ 69783 h 7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71138">
                    <a:moveTo>
                      <a:pt x="26908" y="57599"/>
                    </a:moveTo>
                    <a:cubicBezTo>
                      <a:pt x="31985" y="57599"/>
                      <a:pt x="36427" y="54891"/>
                      <a:pt x="38585" y="51445"/>
                    </a:cubicBezTo>
                    <a:lnTo>
                      <a:pt x="38585" y="39507"/>
                    </a:lnTo>
                    <a:cubicBezTo>
                      <a:pt x="36300" y="35938"/>
                      <a:pt x="31731" y="33353"/>
                      <a:pt x="26654" y="33353"/>
                    </a:cubicBezTo>
                    <a:cubicBezTo>
                      <a:pt x="19547" y="33353"/>
                      <a:pt x="14089" y="38645"/>
                      <a:pt x="14216" y="45661"/>
                    </a:cubicBezTo>
                    <a:cubicBezTo>
                      <a:pt x="14216" y="52676"/>
                      <a:pt x="19801" y="57845"/>
                      <a:pt x="26908" y="57722"/>
                    </a:cubicBezTo>
                    <a:moveTo>
                      <a:pt x="53308" y="69783"/>
                    </a:moveTo>
                    <a:lnTo>
                      <a:pt x="38712" y="69783"/>
                    </a:lnTo>
                    <a:cubicBezTo>
                      <a:pt x="38712" y="69783"/>
                      <a:pt x="38712" y="64122"/>
                      <a:pt x="38712" y="64122"/>
                    </a:cubicBezTo>
                    <a:cubicBezTo>
                      <a:pt x="36300" y="68183"/>
                      <a:pt x="30208" y="71014"/>
                      <a:pt x="23862" y="71137"/>
                    </a:cubicBezTo>
                    <a:cubicBezTo>
                      <a:pt x="10662" y="71260"/>
                      <a:pt x="128" y="59937"/>
                      <a:pt x="1" y="45784"/>
                    </a:cubicBezTo>
                    <a:cubicBezTo>
                      <a:pt x="-126" y="31630"/>
                      <a:pt x="10155" y="20184"/>
                      <a:pt x="23355" y="20061"/>
                    </a:cubicBezTo>
                    <a:cubicBezTo>
                      <a:pt x="29701" y="20061"/>
                      <a:pt x="35793" y="22769"/>
                      <a:pt x="38331" y="26707"/>
                    </a:cubicBezTo>
                    <a:lnTo>
                      <a:pt x="38077" y="0"/>
                    </a:lnTo>
                    <a:lnTo>
                      <a:pt x="52546" y="0"/>
                    </a:lnTo>
                    <a:cubicBezTo>
                      <a:pt x="52546" y="0"/>
                      <a:pt x="53308" y="69783"/>
                      <a:pt x="53308" y="6978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85510206-B16E-0D6C-7011-6C9117C7FB77}"/>
                  </a:ext>
                </a:extLst>
              </p:cNvPr>
              <p:cNvSpPr/>
              <p:nvPr/>
            </p:nvSpPr>
            <p:spPr>
              <a:xfrm>
                <a:off x="10760135" y="6397936"/>
                <a:ext cx="53687" cy="65721"/>
              </a:xfrm>
              <a:custGeom>
                <a:avLst/>
                <a:gdLst>
                  <a:gd name="connsiteX0" fmla="*/ 19927 w 53687"/>
                  <a:gd name="connsiteY0" fmla="*/ 45415 h 65721"/>
                  <a:gd name="connsiteX1" fmla="*/ 0 w 53687"/>
                  <a:gd name="connsiteY1" fmla="*/ 492 h 65721"/>
                  <a:gd name="connsiteX2" fmla="*/ 15611 w 53687"/>
                  <a:gd name="connsiteY2" fmla="*/ 369 h 65721"/>
                  <a:gd name="connsiteX3" fmla="*/ 27161 w 53687"/>
                  <a:gd name="connsiteY3" fmla="*/ 28923 h 65721"/>
                  <a:gd name="connsiteX4" fmla="*/ 38076 w 53687"/>
                  <a:gd name="connsiteY4" fmla="*/ 123 h 65721"/>
                  <a:gd name="connsiteX5" fmla="*/ 53687 w 53687"/>
                  <a:gd name="connsiteY5" fmla="*/ 0 h 65721"/>
                  <a:gd name="connsiteX6" fmla="*/ 26273 w 53687"/>
                  <a:gd name="connsiteY6" fmla="*/ 65599 h 65721"/>
                  <a:gd name="connsiteX7" fmla="*/ 10788 w 53687"/>
                  <a:gd name="connsiteY7" fmla="*/ 65722 h 65721"/>
                  <a:gd name="connsiteX8" fmla="*/ 19927 w 53687"/>
                  <a:gd name="connsiteY8" fmla="*/ 45415 h 65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3687" h="65721">
                    <a:moveTo>
                      <a:pt x="19927" y="45415"/>
                    </a:moveTo>
                    <a:lnTo>
                      <a:pt x="0" y="492"/>
                    </a:lnTo>
                    <a:lnTo>
                      <a:pt x="15611" y="369"/>
                    </a:lnTo>
                    <a:lnTo>
                      <a:pt x="27161" y="28923"/>
                    </a:lnTo>
                    <a:lnTo>
                      <a:pt x="38076" y="123"/>
                    </a:lnTo>
                    <a:lnTo>
                      <a:pt x="53687" y="0"/>
                    </a:lnTo>
                    <a:lnTo>
                      <a:pt x="26273" y="65599"/>
                    </a:lnTo>
                    <a:lnTo>
                      <a:pt x="10788" y="65722"/>
                    </a:lnTo>
                    <a:lnTo>
                      <a:pt x="19927" y="45415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12436DD4-57C5-B4F9-98BE-C65ED0E43909}"/>
                  </a:ext>
                </a:extLst>
              </p:cNvPr>
              <p:cNvSpPr/>
              <p:nvPr/>
            </p:nvSpPr>
            <p:spPr>
              <a:xfrm>
                <a:off x="10814329" y="6396581"/>
                <a:ext cx="52547" cy="51078"/>
              </a:xfrm>
              <a:custGeom>
                <a:avLst/>
                <a:gdLst>
                  <a:gd name="connsiteX0" fmla="*/ 26401 w 52547"/>
                  <a:gd name="connsiteY0" fmla="*/ 37539 h 51078"/>
                  <a:gd name="connsiteX1" fmla="*/ 38331 w 52547"/>
                  <a:gd name="connsiteY1" fmla="*/ 25477 h 51078"/>
                  <a:gd name="connsiteX2" fmla="*/ 26147 w 52547"/>
                  <a:gd name="connsiteY2" fmla="*/ 13539 h 51078"/>
                  <a:gd name="connsiteX3" fmla="*/ 14216 w 52547"/>
                  <a:gd name="connsiteY3" fmla="*/ 25724 h 51078"/>
                  <a:gd name="connsiteX4" fmla="*/ 26401 w 52547"/>
                  <a:gd name="connsiteY4" fmla="*/ 37539 h 51078"/>
                  <a:gd name="connsiteX5" fmla="*/ 52546 w 52547"/>
                  <a:gd name="connsiteY5" fmla="*/ 25354 h 51078"/>
                  <a:gd name="connsiteX6" fmla="*/ 26527 w 52547"/>
                  <a:gd name="connsiteY6" fmla="*/ 51077 h 51078"/>
                  <a:gd name="connsiteX7" fmla="*/ 1 w 52547"/>
                  <a:gd name="connsiteY7" fmla="*/ 25847 h 51078"/>
                  <a:gd name="connsiteX8" fmla="*/ 26020 w 52547"/>
                  <a:gd name="connsiteY8" fmla="*/ 1 h 51078"/>
                  <a:gd name="connsiteX9" fmla="*/ 52546 w 52547"/>
                  <a:gd name="connsiteY9" fmla="*/ 25354 h 5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547" h="51078">
                    <a:moveTo>
                      <a:pt x="26401" y="37539"/>
                    </a:moveTo>
                    <a:cubicBezTo>
                      <a:pt x="33254" y="37539"/>
                      <a:pt x="38331" y="32247"/>
                      <a:pt x="38331" y="25477"/>
                    </a:cubicBezTo>
                    <a:cubicBezTo>
                      <a:pt x="38331" y="18585"/>
                      <a:pt x="33000" y="13416"/>
                      <a:pt x="26147" y="13539"/>
                    </a:cubicBezTo>
                    <a:cubicBezTo>
                      <a:pt x="19293" y="13539"/>
                      <a:pt x="14216" y="18831"/>
                      <a:pt x="14216" y="25724"/>
                    </a:cubicBezTo>
                    <a:cubicBezTo>
                      <a:pt x="14216" y="32493"/>
                      <a:pt x="19547" y="37662"/>
                      <a:pt x="26401" y="37539"/>
                    </a:cubicBezTo>
                    <a:moveTo>
                      <a:pt x="52546" y="25354"/>
                    </a:moveTo>
                    <a:cubicBezTo>
                      <a:pt x="52673" y="39877"/>
                      <a:pt x="41377" y="50954"/>
                      <a:pt x="26527" y="51077"/>
                    </a:cubicBezTo>
                    <a:cubicBezTo>
                      <a:pt x="11551" y="51200"/>
                      <a:pt x="128" y="40493"/>
                      <a:pt x="1" y="25847"/>
                    </a:cubicBezTo>
                    <a:cubicBezTo>
                      <a:pt x="-126" y="11201"/>
                      <a:pt x="11043" y="124"/>
                      <a:pt x="26020" y="1"/>
                    </a:cubicBezTo>
                    <a:cubicBezTo>
                      <a:pt x="40870" y="-122"/>
                      <a:pt x="52419" y="10709"/>
                      <a:pt x="52546" y="2535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63AECBF3-C478-D9E1-2BBE-ACE9355263B8}"/>
                  </a:ext>
                </a:extLst>
              </p:cNvPr>
              <p:cNvSpPr/>
              <p:nvPr/>
            </p:nvSpPr>
            <p:spPr>
              <a:xfrm>
                <a:off x="10874744" y="6396828"/>
                <a:ext cx="49499" cy="50215"/>
              </a:xfrm>
              <a:custGeom>
                <a:avLst/>
                <a:gdLst>
                  <a:gd name="connsiteX0" fmla="*/ 34776 w 49499"/>
                  <a:gd name="connsiteY0" fmla="*/ 43322 h 50215"/>
                  <a:gd name="connsiteX1" fmla="*/ 21069 w 49499"/>
                  <a:gd name="connsiteY1" fmla="*/ 50214 h 50215"/>
                  <a:gd name="connsiteX2" fmla="*/ 254 w 49499"/>
                  <a:gd name="connsiteY2" fmla="*/ 28184 h 50215"/>
                  <a:gd name="connsiteX3" fmla="*/ 0 w 49499"/>
                  <a:gd name="connsiteY3" fmla="*/ 369 h 50215"/>
                  <a:gd name="connsiteX4" fmla="*/ 14596 w 49499"/>
                  <a:gd name="connsiteY4" fmla="*/ 369 h 50215"/>
                  <a:gd name="connsiteX5" fmla="*/ 14850 w 49499"/>
                  <a:gd name="connsiteY5" fmla="*/ 25600 h 50215"/>
                  <a:gd name="connsiteX6" fmla="*/ 24749 w 49499"/>
                  <a:gd name="connsiteY6" fmla="*/ 36184 h 50215"/>
                  <a:gd name="connsiteX7" fmla="*/ 34776 w 49499"/>
                  <a:gd name="connsiteY7" fmla="*/ 30522 h 50215"/>
                  <a:gd name="connsiteX8" fmla="*/ 34395 w 49499"/>
                  <a:gd name="connsiteY8" fmla="*/ 0 h 50215"/>
                  <a:gd name="connsiteX9" fmla="*/ 48991 w 49499"/>
                  <a:gd name="connsiteY9" fmla="*/ 0 h 50215"/>
                  <a:gd name="connsiteX10" fmla="*/ 49499 w 49499"/>
                  <a:gd name="connsiteY10" fmla="*/ 48861 h 50215"/>
                  <a:gd name="connsiteX11" fmla="*/ 34903 w 49499"/>
                  <a:gd name="connsiteY11" fmla="*/ 48861 h 50215"/>
                  <a:gd name="connsiteX12" fmla="*/ 34903 w 49499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499" h="50215">
                    <a:moveTo>
                      <a:pt x="34776" y="43322"/>
                    </a:moveTo>
                    <a:cubicBezTo>
                      <a:pt x="31984" y="47507"/>
                      <a:pt x="26780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596" y="369"/>
                    </a:lnTo>
                    <a:cubicBezTo>
                      <a:pt x="14596" y="369"/>
                      <a:pt x="14850" y="25600"/>
                      <a:pt x="14850" y="25600"/>
                    </a:cubicBezTo>
                    <a:cubicBezTo>
                      <a:pt x="14850" y="32369"/>
                      <a:pt x="18784" y="36307"/>
                      <a:pt x="24749" y="36184"/>
                    </a:cubicBezTo>
                    <a:cubicBezTo>
                      <a:pt x="28811" y="36184"/>
                      <a:pt x="32745" y="33846"/>
                      <a:pt x="34776" y="30522"/>
                    </a:cubicBezTo>
                    <a:lnTo>
                      <a:pt x="34395" y="0"/>
                    </a:lnTo>
                    <a:lnTo>
                      <a:pt x="48991" y="0"/>
                    </a:lnTo>
                    <a:cubicBezTo>
                      <a:pt x="48991" y="0"/>
                      <a:pt x="49499" y="48861"/>
                      <a:pt x="49499" y="48861"/>
                    </a:cubicBezTo>
                    <a:lnTo>
                      <a:pt x="34903" y="48861"/>
                    </a:lnTo>
                    <a:cubicBezTo>
                      <a:pt x="34903" y="48861"/>
                      <a:pt x="34903" y="43199"/>
                      <a:pt x="34903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19D7EAAB-E0A9-EB72-A771-CAC029D0B959}"/>
                  </a:ext>
                </a:extLst>
              </p:cNvPr>
              <p:cNvSpPr/>
              <p:nvPr/>
            </p:nvSpPr>
            <p:spPr>
              <a:xfrm>
                <a:off x="10933762" y="6395474"/>
                <a:ext cx="32745" cy="50214"/>
              </a:xfrm>
              <a:custGeom>
                <a:avLst/>
                <a:gdLst>
                  <a:gd name="connsiteX0" fmla="*/ 0 w 32745"/>
                  <a:gd name="connsiteY0" fmla="*/ 1231 h 50214"/>
                  <a:gd name="connsiteX1" fmla="*/ 14469 w 32745"/>
                  <a:gd name="connsiteY1" fmla="*/ 1231 h 50214"/>
                  <a:gd name="connsiteX2" fmla="*/ 14469 w 32745"/>
                  <a:gd name="connsiteY2" fmla="*/ 6892 h 50214"/>
                  <a:gd name="connsiteX3" fmla="*/ 26526 w 32745"/>
                  <a:gd name="connsiteY3" fmla="*/ 0 h 50214"/>
                  <a:gd name="connsiteX4" fmla="*/ 32746 w 32745"/>
                  <a:gd name="connsiteY4" fmla="*/ 862 h 50214"/>
                  <a:gd name="connsiteX5" fmla="*/ 32111 w 32745"/>
                  <a:gd name="connsiteY5" fmla="*/ 14031 h 50214"/>
                  <a:gd name="connsiteX6" fmla="*/ 25638 w 32745"/>
                  <a:gd name="connsiteY6" fmla="*/ 13046 h 50214"/>
                  <a:gd name="connsiteX7" fmla="*/ 14723 w 32745"/>
                  <a:gd name="connsiteY7" fmla="*/ 20553 h 50214"/>
                  <a:gd name="connsiteX8" fmla="*/ 15104 w 32745"/>
                  <a:gd name="connsiteY8" fmla="*/ 50214 h 50214"/>
                  <a:gd name="connsiteX9" fmla="*/ 635 w 32745"/>
                  <a:gd name="connsiteY9" fmla="*/ 50214 h 50214"/>
                  <a:gd name="connsiteX10" fmla="*/ 127 w 32745"/>
                  <a:gd name="connsiteY10" fmla="*/ 1354 h 50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745" h="50214">
                    <a:moveTo>
                      <a:pt x="0" y="1231"/>
                    </a:moveTo>
                    <a:lnTo>
                      <a:pt x="14469" y="1231"/>
                    </a:lnTo>
                    <a:cubicBezTo>
                      <a:pt x="14469" y="1231"/>
                      <a:pt x="14469" y="6892"/>
                      <a:pt x="14469" y="6892"/>
                    </a:cubicBezTo>
                    <a:cubicBezTo>
                      <a:pt x="16880" y="2708"/>
                      <a:pt x="22338" y="0"/>
                      <a:pt x="26526" y="0"/>
                    </a:cubicBezTo>
                    <a:cubicBezTo>
                      <a:pt x="29065" y="0"/>
                      <a:pt x="31222" y="246"/>
                      <a:pt x="32746" y="862"/>
                    </a:cubicBezTo>
                    <a:lnTo>
                      <a:pt x="32111" y="14031"/>
                    </a:lnTo>
                    <a:cubicBezTo>
                      <a:pt x="30207" y="13415"/>
                      <a:pt x="27669" y="13046"/>
                      <a:pt x="25638" y="13046"/>
                    </a:cubicBezTo>
                    <a:cubicBezTo>
                      <a:pt x="22338" y="13046"/>
                      <a:pt x="17134" y="15754"/>
                      <a:pt x="14723" y="20553"/>
                    </a:cubicBezTo>
                    <a:lnTo>
                      <a:pt x="15104" y="50214"/>
                    </a:lnTo>
                    <a:lnTo>
                      <a:pt x="635" y="50214"/>
                    </a:lnTo>
                    <a:cubicBezTo>
                      <a:pt x="635" y="50214"/>
                      <a:pt x="127" y="1354"/>
                      <a:pt x="127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4DAFC047-C6D1-78B9-4D46-BCD85EB16B86}"/>
                  </a:ext>
                </a:extLst>
              </p:cNvPr>
              <p:cNvSpPr/>
              <p:nvPr/>
            </p:nvSpPr>
            <p:spPr>
              <a:xfrm>
                <a:off x="10994557" y="6394736"/>
                <a:ext cx="53307" cy="66460"/>
              </a:xfrm>
              <a:custGeom>
                <a:avLst/>
                <a:gdLst>
                  <a:gd name="connsiteX0" fmla="*/ 26653 w 53307"/>
                  <a:gd name="connsiteY0" fmla="*/ 37784 h 66460"/>
                  <a:gd name="connsiteX1" fmla="*/ 39218 w 53307"/>
                  <a:gd name="connsiteY1" fmla="*/ 25476 h 66460"/>
                  <a:gd name="connsiteX2" fmla="*/ 26526 w 53307"/>
                  <a:gd name="connsiteY2" fmla="*/ 13415 h 66460"/>
                  <a:gd name="connsiteX3" fmla="*/ 14850 w 53307"/>
                  <a:gd name="connsiteY3" fmla="*/ 19569 h 66460"/>
                  <a:gd name="connsiteX4" fmla="*/ 14850 w 53307"/>
                  <a:gd name="connsiteY4" fmla="*/ 31630 h 66460"/>
                  <a:gd name="connsiteX5" fmla="*/ 26653 w 53307"/>
                  <a:gd name="connsiteY5" fmla="*/ 37661 h 66460"/>
                  <a:gd name="connsiteX6" fmla="*/ 127 w 53307"/>
                  <a:gd name="connsiteY6" fmla="*/ 1354 h 66460"/>
                  <a:gd name="connsiteX7" fmla="*/ 14596 w 53307"/>
                  <a:gd name="connsiteY7" fmla="*/ 1354 h 66460"/>
                  <a:gd name="connsiteX8" fmla="*/ 14596 w 53307"/>
                  <a:gd name="connsiteY8" fmla="*/ 7015 h 66460"/>
                  <a:gd name="connsiteX9" fmla="*/ 29446 w 53307"/>
                  <a:gd name="connsiteY9" fmla="*/ 0 h 66460"/>
                  <a:gd name="connsiteX10" fmla="*/ 53307 w 53307"/>
                  <a:gd name="connsiteY10" fmla="*/ 25353 h 66460"/>
                  <a:gd name="connsiteX11" fmla="*/ 29826 w 53307"/>
                  <a:gd name="connsiteY11" fmla="*/ 51076 h 66460"/>
                  <a:gd name="connsiteX12" fmla="*/ 14977 w 53307"/>
                  <a:gd name="connsiteY12" fmla="*/ 44553 h 66460"/>
                  <a:gd name="connsiteX13" fmla="*/ 15230 w 53307"/>
                  <a:gd name="connsiteY13" fmla="*/ 66460 h 66460"/>
                  <a:gd name="connsiteX14" fmla="*/ 762 w 53307"/>
                  <a:gd name="connsiteY14" fmla="*/ 66460 h 66460"/>
                  <a:gd name="connsiteX15" fmla="*/ 0 w 53307"/>
                  <a:gd name="connsiteY15" fmla="*/ 1354 h 66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66460">
                    <a:moveTo>
                      <a:pt x="26653" y="37784"/>
                    </a:moveTo>
                    <a:cubicBezTo>
                      <a:pt x="33761" y="37784"/>
                      <a:pt x="39218" y="32492"/>
                      <a:pt x="39218" y="25476"/>
                    </a:cubicBezTo>
                    <a:cubicBezTo>
                      <a:pt x="39218" y="18461"/>
                      <a:pt x="33634" y="13292"/>
                      <a:pt x="26526" y="13415"/>
                    </a:cubicBezTo>
                    <a:cubicBezTo>
                      <a:pt x="21450" y="13415"/>
                      <a:pt x="17007" y="16123"/>
                      <a:pt x="14850" y="19569"/>
                    </a:cubicBezTo>
                    <a:lnTo>
                      <a:pt x="14850" y="31630"/>
                    </a:lnTo>
                    <a:cubicBezTo>
                      <a:pt x="17261" y="35199"/>
                      <a:pt x="21703" y="37784"/>
                      <a:pt x="26653" y="37661"/>
                    </a:cubicBezTo>
                    <a:moveTo>
                      <a:pt x="127" y="1354"/>
                    </a:moveTo>
                    <a:lnTo>
                      <a:pt x="14596" y="1354"/>
                    </a:lnTo>
                    <a:cubicBezTo>
                      <a:pt x="14596" y="1354"/>
                      <a:pt x="14596" y="7015"/>
                      <a:pt x="14596" y="7015"/>
                    </a:cubicBezTo>
                    <a:cubicBezTo>
                      <a:pt x="17007" y="2954"/>
                      <a:pt x="23100" y="123"/>
                      <a:pt x="29446" y="0"/>
                    </a:cubicBezTo>
                    <a:cubicBezTo>
                      <a:pt x="42645" y="0"/>
                      <a:pt x="53180" y="11200"/>
                      <a:pt x="53307" y="25353"/>
                    </a:cubicBezTo>
                    <a:cubicBezTo>
                      <a:pt x="53434" y="39507"/>
                      <a:pt x="43026" y="50953"/>
                      <a:pt x="29826" y="51076"/>
                    </a:cubicBezTo>
                    <a:cubicBezTo>
                      <a:pt x="23607" y="51076"/>
                      <a:pt x="17388" y="48491"/>
                      <a:pt x="14977" y="44553"/>
                    </a:cubicBezTo>
                    <a:lnTo>
                      <a:pt x="15230" y="66460"/>
                    </a:lnTo>
                    <a:lnTo>
                      <a:pt x="762" y="66460"/>
                    </a:lnTo>
                    <a:cubicBezTo>
                      <a:pt x="762" y="66460"/>
                      <a:pt x="0" y="1354"/>
                      <a:pt x="0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101A9754-AB82-D79C-E557-92ACAADD2799}"/>
                  </a:ext>
                </a:extLst>
              </p:cNvPr>
              <p:cNvSpPr/>
              <p:nvPr/>
            </p:nvSpPr>
            <p:spPr>
              <a:xfrm>
                <a:off x="11053447" y="6394244"/>
                <a:ext cx="53307" cy="51076"/>
              </a:xfrm>
              <a:custGeom>
                <a:avLst/>
                <a:gdLst>
                  <a:gd name="connsiteX0" fmla="*/ 26781 w 53307"/>
                  <a:gd name="connsiteY0" fmla="*/ 37538 h 51076"/>
                  <a:gd name="connsiteX1" fmla="*/ 38458 w 53307"/>
                  <a:gd name="connsiteY1" fmla="*/ 31384 h 51076"/>
                  <a:gd name="connsiteX2" fmla="*/ 38458 w 53307"/>
                  <a:gd name="connsiteY2" fmla="*/ 19446 h 51076"/>
                  <a:gd name="connsiteX3" fmla="*/ 26528 w 53307"/>
                  <a:gd name="connsiteY3" fmla="*/ 13292 h 51076"/>
                  <a:gd name="connsiteX4" fmla="*/ 14089 w 53307"/>
                  <a:gd name="connsiteY4" fmla="*/ 25600 h 51076"/>
                  <a:gd name="connsiteX5" fmla="*/ 26781 w 53307"/>
                  <a:gd name="connsiteY5" fmla="*/ 37661 h 51076"/>
                  <a:gd name="connsiteX6" fmla="*/ 53181 w 53307"/>
                  <a:gd name="connsiteY6" fmla="*/ 49722 h 51076"/>
                  <a:gd name="connsiteX7" fmla="*/ 38712 w 53307"/>
                  <a:gd name="connsiteY7" fmla="*/ 49722 h 51076"/>
                  <a:gd name="connsiteX8" fmla="*/ 38712 w 53307"/>
                  <a:gd name="connsiteY8" fmla="*/ 44061 h 51076"/>
                  <a:gd name="connsiteX9" fmla="*/ 23862 w 53307"/>
                  <a:gd name="connsiteY9" fmla="*/ 51076 h 51076"/>
                  <a:gd name="connsiteX10" fmla="*/ 1 w 53307"/>
                  <a:gd name="connsiteY10" fmla="*/ 25723 h 51076"/>
                  <a:gd name="connsiteX11" fmla="*/ 23355 w 53307"/>
                  <a:gd name="connsiteY11" fmla="*/ 0 h 51076"/>
                  <a:gd name="connsiteX12" fmla="*/ 38331 w 53307"/>
                  <a:gd name="connsiteY12" fmla="*/ 6646 h 51076"/>
                  <a:gd name="connsiteX13" fmla="*/ 38331 w 53307"/>
                  <a:gd name="connsiteY13" fmla="*/ 862 h 51076"/>
                  <a:gd name="connsiteX14" fmla="*/ 52800 w 53307"/>
                  <a:gd name="connsiteY14" fmla="*/ 738 h 51076"/>
                  <a:gd name="connsiteX15" fmla="*/ 53308 w 53307"/>
                  <a:gd name="connsiteY15" fmla="*/ 49845 h 51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51076">
                    <a:moveTo>
                      <a:pt x="26781" y="37538"/>
                    </a:moveTo>
                    <a:cubicBezTo>
                      <a:pt x="31858" y="37538"/>
                      <a:pt x="36300" y="34830"/>
                      <a:pt x="38458" y="31384"/>
                    </a:cubicBezTo>
                    <a:lnTo>
                      <a:pt x="38458" y="19446"/>
                    </a:lnTo>
                    <a:cubicBezTo>
                      <a:pt x="36174" y="15877"/>
                      <a:pt x="31604" y="13292"/>
                      <a:pt x="26528" y="13292"/>
                    </a:cubicBezTo>
                    <a:cubicBezTo>
                      <a:pt x="19420" y="13292"/>
                      <a:pt x="13962" y="18584"/>
                      <a:pt x="14089" y="25600"/>
                    </a:cubicBezTo>
                    <a:cubicBezTo>
                      <a:pt x="14089" y="32615"/>
                      <a:pt x="19674" y="37784"/>
                      <a:pt x="26781" y="37661"/>
                    </a:cubicBezTo>
                    <a:moveTo>
                      <a:pt x="53181" y="49722"/>
                    </a:moveTo>
                    <a:lnTo>
                      <a:pt x="38712" y="49722"/>
                    </a:lnTo>
                    <a:cubicBezTo>
                      <a:pt x="38712" y="49722"/>
                      <a:pt x="38712" y="44061"/>
                      <a:pt x="38712" y="44061"/>
                    </a:cubicBezTo>
                    <a:cubicBezTo>
                      <a:pt x="36300" y="48122"/>
                      <a:pt x="30208" y="50953"/>
                      <a:pt x="23862" y="51076"/>
                    </a:cubicBezTo>
                    <a:cubicBezTo>
                      <a:pt x="10662" y="51199"/>
                      <a:pt x="128" y="39876"/>
                      <a:pt x="1" y="25723"/>
                    </a:cubicBezTo>
                    <a:cubicBezTo>
                      <a:pt x="-126" y="11569"/>
                      <a:pt x="10155" y="123"/>
                      <a:pt x="23355" y="0"/>
                    </a:cubicBezTo>
                    <a:cubicBezTo>
                      <a:pt x="29701" y="0"/>
                      <a:pt x="35793" y="2708"/>
                      <a:pt x="38331" y="6646"/>
                    </a:cubicBezTo>
                    <a:lnTo>
                      <a:pt x="38331" y="862"/>
                    </a:lnTo>
                    <a:cubicBezTo>
                      <a:pt x="38331" y="862"/>
                      <a:pt x="52800" y="738"/>
                      <a:pt x="52800" y="738"/>
                    </a:cubicBezTo>
                    <a:lnTo>
                      <a:pt x="53308" y="49845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9ECFC8C2-7A5E-A0FD-7A14-D1A4A06A55E2}"/>
                  </a:ext>
                </a:extLst>
              </p:cNvPr>
              <p:cNvSpPr/>
              <p:nvPr/>
            </p:nvSpPr>
            <p:spPr>
              <a:xfrm>
                <a:off x="11112212" y="6381690"/>
                <a:ext cx="37441" cy="62644"/>
              </a:xfrm>
              <a:custGeom>
                <a:avLst/>
                <a:gdLst>
                  <a:gd name="connsiteX0" fmla="*/ 9519 w 37441"/>
                  <a:gd name="connsiteY0" fmla="*/ 42953 h 62644"/>
                  <a:gd name="connsiteX1" fmla="*/ 9519 w 37441"/>
                  <a:gd name="connsiteY1" fmla="*/ 26461 h 62644"/>
                  <a:gd name="connsiteX2" fmla="*/ 0 w 37441"/>
                  <a:gd name="connsiteY2" fmla="*/ 26461 h 62644"/>
                  <a:gd name="connsiteX3" fmla="*/ 0 w 37441"/>
                  <a:gd name="connsiteY3" fmla="*/ 13046 h 62644"/>
                  <a:gd name="connsiteX4" fmla="*/ 9265 w 37441"/>
                  <a:gd name="connsiteY4" fmla="*/ 13046 h 62644"/>
                  <a:gd name="connsiteX5" fmla="*/ 9265 w 37441"/>
                  <a:gd name="connsiteY5" fmla="*/ 123 h 62644"/>
                  <a:gd name="connsiteX6" fmla="*/ 23607 w 37441"/>
                  <a:gd name="connsiteY6" fmla="*/ 0 h 62644"/>
                  <a:gd name="connsiteX7" fmla="*/ 23607 w 37441"/>
                  <a:gd name="connsiteY7" fmla="*/ 12923 h 62644"/>
                  <a:gd name="connsiteX8" fmla="*/ 36172 w 37441"/>
                  <a:gd name="connsiteY8" fmla="*/ 12800 h 62644"/>
                  <a:gd name="connsiteX9" fmla="*/ 36172 w 37441"/>
                  <a:gd name="connsiteY9" fmla="*/ 26215 h 62644"/>
                  <a:gd name="connsiteX10" fmla="*/ 23861 w 37441"/>
                  <a:gd name="connsiteY10" fmla="*/ 26338 h 62644"/>
                  <a:gd name="connsiteX11" fmla="*/ 23861 w 37441"/>
                  <a:gd name="connsiteY11" fmla="*/ 42091 h 62644"/>
                  <a:gd name="connsiteX12" fmla="*/ 31984 w 37441"/>
                  <a:gd name="connsiteY12" fmla="*/ 49476 h 62644"/>
                  <a:gd name="connsiteX13" fmla="*/ 36553 w 37441"/>
                  <a:gd name="connsiteY13" fmla="*/ 48738 h 62644"/>
                  <a:gd name="connsiteX14" fmla="*/ 37442 w 37441"/>
                  <a:gd name="connsiteY14" fmla="*/ 61168 h 62644"/>
                  <a:gd name="connsiteX15" fmla="*/ 30080 w 37441"/>
                  <a:gd name="connsiteY15" fmla="*/ 62645 h 62644"/>
                  <a:gd name="connsiteX16" fmla="*/ 9646 w 37441"/>
                  <a:gd name="connsiteY16" fmla="*/ 42830 h 62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441" h="62644">
                    <a:moveTo>
                      <a:pt x="9519" y="42953"/>
                    </a:moveTo>
                    <a:lnTo>
                      <a:pt x="9519" y="26461"/>
                    </a:lnTo>
                    <a:cubicBezTo>
                      <a:pt x="9519" y="26461"/>
                      <a:pt x="0" y="26461"/>
                      <a:pt x="0" y="26461"/>
                    </a:cubicBezTo>
                    <a:lnTo>
                      <a:pt x="0" y="13046"/>
                    </a:lnTo>
                    <a:cubicBezTo>
                      <a:pt x="0" y="13046"/>
                      <a:pt x="9265" y="13046"/>
                      <a:pt x="9265" y="13046"/>
                    </a:cubicBezTo>
                    <a:lnTo>
                      <a:pt x="9265" y="123"/>
                    </a:lnTo>
                    <a:cubicBezTo>
                      <a:pt x="9265" y="123"/>
                      <a:pt x="23607" y="0"/>
                      <a:pt x="23607" y="0"/>
                    </a:cubicBezTo>
                    <a:lnTo>
                      <a:pt x="23607" y="12923"/>
                    </a:lnTo>
                    <a:cubicBezTo>
                      <a:pt x="23607" y="12923"/>
                      <a:pt x="36172" y="12800"/>
                      <a:pt x="36172" y="12800"/>
                    </a:cubicBezTo>
                    <a:lnTo>
                      <a:pt x="36172" y="26215"/>
                    </a:lnTo>
                    <a:cubicBezTo>
                      <a:pt x="36172" y="26215"/>
                      <a:pt x="23861" y="26338"/>
                      <a:pt x="23861" y="26338"/>
                    </a:cubicBezTo>
                    <a:lnTo>
                      <a:pt x="23861" y="42091"/>
                    </a:lnTo>
                    <a:cubicBezTo>
                      <a:pt x="24115" y="46645"/>
                      <a:pt x="27669" y="49599"/>
                      <a:pt x="31984" y="49476"/>
                    </a:cubicBezTo>
                    <a:cubicBezTo>
                      <a:pt x="33380" y="49476"/>
                      <a:pt x="35411" y="49107"/>
                      <a:pt x="36553" y="48738"/>
                    </a:cubicBezTo>
                    <a:lnTo>
                      <a:pt x="37442" y="61168"/>
                    </a:lnTo>
                    <a:cubicBezTo>
                      <a:pt x="35538" y="62030"/>
                      <a:pt x="32745" y="62645"/>
                      <a:pt x="30080" y="62645"/>
                    </a:cubicBezTo>
                    <a:cubicBezTo>
                      <a:pt x="18277" y="62645"/>
                      <a:pt x="9773" y="55507"/>
                      <a:pt x="9646" y="4283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D23FC9E9-370C-CA14-34F1-17598A12607B}"/>
                  </a:ext>
                </a:extLst>
              </p:cNvPr>
              <p:cNvSpPr/>
              <p:nvPr/>
            </p:nvSpPr>
            <p:spPr>
              <a:xfrm>
                <a:off x="11156634" y="6373321"/>
                <a:ext cx="49625" cy="69783"/>
              </a:xfrm>
              <a:custGeom>
                <a:avLst/>
                <a:gdLst>
                  <a:gd name="connsiteX0" fmla="*/ 14723 w 49625"/>
                  <a:gd name="connsiteY0" fmla="*/ 0 h 69783"/>
                  <a:gd name="connsiteX1" fmla="*/ 14977 w 49625"/>
                  <a:gd name="connsiteY1" fmla="*/ 26584 h 69783"/>
                  <a:gd name="connsiteX2" fmla="*/ 28557 w 49625"/>
                  <a:gd name="connsiteY2" fmla="*/ 19692 h 69783"/>
                  <a:gd name="connsiteX3" fmla="*/ 49372 w 49625"/>
                  <a:gd name="connsiteY3" fmla="*/ 41722 h 69783"/>
                  <a:gd name="connsiteX4" fmla="*/ 49626 w 49625"/>
                  <a:gd name="connsiteY4" fmla="*/ 69537 h 69783"/>
                  <a:gd name="connsiteX5" fmla="*/ 35030 w 49625"/>
                  <a:gd name="connsiteY5" fmla="*/ 69537 h 69783"/>
                  <a:gd name="connsiteX6" fmla="*/ 34776 w 49625"/>
                  <a:gd name="connsiteY6" fmla="*/ 44307 h 69783"/>
                  <a:gd name="connsiteX7" fmla="*/ 24876 w 49625"/>
                  <a:gd name="connsiteY7" fmla="*/ 33722 h 69783"/>
                  <a:gd name="connsiteX8" fmla="*/ 14977 w 49625"/>
                  <a:gd name="connsiteY8" fmla="*/ 39261 h 69783"/>
                  <a:gd name="connsiteX9" fmla="*/ 15357 w 49625"/>
                  <a:gd name="connsiteY9" fmla="*/ 69783 h 69783"/>
                  <a:gd name="connsiteX10" fmla="*/ 761 w 49625"/>
                  <a:gd name="connsiteY10" fmla="*/ 69783 h 69783"/>
                  <a:gd name="connsiteX11" fmla="*/ 0 w 49625"/>
                  <a:gd name="connsiteY11" fmla="*/ 0 h 69783"/>
                  <a:gd name="connsiteX12" fmla="*/ 14469 w 49625"/>
                  <a:gd name="connsiteY12" fmla="*/ 0 h 69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625" h="69783">
                    <a:moveTo>
                      <a:pt x="14723" y="0"/>
                    </a:moveTo>
                    <a:lnTo>
                      <a:pt x="14977" y="26584"/>
                    </a:lnTo>
                    <a:cubicBezTo>
                      <a:pt x="17769" y="22400"/>
                      <a:pt x="22973" y="19815"/>
                      <a:pt x="28557" y="19692"/>
                    </a:cubicBezTo>
                    <a:cubicBezTo>
                      <a:pt x="41376" y="19569"/>
                      <a:pt x="49245" y="27938"/>
                      <a:pt x="49372" y="41722"/>
                    </a:cubicBezTo>
                    <a:lnTo>
                      <a:pt x="49626" y="69537"/>
                    </a:lnTo>
                    <a:lnTo>
                      <a:pt x="35030" y="69537"/>
                    </a:lnTo>
                    <a:cubicBezTo>
                      <a:pt x="35030" y="69537"/>
                      <a:pt x="34776" y="44307"/>
                      <a:pt x="34776" y="44307"/>
                    </a:cubicBezTo>
                    <a:cubicBezTo>
                      <a:pt x="34776" y="37538"/>
                      <a:pt x="30842" y="33722"/>
                      <a:pt x="24876" y="33722"/>
                    </a:cubicBezTo>
                    <a:cubicBezTo>
                      <a:pt x="20815" y="33722"/>
                      <a:pt x="17007" y="35938"/>
                      <a:pt x="14977" y="39261"/>
                    </a:cubicBezTo>
                    <a:lnTo>
                      <a:pt x="15357" y="69783"/>
                    </a:lnTo>
                    <a:lnTo>
                      <a:pt x="761" y="69783"/>
                    </a:lnTo>
                    <a:cubicBezTo>
                      <a:pt x="761" y="69783"/>
                      <a:pt x="0" y="0"/>
                      <a:pt x="0" y="0"/>
                    </a:cubicBezTo>
                    <a:lnTo>
                      <a:pt x="14469" y="0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6C74DCC7-4681-0216-F39A-62257022AC9F}"/>
                  </a:ext>
                </a:extLst>
              </p:cNvPr>
              <p:cNvSpPr/>
              <p:nvPr/>
            </p:nvSpPr>
            <p:spPr>
              <a:xfrm>
                <a:off x="11216541" y="6425874"/>
                <a:ext cx="18911" cy="17845"/>
              </a:xfrm>
              <a:custGeom>
                <a:avLst/>
                <a:gdLst>
                  <a:gd name="connsiteX0" fmla="*/ 127 w 18911"/>
                  <a:gd name="connsiteY0" fmla="*/ 8984 h 17845"/>
                  <a:gd name="connsiteX1" fmla="*/ 9392 w 18911"/>
                  <a:gd name="connsiteY1" fmla="*/ 0 h 17845"/>
                  <a:gd name="connsiteX2" fmla="*/ 18911 w 18911"/>
                  <a:gd name="connsiteY2" fmla="*/ 8738 h 17845"/>
                  <a:gd name="connsiteX3" fmla="*/ 9519 w 18911"/>
                  <a:gd name="connsiteY3" fmla="*/ 17846 h 17845"/>
                  <a:gd name="connsiteX4" fmla="*/ 0 w 18911"/>
                  <a:gd name="connsiteY4" fmla="*/ 8984 h 17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11" h="17845">
                    <a:moveTo>
                      <a:pt x="127" y="8984"/>
                    </a:moveTo>
                    <a:cubicBezTo>
                      <a:pt x="127" y="3938"/>
                      <a:pt x="4188" y="0"/>
                      <a:pt x="9392" y="0"/>
                    </a:cubicBezTo>
                    <a:cubicBezTo>
                      <a:pt x="14723" y="0"/>
                      <a:pt x="18911" y="3815"/>
                      <a:pt x="18911" y="8738"/>
                    </a:cubicBezTo>
                    <a:cubicBezTo>
                      <a:pt x="18911" y="13784"/>
                      <a:pt x="14850" y="17846"/>
                      <a:pt x="9519" y="17846"/>
                    </a:cubicBezTo>
                    <a:cubicBezTo>
                      <a:pt x="4315" y="17846"/>
                      <a:pt x="127" y="13907"/>
                      <a:pt x="0" y="898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DA313F94-2345-A3A1-9660-AEF2DBAEE963}"/>
                  </a:ext>
                </a:extLst>
              </p:cNvPr>
              <p:cNvSpPr/>
              <p:nvPr/>
            </p:nvSpPr>
            <p:spPr>
              <a:xfrm>
                <a:off x="10762419" y="6517686"/>
                <a:ext cx="53434" cy="70276"/>
              </a:xfrm>
              <a:custGeom>
                <a:avLst/>
                <a:gdLst>
                  <a:gd name="connsiteX0" fmla="*/ 29572 w 53434"/>
                  <a:gd name="connsiteY0" fmla="*/ 55754 h 70276"/>
                  <a:gd name="connsiteX1" fmla="*/ 37695 w 53434"/>
                  <a:gd name="connsiteY1" fmla="*/ 47631 h 70276"/>
                  <a:gd name="connsiteX2" fmla="*/ 29572 w 53434"/>
                  <a:gd name="connsiteY2" fmla="*/ 39754 h 70276"/>
                  <a:gd name="connsiteX3" fmla="*/ 15611 w 53434"/>
                  <a:gd name="connsiteY3" fmla="*/ 39754 h 70276"/>
                  <a:gd name="connsiteX4" fmla="*/ 15738 w 53434"/>
                  <a:gd name="connsiteY4" fmla="*/ 55877 h 70276"/>
                  <a:gd name="connsiteX5" fmla="*/ 29572 w 53434"/>
                  <a:gd name="connsiteY5" fmla="*/ 55877 h 70276"/>
                  <a:gd name="connsiteX6" fmla="*/ 26780 w 53434"/>
                  <a:gd name="connsiteY6" fmla="*/ 27816 h 70276"/>
                  <a:gd name="connsiteX7" fmla="*/ 34269 w 53434"/>
                  <a:gd name="connsiteY7" fmla="*/ 20801 h 70276"/>
                  <a:gd name="connsiteX8" fmla="*/ 26653 w 53434"/>
                  <a:gd name="connsiteY8" fmla="*/ 14155 h 70276"/>
                  <a:gd name="connsiteX9" fmla="*/ 15357 w 53434"/>
                  <a:gd name="connsiteY9" fmla="*/ 14155 h 70276"/>
                  <a:gd name="connsiteX10" fmla="*/ 15484 w 53434"/>
                  <a:gd name="connsiteY10" fmla="*/ 27939 h 70276"/>
                  <a:gd name="connsiteX11" fmla="*/ 26780 w 53434"/>
                  <a:gd name="connsiteY11" fmla="*/ 27939 h 70276"/>
                  <a:gd name="connsiteX12" fmla="*/ 0 w 53434"/>
                  <a:gd name="connsiteY12" fmla="*/ 247 h 70276"/>
                  <a:gd name="connsiteX13" fmla="*/ 27161 w 53434"/>
                  <a:gd name="connsiteY13" fmla="*/ 1 h 70276"/>
                  <a:gd name="connsiteX14" fmla="*/ 49753 w 53434"/>
                  <a:gd name="connsiteY14" fmla="*/ 18339 h 70276"/>
                  <a:gd name="connsiteX15" fmla="*/ 39980 w 53434"/>
                  <a:gd name="connsiteY15" fmla="*/ 32862 h 70276"/>
                  <a:gd name="connsiteX16" fmla="*/ 53434 w 53434"/>
                  <a:gd name="connsiteY16" fmla="*/ 49723 h 70276"/>
                  <a:gd name="connsiteX17" fmla="*/ 30969 w 53434"/>
                  <a:gd name="connsiteY17" fmla="*/ 69908 h 70276"/>
                  <a:gd name="connsiteX18" fmla="*/ 762 w 53434"/>
                  <a:gd name="connsiteY18" fmla="*/ 70277 h 70276"/>
                  <a:gd name="connsiteX19" fmla="*/ 0 w 53434"/>
                  <a:gd name="connsiteY19" fmla="*/ 371 h 70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3434" h="70276">
                    <a:moveTo>
                      <a:pt x="29572" y="55754"/>
                    </a:moveTo>
                    <a:cubicBezTo>
                      <a:pt x="34269" y="55754"/>
                      <a:pt x="37822" y="52062"/>
                      <a:pt x="37695" y="47631"/>
                    </a:cubicBezTo>
                    <a:cubicBezTo>
                      <a:pt x="37695" y="43200"/>
                      <a:pt x="34015" y="39631"/>
                      <a:pt x="29572" y="39754"/>
                    </a:cubicBezTo>
                    <a:lnTo>
                      <a:pt x="15611" y="39754"/>
                    </a:lnTo>
                    <a:cubicBezTo>
                      <a:pt x="15611" y="39754"/>
                      <a:pt x="15738" y="55877"/>
                      <a:pt x="15738" y="55877"/>
                    </a:cubicBezTo>
                    <a:lnTo>
                      <a:pt x="29572" y="55877"/>
                    </a:lnTo>
                    <a:close/>
                    <a:moveTo>
                      <a:pt x="26780" y="27816"/>
                    </a:moveTo>
                    <a:cubicBezTo>
                      <a:pt x="30969" y="27816"/>
                      <a:pt x="34269" y="24616"/>
                      <a:pt x="34269" y="20801"/>
                    </a:cubicBezTo>
                    <a:cubicBezTo>
                      <a:pt x="34269" y="16986"/>
                      <a:pt x="30842" y="14155"/>
                      <a:pt x="26653" y="14155"/>
                    </a:cubicBezTo>
                    <a:lnTo>
                      <a:pt x="15357" y="14155"/>
                    </a:lnTo>
                    <a:cubicBezTo>
                      <a:pt x="15357" y="14155"/>
                      <a:pt x="15484" y="27939"/>
                      <a:pt x="15484" y="27939"/>
                    </a:cubicBezTo>
                    <a:lnTo>
                      <a:pt x="26780" y="27939"/>
                    </a:lnTo>
                    <a:close/>
                    <a:moveTo>
                      <a:pt x="0" y="247"/>
                    </a:moveTo>
                    <a:lnTo>
                      <a:pt x="27161" y="1"/>
                    </a:lnTo>
                    <a:cubicBezTo>
                      <a:pt x="39599" y="-122"/>
                      <a:pt x="49753" y="8247"/>
                      <a:pt x="49753" y="18339"/>
                    </a:cubicBezTo>
                    <a:cubicBezTo>
                      <a:pt x="49753" y="24616"/>
                      <a:pt x="45691" y="30893"/>
                      <a:pt x="39980" y="32862"/>
                    </a:cubicBezTo>
                    <a:cubicBezTo>
                      <a:pt x="47595" y="34339"/>
                      <a:pt x="53307" y="41108"/>
                      <a:pt x="53434" y="49723"/>
                    </a:cubicBezTo>
                    <a:cubicBezTo>
                      <a:pt x="53561" y="61046"/>
                      <a:pt x="43407" y="69785"/>
                      <a:pt x="30969" y="69908"/>
                    </a:cubicBezTo>
                    <a:lnTo>
                      <a:pt x="762" y="70277"/>
                    </a:lnTo>
                    <a:lnTo>
                      <a:pt x="0" y="371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AABAA0D4-AE37-AD2E-7EC0-0BBCCB633713}"/>
                  </a:ext>
                </a:extLst>
              </p:cNvPr>
              <p:cNvSpPr/>
              <p:nvPr/>
            </p:nvSpPr>
            <p:spPr>
              <a:xfrm>
                <a:off x="10822960" y="6537748"/>
                <a:ext cx="49245" cy="50215"/>
              </a:xfrm>
              <a:custGeom>
                <a:avLst/>
                <a:gdLst>
                  <a:gd name="connsiteX0" fmla="*/ 34776 w 49245"/>
                  <a:gd name="connsiteY0" fmla="*/ 43322 h 50215"/>
                  <a:gd name="connsiteX1" fmla="*/ 21069 w 49245"/>
                  <a:gd name="connsiteY1" fmla="*/ 50214 h 50215"/>
                  <a:gd name="connsiteX2" fmla="*/ 254 w 49245"/>
                  <a:gd name="connsiteY2" fmla="*/ 28184 h 50215"/>
                  <a:gd name="connsiteX3" fmla="*/ 0 w 49245"/>
                  <a:gd name="connsiteY3" fmla="*/ 369 h 50215"/>
                  <a:gd name="connsiteX4" fmla="*/ 14469 w 49245"/>
                  <a:gd name="connsiteY4" fmla="*/ 369 h 50215"/>
                  <a:gd name="connsiteX5" fmla="*/ 14723 w 49245"/>
                  <a:gd name="connsiteY5" fmla="*/ 25600 h 50215"/>
                  <a:gd name="connsiteX6" fmla="*/ 24623 w 49245"/>
                  <a:gd name="connsiteY6" fmla="*/ 36184 h 50215"/>
                  <a:gd name="connsiteX7" fmla="*/ 34649 w 49245"/>
                  <a:gd name="connsiteY7" fmla="*/ 30522 h 50215"/>
                  <a:gd name="connsiteX8" fmla="*/ 34269 w 49245"/>
                  <a:gd name="connsiteY8" fmla="*/ 0 h 50215"/>
                  <a:gd name="connsiteX9" fmla="*/ 48738 w 49245"/>
                  <a:gd name="connsiteY9" fmla="*/ 0 h 50215"/>
                  <a:gd name="connsiteX10" fmla="*/ 49245 w 49245"/>
                  <a:gd name="connsiteY10" fmla="*/ 48861 h 50215"/>
                  <a:gd name="connsiteX11" fmla="*/ 34776 w 49245"/>
                  <a:gd name="connsiteY11" fmla="*/ 48861 h 50215"/>
                  <a:gd name="connsiteX12" fmla="*/ 34776 w 49245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245" h="50215">
                    <a:moveTo>
                      <a:pt x="34776" y="43322"/>
                    </a:moveTo>
                    <a:cubicBezTo>
                      <a:pt x="31984" y="47507"/>
                      <a:pt x="26780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469" y="369"/>
                    </a:lnTo>
                    <a:cubicBezTo>
                      <a:pt x="14469" y="369"/>
                      <a:pt x="14723" y="25600"/>
                      <a:pt x="14723" y="25600"/>
                    </a:cubicBezTo>
                    <a:cubicBezTo>
                      <a:pt x="14723" y="32369"/>
                      <a:pt x="18657" y="36184"/>
                      <a:pt x="24623" y="36184"/>
                    </a:cubicBezTo>
                    <a:cubicBezTo>
                      <a:pt x="28684" y="36184"/>
                      <a:pt x="32619" y="33846"/>
                      <a:pt x="34649" y="30522"/>
                    </a:cubicBezTo>
                    <a:lnTo>
                      <a:pt x="34269" y="0"/>
                    </a:lnTo>
                    <a:lnTo>
                      <a:pt x="48738" y="0"/>
                    </a:lnTo>
                    <a:cubicBezTo>
                      <a:pt x="48738" y="0"/>
                      <a:pt x="49245" y="48861"/>
                      <a:pt x="49245" y="48861"/>
                    </a:cubicBezTo>
                    <a:lnTo>
                      <a:pt x="34776" y="48861"/>
                    </a:lnTo>
                    <a:cubicBezTo>
                      <a:pt x="34776" y="48861"/>
                      <a:pt x="34776" y="43199"/>
                      <a:pt x="34776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7B09B0F7-6A11-A69F-A540-BAD2A94E3D26}"/>
                  </a:ext>
                </a:extLst>
              </p:cNvPr>
              <p:cNvSpPr/>
              <p:nvPr/>
            </p:nvSpPr>
            <p:spPr>
              <a:xfrm>
                <a:off x="10880201" y="6513749"/>
                <a:ext cx="17768" cy="72860"/>
              </a:xfrm>
              <a:custGeom>
                <a:avLst/>
                <a:gdLst>
                  <a:gd name="connsiteX0" fmla="*/ 16373 w 17768"/>
                  <a:gd name="connsiteY0" fmla="*/ 23753 h 72860"/>
                  <a:gd name="connsiteX1" fmla="*/ 16880 w 17768"/>
                  <a:gd name="connsiteY1" fmla="*/ 72860 h 72860"/>
                  <a:gd name="connsiteX2" fmla="*/ 2412 w 17768"/>
                  <a:gd name="connsiteY2" fmla="*/ 72860 h 72860"/>
                  <a:gd name="connsiteX3" fmla="*/ 1904 w 17768"/>
                  <a:gd name="connsiteY3" fmla="*/ 24000 h 72860"/>
                  <a:gd name="connsiteX4" fmla="*/ 16500 w 17768"/>
                  <a:gd name="connsiteY4" fmla="*/ 24000 h 72860"/>
                  <a:gd name="connsiteX5" fmla="*/ 8758 w 17768"/>
                  <a:gd name="connsiteY5" fmla="*/ 0 h 72860"/>
                  <a:gd name="connsiteX6" fmla="*/ 17769 w 17768"/>
                  <a:gd name="connsiteY6" fmla="*/ 8369 h 72860"/>
                  <a:gd name="connsiteX7" fmla="*/ 9011 w 17768"/>
                  <a:gd name="connsiteY7" fmla="*/ 17107 h 72860"/>
                  <a:gd name="connsiteX8" fmla="*/ 0 w 17768"/>
                  <a:gd name="connsiteY8" fmla="*/ 8615 h 72860"/>
                  <a:gd name="connsiteX9" fmla="*/ 8758 w 17768"/>
                  <a:gd name="connsiteY9" fmla="*/ 0 h 7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768" h="72860">
                    <a:moveTo>
                      <a:pt x="16373" y="23753"/>
                    </a:moveTo>
                    <a:lnTo>
                      <a:pt x="16880" y="72860"/>
                    </a:lnTo>
                    <a:lnTo>
                      <a:pt x="2412" y="72860"/>
                    </a:lnTo>
                    <a:cubicBezTo>
                      <a:pt x="2412" y="72860"/>
                      <a:pt x="1904" y="24000"/>
                      <a:pt x="1904" y="24000"/>
                    </a:cubicBezTo>
                    <a:lnTo>
                      <a:pt x="16500" y="24000"/>
                    </a:lnTo>
                    <a:close/>
                    <a:moveTo>
                      <a:pt x="8758" y="0"/>
                    </a:moveTo>
                    <a:cubicBezTo>
                      <a:pt x="13581" y="0"/>
                      <a:pt x="17642" y="3815"/>
                      <a:pt x="17769" y="8369"/>
                    </a:cubicBezTo>
                    <a:cubicBezTo>
                      <a:pt x="17769" y="13046"/>
                      <a:pt x="13834" y="16984"/>
                      <a:pt x="9011" y="17107"/>
                    </a:cubicBezTo>
                    <a:cubicBezTo>
                      <a:pt x="4188" y="17107"/>
                      <a:pt x="127" y="13292"/>
                      <a:pt x="0" y="8615"/>
                    </a:cubicBezTo>
                    <a:cubicBezTo>
                      <a:pt x="0" y="4061"/>
                      <a:pt x="3935" y="123"/>
                      <a:pt x="8758" y="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7F9613B5-8AE6-95DD-D69E-FD4ED4A75E79}"/>
                  </a:ext>
                </a:extLst>
              </p:cNvPr>
              <p:cNvSpPr/>
              <p:nvPr/>
            </p:nvSpPr>
            <p:spPr>
              <a:xfrm rot="21564000">
                <a:off x="10907849" y="6516369"/>
                <a:ext cx="14468" cy="69906"/>
              </a:xfrm>
              <a:custGeom>
                <a:avLst/>
                <a:gdLst>
                  <a:gd name="connsiteX0" fmla="*/ 0 w 14468"/>
                  <a:gd name="connsiteY0" fmla="*/ 0 h 69906"/>
                  <a:gd name="connsiteX1" fmla="*/ 14469 w 14468"/>
                  <a:gd name="connsiteY1" fmla="*/ 0 h 69906"/>
                  <a:gd name="connsiteX2" fmla="*/ 14469 w 14468"/>
                  <a:gd name="connsiteY2" fmla="*/ 69906 h 69906"/>
                  <a:gd name="connsiteX3" fmla="*/ 0 w 14468"/>
                  <a:gd name="connsiteY3" fmla="*/ 69906 h 69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68" h="69906">
                    <a:moveTo>
                      <a:pt x="0" y="0"/>
                    </a:moveTo>
                    <a:lnTo>
                      <a:pt x="14469" y="0"/>
                    </a:lnTo>
                    <a:lnTo>
                      <a:pt x="14469" y="69906"/>
                    </a:lnTo>
                    <a:lnTo>
                      <a:pt x="0" y="69906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087C4DD5-A2A8-F935-1EFD-0646E8F8F854}"/>
                  </a:ext>
                </a:extLst>
              </p:cNvPr>
              <p:cNvSpPr/>
              <p:nvPr/>
            </p:nvSpPr>
            <p:spPr>
              <a:xfrm>
                <a:off x="10930207" y="6515718"/>
                <a:ext cx="53307" cy="71138"/>
              </a:xfrm>
              <a:custGeom>
                <a:avLst/>
                <a:gdLst>
                  <a:gd name="connsiteX0" fmla="*/ 26781 w 53307"/>
                  <a:gd name="connsiteY0" fmla="*/ 57845 h 71138"/>
                  <a:gd name="connsiteX1" fmla="*/ 38458 w 53307"/>
                  <a:gd name="connsiteY1" fmla="*/ 51568 h 71138"/>
                  <a:gd name="connsiteX2" fmla="*/ 38458 w 53307"/>
                  <a:gd name="connsiteY2" fmla="*/ 39630 h 71138"/>
                  <a:gd name="connsiteX3" fmla="*/ 26528 w 53307"/>
                  <a:gd name="connsiteY3" fmla="*/ 33476 h 71138"/>
                  <a:gd name="connsiteX4" fmla="*/ 14089 w 53307"/>
                  <a:gd name="connsiteY4" fmla="*/ 45784 h 71138"/>
                  <a:gd name="connsiteX5" fmla="*/ 26781 w 53307"/>
                  <a:gd name="connsiteY5" fmla="*/ 57845 h 71138"/>
                  <a:gd name="connsiteX6" fmla="*/ 53181 w 53307"/>
                  <a:gd name="connsiteY6" fmla="*/ 69906 h 71138"/>
                  <a:gd name="connsiteX7" fmla="*/ 38712 w 53307"/>
                  <a:gd name="connsiteY7" fmla="*/ 69906 h 71138"/>
                  <a:gd name="connsiteX8" fmla="*/ 38712 w 53307"/>
                  <a:gd name="connsiteY8" fmla="*/ 64245 h 71138"/>
                  <a:gd name="connsiteX9" fmla="*/ 23862 w 53307"/>
                  <a:gd name="connsiteY9" fmla="*/ 71137 h 71138"/>
                  <a:gd name="connsiteX10" fmla="*/ 1 w 53307"/>
                  <a:gd name="connsiteY10" fmla="*/ 45784 h 71138"/>
                  <a:gd name="connsiteX11" fmla="*/ 23355 w 53307"/>
                  <a:gd name="connsiteY11" fmla="*/ 20061 h 71138"/>
                  <a:gd name="connsiteX12" fmla="*/ 38331 w 53307"/>
                  <a:gd name="connsiteY12" fmla="*/ 26707 h 71138"/>
                  <a:gd name="connsiteX13" fmla="*/ 38077 w 53307"/>
                  <a:gd name="connsiteY13" fmla="*/ 0 h 71138"/>
                  <a:gd name="connsiteX14" fmla="*/ 52546 w 53307"/>
                  <a:gd name="connsiteY14" fmla="*/ 0 h 71138"/>
                  <a:gd name="connsiteX15" fmla="*/ 53308 w 53307"/>
                  <a:gd name="connsiteY15" fmla="*/ 69783 h 7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71138">
                    <a:moveTo>
                      <a:pt x="26781" y="57845"/>
                    </a:moveTo>
                    <a:cubicBezTo>
                      <a:pt x="31858" y="57845"/>
                      <a:pt x="36300" y="55137"/>
                      <a:pt x="38458" y="51568"/>
                    </a:cubicBezTo>
                    <a:lnTo>
                      <a:pt x="38458" y="39630"/>
                    </a:lnTo>
                    <a:cubicBezTo>
                      <a:pt x="36174" y="36061"/>
                      <a:pt x="31604" y="33353"/>
                      <a:pt x="26528" y="33476"/>
                    </a:cubicBezTo>
                    <a:cubicBezTo>
                      <a:pt x="19420" y="33476"/>
                      <a:pt x="13962" y="38769"/>
                      <a:pt x="14089" y="45784"/>
                    </a:cubicBezTo>
                    <a:cubicBezTo>
                      <a:pt x="14089" y="52799"/>
                      <a:pt x="19674" y="57845"/>
                      <a:pt x="26781" y="57845"/>
                    </a:cubicBezTo>
                    <a:moveTo>
                      <a:pt x="53181" y="69906"/>
                    </a:moveTo>
                    <a:lnTo>
                      <a:pt x="38712" y="69906"/>
                    </a:lnTo>
                    <a:cubicBezTo>
                      <a:pt x="38712" y="69906"/>
                      <a:pt x="38712" y="64245"/>
                      <a:pt x="38712" y="64245"/>
                    </a:cubicBezTo>
                    <a:cubicBezTo>
                      <a:pt x="36300" y="68306"/>
                      <a:pt x="30208" y="71137"/>
                      <a:pt x="23862" y="71137"/>
                    </a:cubicBezTo>
                    <a:cubicBezTo>
                      <a:pt x="10662" y="71260"/>
                      <a:pt x="128" y="59937"/>
                      <a:pt x="1" y="45784"/>
                    </a:cubicBezTo>
                    <a:cubicBezTo>
                      <a:pt x="-126" y="31630"/>
                      <a:pt x="10155" y="20184"/>
                      <a:pt x="23355" y="20061"/>
                    </a:cubicBezTo>
                    <a:cubicBezTo>
                      <a:pt x="29701" y="20061"/>
                      <a:pt x="35793" y="22769"/>
                      <a:pt x="38331" y="26707"/>
                    </a:cubicBezTo>
                    <a:lnTo>
                      <a:pt x="38077" y="0"/>
                    </a:lnTo>
                    <a:lnTo>
                      <a:pt x="52546" y="0"/>
                    </a:lnTo>
                    <a:cubicBezTo>
                      <a:pt x="52546" y="0"/>
                      <a:pt x="53308" y="69783"/>
                      <a:pt x="53308" y="6978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DD53619C-D805-40A4-E5FF-B2C677A2E9D0}"/>
                  </a:ext>
                </a:extLst>
              </p:cNvPr>
              <p:cNvSpPr/>
              <p:nvPr/>
            </p:nvSpPr>
            <p:spPr>
              <a:xfrm>
                <a:off x="11009660" y="6535779"/>
                <a:ext cx="53814" cy="65721"/>
              </a:xfrm>
              <a:custGeom>
                <a:avLst/>
                <a:gdLst>
                  <a:gd name="connsiteX0" fmla="*/ 19927 w 53814"/>
                  <a:gd name="connsiteY0" fmla="*/ 45415 h 65721"/>
                  <a:gd name="connsiteX1" fmla="*/ 0 w 53814"/>
                  <a:gd name="connsiteY1" fmla="*/ 492 h 65721"/>
                  <a:gd name="connsiteX2" fmla="*/ 15738 w 53814"/>
                  <a:gd name="connsiteY2" fmla="*/ 369 h 65721"/>
                  <a:gd name="connsiteX3" fmla="*/ 27288 w 53814"/>
                  <a:gd name="connsiteY3" fmla="*/ 28923 h 65721"/>
                  <a:gd name="connsiteX4" fmla="*/ 38203 w 53814"/>
                  <a:gd name="connsiteY4" fmla="*/ 123 h 65721"/>
                  <a:gd name="connsiteX5" fmla="*/ 53814 w 53814"/>
                  <a:gd name="connsiteY5" fmla="*/ 0 h 65721"/>
                  <a:gd name="connsiteX6" fmla="*/ 26400 w 53814"/>
                  <a:gd name="connsiteY6" fmla="*/ 65599 h 65721"/>
                  <a:gd name="connsiteX7" fmla="*/ 10788 w 53814"/>
                  <a:gd name="connsiteY7" fmla="*/ 65722 h 65721"/>
                  <a:gd name="connsiteX8" fmla="*/ 19927 w 53814"/>
                  <a:gd name="connsiteY8" fmla="*/ 45415 h 65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3814" h="65721">
                    <a:moveTo>
                      <a:pt x="19927" y="45415"/>
                    </a:moveTo>
                    <a:lnTo>
                      <a:pt x="0" y="492"/>
                    </a:lnTo>
                    <a:lnTo>
                      <a:pt x="15738" y="369"/>
                    </a:lnTo>
                    <a:lnTo>
                      <a:pt x="27288" y="28923"/>
                    </a:lnTo>
                    <a:lnTo>
                      <a:pt x="38203" y="123"/>
                    </a:lnTo>
                    <a:lnTo>
                      <a:pt x="53814" y="0"/>
                    </a:lnTo>
                    <a:lnTo>
                      <a:pt x="26400" y="65599"/>
                    </a:lnTo>
                    <a:lnTo>
                      <a:pt x="10788" y="65722"/>
                    </a:lnTo>
                    <a:lnTo>
                      <a:pt x="19927" y="45415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BE8FD3DB-DA6F-4F94-3A19-EEB90CCFEDF9}"/>
                  </a:ext>
                </a:extLst>
              </p:cNvPr>
              <p:cNvSpPr/>
              <p:nvPr/>
            </p:nvSpPr>
            <p:spPr>
              <a:xfrm>
                <a:off x="11063854" y="6534424"/>
                <a:ext cx="52547" cy="51078"/>
              </a:xfrm>
              <a:custGeom>
                <a:avLst/>
                <a:gdLst>
                  <a:gd name="connsiteX0" fmla="*/ 26401 w 52547"/>
                  <a:gd name="connsiteY0" fmla="*/ 37662 h 51078"/>
                  <a:gd name="connsiteX1" fmla="*/ 38331 w 52547"/>
                  <a:gd name="connsiteY1" fmla="*/ 25601 h 51078"/>
                  <a:gd name="connsiteX2" fmla="*/ 26147 w 52547"/>
                  <a:gd name="connsiteY2" fmla="*/ 13662 h 51078"/>
                  <a:gd name="connsiteX3" fmla="*/ 14216 w 52547"/>
                  <a:gd name="connsiteY3" fmla="*/ 25847 h 51078"/>
                  <a:gd name="connsiteX4" fmla="*/ 26401 w 52547"/>
                  <a:gd name="connsiteY4" fmla="*/ 37662 h 51078"/>
                  <a:gd name="connsiteX5" fmla="*/ 52546 w 52547"/>
                  <a:gd name="connsiteY5" fmla="*/ 25354 h 51078"/>
                  <a:gd name="connsiteX6" fmla="*/ 26527 w 52547"/>
                  <a:gd name="connsiteY6" fmla="*/ 51077 h 51078"/>
                  <a:gd name="connsiteX7" fmla="*/ 1 w 52547"/>
                  <a:gd name="connsiteY7" fmla="*/ 25847 h 51078"/>
                  <a:gd name="connsiteX8" fmla="*/ 26020 w 52547"/>
                  <a:gd name="connsiteY8" fmla="*/ 1 h 51078"/>
                  <a:gd name="connsiteX9" fmla="*/ 52546 w 52547"/>
                  <a:gd name="connsiteY9" fmla="*/ 25354 h 5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547" h="51078">
                    <a:moveTo>
                      <a:pt x="26401" y="37662"/>
                    </a:moveTo>
                    <a:cubicBezTo>
                      <a:pt x="33254" y="37662"/>
                      <a:pt x="38458" y="32370"/>
                      <a:pt x="38331" y="25601"/>
                    </a:cubicBezTo>
                    <a:cubicBezTo>
                      <a:pt x="38331" y="18708"/>
                      <a:pt x="33000" y="13539"/>
                      <a:pt x="26147" y="13662"/>
                    </a:cubicBezTo>
                    <a:cubicBezTo>
                      <a:pt x="19293" y="13662"/>
                      <a:pt x="14089" y="18955"/>
                      <a:pt x="14216" y="25847"/>
                    </a:cubicBezTo>
                    <a:cubicBezTo>
                      <a:pt x="14216" y="32616"/>
                      <a:pt x="19547" y="37785"/>
                      <a:pt x="26401" y="37662"/>
                    </a:cubicBezTo>
                    <a:moveTo>
                      <a:pt x="52546" y="25354"/>
                    </a:moveTo>
                    <a:cubicBezTo>
                      <a:pt x="52673" y="39877"/>
                      <a:pt x="41377" y="50954"/>
                      <a:pt x="26527" y="51077"/>
                    </a:cubicBezTo>
                    <a:cubicBezTo>
                      <a:pt x="11551" y="51200"/>
                      <a:pt x="128" y="40493"/>
                      <a:pt x="1" y="25847"/>
                    </a:cubicBezTo>
                    <a:cubicBezTo>
                      <a:pt x="-126" y="11201"/>
                      <a:pt x="11043" y="124"/>
                      <a:pt x="26020" y="1"/>
                    </a:cubicBezTo>
                    <a:cubicBezTo>
                      <a:pt x="40870" y="-122"/>
                      <a:pt x="52419" y="10709"/>
                      <a:pt x="52546" y="2535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5A68D5FC-3D80-CED2-BF5D-EF9D50CB3E7B}"/>
                  </a:ext>
                </a:extLst>
              </p:cNvPr>
              <p:cNvSpPr/>
              <p:nvPr/>
            </p:nvSpPr>
            <p:spPr>
              <a:xfrm>
                <a:off x="11124270" y="6534672"/>
                <a:ext cx="49372" cy="50215"/>
              </a:xfrm>
              <a:custGeom>
                <a:avLst/>
                <a:gdLst>
                  <a:gd name="connsiteX0" fmla="*/ 34776 w 49372"/>
                  <a:gd name="connsiteY0" fmla="*/ 43322 h 50215"/>
                  <a:gd name="connsiteX1" fmla="*/ 21069 w 49372"/>
                  <a:gd name="connsiteY1" fmla="*/ 50214 h 50215"/>
                  <a:gd name="connsiteX2" fmla="*/ 254 w 49372"/>
                  <a:gd name="connsiteY2" fmla="*/ 28184 h 50215"/>
                  <a:gd name="connsiteX3" fmla="*/ 0 w 49372"/>
                  <a:gd name="connsiteY3" fmla="*/ 369 h 50215"/>
                  <a:gd name="connsiteX4" fmla="*/ 14469 w 49372"/>
                  <a:gd name="connsiteY4" fmla="*/ 369 h 50215"/>
                  <a:gd name="connsiteX5" fmla="*/ 14723 w 49372"/>
                  <a:gd name="connsiteY5" fmla="*/ 25600 h 50215"/>
                  <a:gd name="connsiteX6" fmla="*/ 24623 w 49372"/>
                  <a:gd name="connsiteY6" fmla="*/ 36184 h 50215"/>
                  <a:gd name="connsiteX7" fmla="*/ 34649 w 49372"/>
                  <a:gd name="connsiteY7" fmla="*/ 30522 h 50215"/>
                  <a:gd name="connsiteX8" fmla="*/ 34269 w 49372"/>
                  <a:gd name="connsiteY8" fmla="*/ 0 h 50215"/>
                  <a:gd name="connsiteX9" fmla="*/ 48864 w 49372"/>
                  <a:gd name="connsiteY9" fmla="*/ 0 h 50215"/>
                  <a:gd name="connsiteX10" fmla="*/ 49372 w 49372"/>
                  <a:gd name="connsiteY10" fmla="*/ 48861 h 50215"/>
                  <a:gd name="connsiteX11" fmla="*/ 34776 w 49372"/>
                  <a:gd name="connsiteY11" fmla="*/ 48861 h 50215"/>
                  <a:gd name="connsiteX12" fmla="*/ 34776 w 49372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372" h="50215">
                    <a:moveTo>
                      <a:pt x="34776" y="43322"/>
                    </a:moveTo>
                    <a:cubicBezTo>
                      <a:pt x="31984" y="47507"/>
                      <a:pt x="26780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469" y="369"/>
                    </a:lnTo>
                    <a:cubicBezTo>
                      <a:pt x="14469" y="369"/>
                      <a:pt x="14723" y="25600"/>
                      <a:pt x="14723" y="25600"/>
                    </a:cubicBezTo>
                    <a:cubicBezTo>
                      <a:pt x="14723" y="32369"/>
                      <a:pt x="18657" y="36184"/>
                      <a:pt x="24623" y="36184"/>
                    </a:cubicBezTo>
                    <a:cubicBezTo>
                      <a:pt x="28684" y="36184"/>
                      <a:pt x="32619" y="33846"/>
                      <a:pt x="34649" y="30522"/>
                    </a:cubicBezTo>
                    <a:lnTo>
                      <a:pt x="34269" y="0"/>
                    </a:lnTo>
                    <a:lnTo>
                      <a:pt x="48864" y="0"/>
                    </a:lnTo>
                    <a:cubicBezTo>
                      <a:pt x="48864" y="0"/>
                      <a:pt x="49372" y="48861"/>
                      <a:pt x="49372" y="48861"/>
                    </a:cubicBezTo>
                    <a:lnTo>
                      <a:pt x="34776" y="48861"/>
                    </a:lnTo>
                    <a:cubicBezTo>
                      <a:pt x="34776" y="48861"/>
                      <a:pt x="34776" y="43199"/>
                      <a:pt x="34776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DD9D8366-A8B7-F7AA-F840-51C1435B2406}"/>
                  </a:ext>
                </a:extLst>
              </p:cNvPr>
              <p:cNvSpPr/>
              <p:nvPr/>
            </p:nvSpPr>
            <p:spPr>
              <a:xfrm>
                <a:off x="11183415" y="6533318"/>
                <a:ext cx="32745" cy="50214"/>
              </a:xfrm>
              <a:custGeom>
                <a:avLst/>
                <a:gdLst>
                  <a:gd name="connsiteX0" fmla="*/ 0 w 32745"/>
                  <a:gd name="connsiteY0" fmla="*/ 1231 h 50214"/>
                  <a:gd name="connsiteX1" fmla="*/ 14469 w 32745"/>
                  <a:gd name="connsiteY1" fmla="*/ 1231 h 50214"/>
                  <a:gd name="connsiteX2" fmla="*/ 14469 w 32745"/>
                  <a:gd name="connsiteY2" fmla="*/ 6892 h 50214"/>
                  <a:gd name="connsiteX3" fmla="*/ 26526 w 32745"/>
                  <a:gd name="connsiteY3" fmla="*/ 0 h 50214"/>
                  <a:gd name="connsiteX4" fmla="*/ 32745 w 32745"/>
                  <a:gd name="connsiteY4" fmla="*/ 862 h 50214"/>
                  <a:gd name="connsiteX5" fmla="*/ 32111 w 32745"/>
                  <a:gd name="connsiteY5" fmla="*/ 14031 h 50214"/>
                  <a:gd name="connsiteX6" fmla="*/ 25638 w 32745"/>
                  <a:gd name="connsiteY6" fmla="*/ 13046 h 50214"/>
                  <a:gd name="connsiteX7" fmla="*/ 14723 w 32745"/>
                  <a:gd name="connsiteY7" fmla="*/ 20553 h 50214"/>
                  <a:gd name="connsiteX8" fmla="*/ 15104 w 32745"/>
                  <a:gd name="connsiteY8" fmla="*/ 50214 h 50214"/>
                  <a:gd name="connsiteX9" fmla="*/ 635 w 32745"/>
                  <a:gd name="connsiteY9" fmla="*/ 50214 h 50214"/>
                  <a:gd name="connsiteX10" fmla="*/ 127 w 32745"/>
                  <a:gd name="connsiteY10" fmla="*/ 1354 h 50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745" h="50214">
                    <a:moveTo>
                      <a:pt x="0" y="1231"/>
                    </a:moveTo>
                    <a:lnTo>
                      <a:pt x="14469" y="1231"/>
                    </a:lnTo>
                    <a:cubicBezTo>
                      <a:pt x="14469" y="1231"/>
                      <a:pt x="14469" y="6892"/>
                      <a:pt x="14469" y="6892"/>
                    </a:cubicBezTo>
                    <a:cubicBezTo>
                      <a:pt x="16880" y="2708"/>
                      <a:pt x="22338" y="0"/>
                      <a:pt x="26526" y="0"/>
                    </a:cubicBezTo>
                    <a:cubicBezTo>
                      <a:pt x="29065" y="0"/>
                      <a:pt x="31222" y="246"/>
                      <a:pt x="32745" y="862"/>
                    </a:cubicBezTo>
                    <a:lnTo>
                      <a:pt x="32111" y="14031"/>
                    </a:lnTo>
                    <a:cubicBezTo>
                      <a:pt x="30080" y="13292"/>
                      <a:pt x="27669" y="12923"/>
                      <a:pt x="25638" y="13046"/>
                    </a:cubicBezTo>
                    <a:cubicBezTo>
                      <a:pt x="22338" y="13046"/>
                      <a:pt x="17134" y="15754"/>
                      <a:pt x="14723" y="20553"/>
                    </a:cubicBezTo>
                    <a:lnTo>
                      <a:pt x="15104" y="50214"/>
                    </a:lnTo>
                    <a:lnTo>
                      <a:pt x="635" y="50214"/>
                    </a:lnTo>
                    <a:cubicBezTo>
                      <a:pt x="635" y="50214"/>
                      <a:pt x="127" y="1354"/>
                      <a:pt x="127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D9CAA229-36A9-ECFA-FBE0-76D94E8A6A40}"/>
                  </a:ext>
                </a:extLst>
              </p:cNvPr>
              <p:cNvSpPr/>
              <p:nvPr/>
            </p:nvSpPr>
            <p:spPr>
              <a:xfrm>
                <a:off x="11240148" y="6510057"/>
                <a:ext cx="36680" cy="72860"/>
              </a:xfrm>
              <a:custGeom>
                <a:avLst/>
                <a:gdLst>
                  <a:gd name="connsiteX0" fmla="*/ 29192 w 36680"/>
                  <a:gd name="connsiteY0" fmla="*/ 0 h 72860"/>
                  <a:gd name="connsiteX1" fmla="*/ 36680 w 36680"/>
                  <a:gd name="connsiteY1" fmla="*/ 1477 h 72860"/>
                  <a:gd name="connsiteX2" fmla="*/ 36046 w 36680"/>
                  <a:gd name="connsiteY2" fmla="*/ 13907 h 72860"/>
                  <a:gd name="connsiteX3" fmla="*/ 31476 w 36680"/>
                  <a:gd name="connsiteY3" fmla="*/ 13292 h 72860"/>
                  <a:gd name="connsiteX4" fmla="*/ 23734 w 36680"/>
                  <a:gd name="connsiteY4" fmla="*/ 20923 h 72860"/>
                  <a:gd name="connsiteX5" fmla="*/ 23734 w 36680"/>
                  <a:gd name="connsiteY5" fmla="*/ 23753 h 72860"/>
                  <a:gd name="connsiteX6" fmla="*/ 36299 w 36680"/>
                  <a:gd name="connsiteY6" fmla="*/ 23630 h 72860"/>
                  <a:gd name="connsiteX7" fmla="*/ 36299 w 36680"/>
                  <a:gd name="connsiteY7" fmla="*/ 37045 h 72860"/>
                  <a:gd name="connsiteX8" fmla="*/ 23988 w 36680"/>
                  <a:gd name="connsiteY8" fmla="*/ 37169 h 72860"/>
                  <a:gd name="connsiteX9" fmla="*/ 24369 w 36680"/>
                  <a:gd name="connsiteY9" fmla="*/ 72860 h 72860"/>
                  <a:gd name="connsiteX10" fmla="*/ 9900 w 36680"/>
                  <a:gd name="connsiteY10" fmla="*/ 72860 h 72860"/>
                  <a:gd name="connsiteX11" fmla="*/ 9519 w 36680"/>
                  <a:gd name="connsiteY11" fmla="*/ 37292 h 72860"/>
                  <a:gd name="connsiteX12" fmla="*/ 127 w 36680"/>
                  <a:gd name="connsiteY12" fmla="*/ 37292 h 72860"/>
                  <a:gd name="connsiteX13" fmla="*/ 0 w 36680"/>
                  <a:gd name="connsiteY13" fmla="*/ 24000 h 72860"/>
                  <a:gd name="connsiteX14" fmla="*/ 9392 w 36680"/>
                  <a:gd name="connsiteY14" fmla="*/ 24000 h 72860"/>
                  <a:gd name="connsiteX15" fmla="*/ 9392 w 36680"/>
                  <a:gd name="connsiteY15" fmla="*/ 20307 h 72860"/>
                  <a:gd name="connsiteX16" fmla="*/ 29319 w 36680"/>
                  <a:gd name="connsiteY16" fmla="*/ 123 h 7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6680" h="72860">
                    <a:moveTo>
                      <a:pt x="29192" y="0"/>
                    </a:moveTo>
                    <a:cubicBezTo>
                      <a:pt x="31857" y="0"/>
                      <a:pt x="34776" y="492"/>
                      <a:pt x="36680" y="1477"/>
                    </a:cubicBezTo>
                    <a:lnTo>
                      <a:pt x="36046" y="13907"/>
                    </a:lnTo>
                    <a:cubicBezTo>
                      <a:pt x="35030" y="13661"/>
                      <a:pt x="32999" y="13292"/>
                      <a:pt x="31476" y="13292"/>
                    </a:cubicBezTo>
                    <a:cubicBezTo>
                      <a:pt x="27288" y="13292"/>
                      <a:pt x="23734" y="16369"/>
                      <a:pt x="23734" y="20923"/>
                    </a:cubicBezTo>
                    <a:lnTo>
                      <a:pt x="23734" y="23753"/>
                    </a:lnTo>
                    <a:cubicBezTo>
                      <a:pt x="23734" y="23753"/>
                      <a:pt x="36299" y="23630"/>
                      <a:pt x="36299" y="23630"/>
                    </a:cubicBezTo>
                    <a:lnTo>
                      <a:pt x="36299" y="37045"/>
                    </a:lnTo>
                    <a:cubicBezTo>
                      <a:pt x="36299" y="37045"/>
                      <a:pt x="23988" y="37169"/>
                      <a:pt x="23988" y="37169"/>
                    </a:cubicBezTo>
                    <a:lnTo>
                      <a:pt x="24369" y="72860"/>
                    </a:lnTo>
                    <a:lnTo>
                      <a:pt x="9900" y="72860"/>
                    </a:lnTo>
                    <a:cubicBezTo>
                      <a:pt x="9900" y="72860"/>
                      <a:pt x="9519" y="37292"/>
                      <a:pt x="9519" y="37292"/>
                    </a:cubicBezTo>
                    <a:lnTo>
                      <a:pt x="127" y="37292"/>
                    </a:lnTo>
                    <a:cubicBezTo>
                      <a:pt x="127" y="37292"/>
                      <a:pt x="0" y="24000"/>
                      <a:pt x="0" y="24000"/>
                    </a:cubicBezTo>
                    <a:lnTo>
                      <a:pt x="9392" y="24000"/>
                    </a:lnTo>
                    <a:cubicBezTo>
                      <a:pt x="9392" y="24000"/>
                      <a:pt x="9392" y="20307"/>
                      <a:pt x="9392" y="20307"/>
                    </a:cubicBezTo>
                    <a:cubicBezTo>
                      <a:pt x="9265" y="7631"/>
                      <a:pt x="17515" y="246"/>
                      <a:pt x="29319" y="123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9C86C3ED-7A26-659D-8D8D-5DB185B9A79D}"/>
                  </a:ext>
                </a:extLst>
              </p:cNvPr>
              <p:cNvSpPr/>
              <p:nvPr/>
            </p:nvSpPr>
            <p:spPr>
              <a:xfrm>
                <a:off x="11282159" y="6533072"/>
                <a:ext cx="49372" cy="50215"/>
              </a:xfrm>
              <a:custGeom>
                <a:avLst/>
                <a:gdLst>
                  <a:gd name="connsiteX0" fmla="*/ 34776 w 49372"/>
                  <a:gd name="connsiteY0" fmla="*/ 43322 h 50215"/>
                  <a:gd name="connsiteX1" fmla="*/ 21069 w 49372"/>
                  <a:gd name="connsiteY1" fmla="*/ 50214 h 50215"/>
                  <a:gd name="connsiteX2" fmla="*/ 254 w 49372"/>
                  <a:gd name="connsiteY2" fmla="*/ 28184 h 50215"/>
                  <a:gd name="connsiteX3" fmla="*/ 0 w 49372"/>
                  <a:gd name="connsiteY3" fmla="*/ 369 h 50215"/>
                  <a:gd name="connsiteX4" fmla="*/ 14469 w 49372"/>
                  <a:gd name="connsiteY4" fmla="*/ 369 h 50215"/>
                  <a:gd name="connsiteX5" fmla="*/ 14723 w 49372"/>
                  <a:gd name="connsiteY5" fmla="*/ 25600 h 50215"/>
                  <a:gd name="connsiteX6" fmla="*/ 24623 w 49372"/>
                  <a:gd name="connsiteY6" fmla="*/ 36184 h 50215"/>
                  <a:gd name="connsiteX7" fmla="*/ 34649 w 49372"/>
                  <a:gd name="connsiteY7" fmla="*/ 30522 h 50215"/>
                  <a:gd name="connsiteX8" fmla="*/ 34269 w 49372"/>
                  <a:gd name="connsiteY8" fmla="*/ 0 h 50215"/>
                  <a:gd name="connsiteX9" fmla="*/ 48865 w 49372"/>
                  <a:gd name="connsiteY9" fmla="*/ 0 h 50215"/>
                  <a:gd name="connsiteX10" fmla="*/ 49372 w 49372"/>
                  <a:gd name="connsiteY10" fmla="*/ 48861 h 50215"/>
                  <a:gd name="connsiteX11" fmla="*/ 34776 w 49372"/>
                  <a:gd name="connsiteY11" fmla="*/ 48861 h 50215"/>
                  <a:gd name="connsiteX12" fmla="*/ 34776 w 49372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372" h="50215">
                    <a:moveTo>
                      <a:pt x="34776" y="43322"/>
                    </a:moveTo>
                    <a:cubicBezTo>
                      <a:pt x="31984" y="47507"/>
                      <a:pt x="26653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469" y="369"/>
                    </a:lnTo>
                    <a:cubicBezTo>
                      <a:pt x="14469" y="369"/>
                      <a:pt x="14723" y="25600"/>
                      <a:pt x="14723" y="25600"/>
                    </a:cubicBezTo>
                    <a:cubicBezTo>
                      <a:pt x="14723" y="32369"/>
                      <a:pt x="18657" y="36184"/>
                      <a:pt x="24623" y="36184"/>
                    </a:cubicBezTo>
                    <a:cubicBezTo>
                      <a:pt x="28684" y="36184"/>
                      <a:pt x="32619" y="33846"/>
                      <a:pt x="34649" y="30522"/>
                    </a:cubicBezTo>
                    <a:lnTo>
                      <a:pt x="34269" y="0"/>
                    </a:lnTo>
                    <a:lnTo>
                      <a:pt x="48865" y="0"/>
                    </a:lnTo>
                    <a:cubicBezTo>
                      <a:pt x="48865" y="0"/>
                      <a:pt x="49372" y="48861"/>
                      <a:pt x="49372" y="48861"/>
                    </a:cubicBezTo>
                    <a:lnTo>
                      <a:pt x="34776" y="48861"/>
                    </a:lnTo>
                    <a:cubicBezTo>
                      <a:pt x="34776" y="48861"/>
                      <a:pt x="34776" y="43199"/>
                      <a:pt x="34776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71C404CC-BA92-BB94-554C-B0D90FBDB4CD}"/>
                  </a:ext>
                </a:extLst>
              </p:cNvPr>
              <p:cNvSpPr/>
              <p:nvPr/>
            </p:nvSpPr>
            <p:spPr>
              <a:xfrm>
                <a:off x="11337116" y="6519780"/>
                <a:ext cx="37441" cy="62646"/>
              </a:xfrm>
              <a:custGeom>
                <a:avLst/>
                <a:gdLst>
                  <a:gd name="connsiteX0" fmla="*/ 9519 w 37441"/>
                  <a:gd name="connsiteY0" fmla="*/ 42953 h 62646"/>
                  <a:gd name="connsiteX1" fmla="*/ 9519 w 37441"/>
                  <a:gd name="connsiteY1" fmla="*/ 26461 h 62646"/>
                  <a:gd name="connsiteX2" fmla="*/ 0 w 37441"/>
                  <a:gd name="connsiteY2" fmla="*/ 26461 h 62646"/>
                  <a:gd name="connsiteX3" fmla="*/ 0 w 37441"/>
                  <a:gd name="connsiteY3" fmla="*/ 13046 h 62646"/>
                  <a:gd name="connsiteX4" fmla="*/ 9265 w 37441"/>
                  <a:gd name="connsiteY4" fmla="*/ 13046 h 62646"/>
                  <a:gd name="connsiteX5" fmla="*/ 9265 w 37441"/>
                  <a:gd name="connsiteY5" fmla="*/ 123 h 62646"/>
                  <a:gd name="connsiteX6" fmla="*/ 23607 w 37441"/>
                  <a:gd name="connsiteY6" fmla="*/ 0 h 62646"/>
                  <a:gd name="connsiteX7" fmla="*/ 23607 w 37441"/>
                  <a:gd name="connsiteY7" fmla="*/ 12923 h 62646"/>
                  <a:gd name="connsiteX8" fmla="*/ 36172 w 37441"/>
                  <a:gd name="connsiteY8" fmla="*/ 12800 h 62646"/>
                  <a:gd name="connsiteX9" fmla="*/ 36172 w 37441"/>
                  <a:gd name="connsiteY9" fmla="*/ 26215 h 62646"/>
                  <a:gd name="connsiteX10" fmla="*/ 23861 w 37441"/>
                  <a:gd name="connsiteY10" fmla="*/ 26338 h 62646"/>
                  <a:gd name="connsiteX11" fmla="*/ 23861 w 37441"/>
                  <a:gd name="connsiteY11" fmla="*/ 42091 h 62646"/>
                  <a:gd name="connsiteX12" fmla="*/ 31984 w 37441"/>
                  <a:gd name="connsiteY12" fmla="*/ 49476 h 62646"/>
                  <a:gd name="connsiteX13" fmla="*/ 36553 w 37441"/>
                  <a:gd name="connsiteY13" fmla="*/ 48738 h 62646"/>
                  <a:gd name="connsiteX14" fmla="*/ 37442 w 37441"/>
                  <a:gd name="connsiteY14" fmla="*/ 61168 h 62646"/>
                  <a:gd name="connsiteX15" fmla="*/ 30080 w 37441"/>
                  <a:gd name="connsiteY15" fmla="*/ 62645 h 62646"/>
                  <a:gd name="connsiteX16" fmla="*/ 9646 w 37441"/>
                  <a:gd name="connsiteY16" fmla="*/ 42830 h 626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441" h="62646">
                    <a:moveTo>
                      <a:pt x="9519" y="42953"/>
                    </a:moveTo>
                    <a:lnTo>
                      <a:pt x="9519" y="26461"/>
                    </a:lnTo>
                    <a:cubicBezTo>
                      <a:pt x="9519" y="26461"/>
                      <a:pt x="0" y="26461"/>
                      <a:pt x="0" y="26461"/>
                    </a:cubicBezTo>
                    <a:lnTo>
                      <a:pt x="0" y="13046"/>
                    </a:lnTo>
                    <a:cubicBezTo>
                      <a:pt x="0" y="13046"/>
                      <a:pt x="9265" y="13046"/>
                      <a:pt x="9265" y="13046"/>
                    </a:cubicBezTo>
                    <a:lnTo>
                      <a:pt x="9265" y="123"/>
                    </a:lnTo>
                    <a:cubicBezTo>
                      <a:pt x="9265" y="123"/>
                      <a:pt x="23607" y="0"/>
                      <a:pt x="23607" y="0"/>
                    </a:cubicBezTo>
                    <a:lnTo>
                      <a:pt x="23607" y="12923"/>
                    </a:lnTo>
                    <a:cubicBezTo>
                      <a:pt x="23607" y="12923"/>
                      <a:pt x="36172" y="12800"/>
                      <a:pt x="36172" y="12800"/>
                    </a:cubicBezTo>
                    <a:lnTo>
                      <a:pt x="36172" y="26215"/>
                    </a:lnTo>
                    <a:cubicBezTo>
                      <a:pt x="36172" y="26215"/>
                      <a:pt x="23861" y="26338"/>
                      <a:pt x="23861" y="26338"/>
                    </a:cubicBezTo>
                    <a:lnTo>
                      <a:pt x="23861" y="42091"/>
                    </a:lnTo>
                    <a:cubicBezTo>
                      <a:pt x="24115" y="46645"/>
                      <a:pt x="27669" y="49599"/>
                      <a:pt x="31984" y="49476"/>
                    </a:cubicBezTo>
                    <a:cubicBezTo>
                      <a:pt x="33380" y="49476"/>
                      <a:pt x="35411" y="49107"/>
                      <a:pt x="36553" y="48738"/>
                    </a:cubicBezTo>
                    <a:lnTo>
                      <a:pt x="37442" y="61168"/>
                    </a:lnTo>
                    <a:cubicBezTo>
                      <a:pt x="35538" y="62153"/>
                      <a:pt x="32746" y="62645"/>
                      <a:pt x="30080" y="62645"/>
                    </a:cubicBezTo>
                    <a:cubicBezTo>
                      <a:pt x="18277" y="62768"/>
                      <a:pt x="9773" y="55507"/>
                      <a:pt x="9646" y="4283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427A7391-D4DB-A12D-522C-56F7169440D9}"/>
                  </a:ext>
                </a:extLst>
              </p:cNvPr>
              <p:cNvSpPr/>
              <p:nvPr/>
            </p:nvSpPr>
            <p:spPr>
              <a:xfrm>
                <a:off x="11380903" y="6532087"/>
                <a:ext cx="49498" cy="50215"/>
              </a:xfrm>
              <a:custGeom>
                <a:avLst/>
                <a:gdLst>
                  <a:gd name="connsiteX0" fmla="*/ 34776 w 49498"/>
                  <a:gd name="connsiteY0" fmla="*/ 43322 h 50215"/>
                  <a:gd name="connsiteX1" fmla="*/ 21069 w 49498"/>
                  <a:gd name="connsiteY1" fmla="*/ 50214 h 50215"/>
                  <a:gd name="connsiteX2" fmla="*/ 254 w 49498"/>
                  <a:gd name="connsiteY2" fmla="*/ 28184 h 50215"/>
                  <a:gd name="connsiteX3" fmla="*/ 0 w 49498"/>
                  <a:gd name="connsiteY3" fmla="*/ 369 h 50215"/>
                  <a:gd name="connsiteX4" fmla="*/ 14596 w 49498"/>
                  <a:gd name="connsiteY4" fmla="*/ 369 h 50215"/>
                  <a:gd name="connsiteX5" fmla="*/ 14850 w 49498"/>
                  <a:gd name="connsiteY5" fmla="*/ 25600 h 50215"/>
                  <a:gd name="connsiteX6" fmla="*/ 24749 w 49498"/>
                  <a:gd name="connsiteY6" fmla="*/ 36184 h 50215"/>
                  <a:gd name="connsiteX7" fmla="*/ 34776 w 49498"/>
                  <a:gd name="connsiteY7" fmla="*/ 30523 h 50215"/>
                  <a:gd name="connsiteX8" fmla="*/ 34395 w 49498"/>
                  <a:gd name="connsiteY8" fmla="*/ 0 h 50215"/>
                  <a:gd name="connsiteX9" fmla="*/ 48991 w 49498"/>
                  <a:gd name="connsiteY9" fmla="*/ 0 h 50215"/>
                  <a:gd name="connsiteX10" fmla="*/ 49499 w 49498"/>
                  <a:gd name="connsiteY10" fmla="*/ 48861 h 50215"/>
                  <a:gd name="connsiteX11" fmla="*/ 34903 w 49498"/>
                  <a:gd name="connsiteY11" fmla="*/ 48861 h 50215"/>
                  <a:gd name="connsiteX12" fmla="*/ 34903 w 49498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498" h="50215">
                    <a:moveTo>
                      <a:pt x="34776" y="43322"/>
                    </a:moveTo>
                    <a:cubicBezTo>
                      <a:pt x="32111" y="47507"/>
                      <a:pt x="26653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596" y="369"/>
                    </a:lnTo>
                    <a:cubicBezTo>
                      <a:pt x="14596" y="369"/>
                      <a:pt x="14850" y="25600"/>
                      <a:pt x="14850" y="25600"/>
                    </a:cubicBezTo>
                    <a:cubicBezTo>
                      <a:pt x="14850" y="32369"/>
                      <a:pt x="18784" y="36184"/>
                      <a:pt x="24749" y="36184"/>
                    </a:cubicBezTo>
                    <a:cubicBezTo>
                      <a:pt x="28811" y="36184"/>
                      <a:pt x="32745" y="33846"/>
                      <a:pt x="34776" y="30523"/>
                    </a:cubicBezTo>
                    <a:lnTo>
                      <a:pt x="34395" y="0"/>
                    </a:lnTo>
                    <a:lnTo>
                      <a:pt x="48991" y="0"/>
                    </a:lnTo>
                    <a:cubicBezTo>
                      <a:pt x="48991" y="0"/>
                      <a:pt x="49499" y="48861"/>
                      <a:pt x="49499" y="48861"/>
                    </a:cubicBezTo>
                    <a:lnTo>
                      <a:pt x="34903" y="48861"/>
                    </a:lnTo>
                    <a:cubicBezTo>
                      <a:pt x="34903" y="48861"/>
                      <a:pt x="34903" y="43199"/>
                      <a:pt x="34903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279BAECB-E69B-3345-BEDE-E7002F606060}"/>
                  </a:ext>
                </a:extLst>
              </p:cNvPr>
              <p:cNvSpPr/>
              <p:nvPr/>
            </p:nvSpPr>
            <p:spPr>
              <a:xfrm>
                <a:off x="11440048" y="6530733"/>
                <a:ext cx="32745" cy="50214"/>
              </a:xfrm>
              <a:custGeom>
                <a:avLst/>
                <a:gdLst>
                  <a:gd name="connsiteX0" fmla="*/ 0 w 32745"/>
                  <a:gd name="connsiteY0" fmla="*/ 1231 h 50214"/>
                  <a:gd name="connsiteX1" fmla="*/ 14469 w 32745"/>
                  <a:gd name="connsiteY1" fmla="*/ 1231 h 50214"/>
                  <a:gd name="connsiteX2" fmla="*/ 14469 w 32745"/>
                  <a:gd name="connsiteY2" fmla="*/ 6892 h 50214"/>
                  <a:gd name="connsiteX3" fmla="*/ 26526 w 32745"/>
                  <a:gd name="connsiteY3" fmla="*/ 0 h 50214"/>
                  <a:gd name="connsiteX4" fmla="*/ 32746 w 32745"/>
                  <a:gd name="connsiteY4" fmla="*/ 862 h 50214"/>
                  <a:gd name="connsiteX5" fmla="*/ 32111 w 32745"/>
                  <a:gd name="connsiteY5" fmla="*/ 14030 h 50214"/>
                  <a:gd name="connsiteX6" fmla="*/ 25638 w 32745"/>
                  <a:gd name="connsiteY6" fmla="*/ 13046 h 50214"/>
                  <a:gd name="connsiteX7" fmla="*/ 14723 w 32745"/>
                  <a:gd name="connsiteY7" fmla="*/ 20553 h 50214"/>
                  <a:gd name="connsiteX8" fmla="*/ 14977 w 32745"/>
                  <a:gd name="connsiteY8" fmla="*/ 50214 h 50214"/>
                  <a:gd name="connsiteX9" fmla="*/ 508 w 32745"/>
                  <a:gd name="connsiteY9" fmla="*/ 50214 h 50214"/>
                  <a:gd name="connsiteX10" fmla="*/ 0 w 32745"/>
                  <a:gd name="connsiteY10" fmla="*/ 1354 h 50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745" h="50214">
                    <a:moveTo>
                      <a:pt x="0" y="1231"/>
                    </a:moveTo>
                    <a:lnTo>
                      <a:pt x="14469" y="1231"/>
                    </a:lnTo>
                    <a:cubicBezTo>
                      <a:pt x="14469" y="1231"/>
                      <a:pt x="14469" y="6892"/>
                      <a:pt x="14469" y="6892"/>
                    </a:cubicBezTo>
                    <a:cubicBezTo>
                      <a:pt x="16880" y="2708"/>
                      <a:pt x="22338" y="0"/>
                      <a:pt x="26526" y="0"/>
                    </a:cubicBezTo>
                    <a:cubicBezTo>
                      <a:pt x="29065" y="0"/>
                      <a:pt x="31222" y="246"/>
                      <a:pt x="32746" y="862"/>
                    </a:cubicBezTo>
                    <a:lnTo>
                      <a:pt x="32111" y="14030"/>
                    </a:lnTo>
                    <a:cubicBezTo>
                      <a:pt x="30207" y="13292"/>
                      <a:pt x="27669" y="12923"/>
                      <a:pt x="25638" y="13046"/>
                    </a:cubicBezTo>
                    <a:cubicBezTo>
                      <a:pt x="22338" y="13046"/>
                      <a:pt x="17134" y="15754"/>
                      <a:pt x="14723" y="20553"/>
                    </a:cubicBezTo>
                    <a:lnTo>
                      <a:pt x="14977" y="50214"/>
                    </a:lnTo>
                    <a:lnTo>
                      <a:pt x="508" y="50214"/>
                    </a:lnTo>
                    <a:cubicBezTo>
                      <a:pt x="508" y="50214"/>
                      <a:pt x="0" y="1354"/>
                      <a:pt x="0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223A8F28-D2EF-0A76-2379-5FC1E31FDB0A}"/>
                  </a:ext>
                </a:extLst>
              </p:cNvPr>
              <p:cNvSpPr/>
              <p:nvPr/>
            </p:nvSpPr>
            <p:spPr>
              <a:xfrm>
                <a:off x="11474316" y="6530363"/>
                <a:ext cx="50642" cy="50954"/>
              </a:xfrm>
              <a:custGeom>
                <a:avLst/>
                <a:gdLst>
                  <a:gd name="connsiteX0" fmla="*/ 36046 w 50642"/>
                  <a:gd name="connsiteY0" fmla="*/ 19570 h 50954"/>
                  <a:gd name="connsiteX1" fmla="*/ 25385 w 50642"/>
                  <a:gd name="connsiteY1" fmla="*/ 11447 h 50954"/>
                  <a:gd name="connsiteX2" fmla="*/ 14089 w 50642"/>
                  <a:gd name="connsiteY2" fmla="*/ 19816 h 50954"/>
                  <a:gd name="connsiteX3" fmla="*/ 36046 w 50642"/>
                  <a:gd name="connsiteY3" fmla="*/ 19570 h 50954"/>
                  <a:gd name="connsiteX4" fmla="*/ 1 w 50642"/>
                  <a:gd name="connsiteY4" fmla="*/ 25478 h 50954"/>
                  <a:gd name="connsiteX5" fmla="*/ 26020 w 50642"/>
                  <a:gd name="connsiteY5" fmla="*/ 1 h 50954"/>
                  <a:gd name="connsiteX6" fmla="*/ 50642 w 50642"/>
                  <a:gd name="connsiteY6" fmla="*/ 23139 h 50954"/>
                  <a:gd name="connsiteX7" fmla="*/ 50262 w 50642"/>
                  <a:gd name="connsiteY7" fmla="*/ 28924 h 50954"/>
                  <a:gd name="connsiteX8" fmla="*/ 13962 w 50642"/>
                  <a:gd name="connsiteY8" fmla="*/ 29293 h 50954"/>
                  <a:gd name="connsiteX9" fmla="*/ 26908 w 50642"/>
                  <a:gd name="connsiteY9" fmla="*/ 38893 h 50954"/>
                  <a:gd name="connsiteX10" fmla="*/ 37823 w 50642"/>
                  <a:gd name="connsiteY10" fmla="*/ 33847 h 50954"/>
                  <a:gd name="connsiteX11" fmla="*/ 49373 w 50642"/>
                  <a:gd name="connsiteY11" fmla="*/ 40493 h 50954"/>
                  <a:gd name="connsiteX12" fmla="*/ 26781 w 50642"/>
                  <a:gd name="connsiteY12" fmla="*/ 50954 h 50954"/>
                  <a:gd name="connsiteX13" fmla="*/ 1 w 50642"/>
                  <a:gd name="connsiteY13" fmla="*/ 25478 h 50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642" h="50954">
                    <a:moveTo>
                      <a:pt x="36046" y="19570"/>
                    </a:moveTo>
                    <a:cubicBezTo>
                      <a:pt x="35158" y="14770"/>
                      <a:pt x="30716" y="11447"/>
                      <a:pt x="25385" y="11447"/>
                    </a:cubicBezTo>
                    <a:cubicBezTo>
                      <a:pt x="19293" y="11447"/>
                      <a:pt x="15485" y="14524"/>
                      <a:pt x="14089" y="19816"/>
                    </a:cubicBezTo>
                    <a:lnTo>
                      <a:pt x="36046" y="19570"/>
                    </a:lnTo>
                    <a:close/>
                    <a:moveTo>
                      <a:pt x="1" y="25478"/>
                    </a:moveTo>
                    <a:cubicBezTo>
                      <a:pt x="-126" y="11201"/>
                      <a:pt x="11297" y="124"/>
                      <a:pt x="26020" y="1"/>
                    </a:cubicBezTo>
                    <a:cubicBezTo>
                      <a:pt x="39727" y="-122"/>
                      <a:pt x="50515" y="9970"/>
                      <a:pt x="50642" y="23139"/>
                    </a:cubicBezTo>
                    <a:cubicBezTo>
                      <a:pt x="50642" y="24862"/>
                      <a:pt x="50642" y="27078"/>
                      <a:pt x="50262" y="28924"/>
                    </a:cubicBezTo>
                    <a:lnTo>
                      <a:pt x="13962" y="29293"/>
                    </a:lnTo>
                    <a:cubicBezTo>
                      <a:pt x="15485" y="35693"/>
                      <a:pt x="20181" y="39016"/>
                      <a:pt x="26908" y="38893"/>
                    </a:cubicBezTo>
                    <a:cubicBezTo>
                      <a:pt x="31477" y="38893"/>
                      <a:pt x="36173" y="36800"/>
                      <a:pt x="37823" y="33847"/>
                    </a:cubicBezTo>
                    <a:lnTo>
                      <a:pt x="49373" y="40493"/>
                    </a:lnTo>
                    <a:cubicBezTo>
                      <a:pt x="45692" y="47016"/>
                      <a:pt x="37316" y="50954"/>
                      <a:pt x="26781" y="50954"/>
                    </a:cubicBezTo>
                    <a:cubicBezTo>
                      <a:pt x="12058" y="51077"/>
                      <a:pt x="128" y="40000"/>
                      <a:pt x="1" y="25478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70AC057E-B84A-1D83-CB86-EDF77BC92AE2}"/>
                  </a:ext>
                </a:extLst>
              </p:cNvPr>
              <p:cNvSpPr/>
              <p:nvPr/>
            </p:nvSpPr>
            <p:spPr>
              <a:xfrm>
                <a:off x="11532193" y="6563102"/>
                <a:ext cx="18911" cy="17845"/>
              </a:xfrm>
              <a:custGeom>
                <a:avLst/>
                <a:gdLst>
                  <a:gd name="connsiteX0" fmla="*/ 127 w 18911"/>
                  <a:gd name="connsiteY0" fmla="*/ 8984 h 17845"/>
                  <a:gd name="connsiteX1" fmla="*/ 9392 w 18911"/>
                  <a:gd name="connsiteY1" fmla="*/ 0 h 17845"/>
                  <a:gd name="connsiteX2" fmla="*/ 18911 w 18911"/>
                  <a:gd name="connsiteY2" fmla="*/ 8738 h 17845"/>
                  <a:gd name="connsiteX3" fmla="*/ 9519 w 18911"/>
                  <a:gd name="connsiteY3" fmla="*/ 17846 h 17845"/>
                  <a:gd name="connsiteX4" fmla="*/ 0 w 18911"/>
                  <a:gd name="connsiteY4" fmla="*/ 8984 h 17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11" h="17845">
                    <a:moveTo>
                      <a:pt x="127" y="8984"/>
                    </a:moveTo>
                    <a:cubicBezTo>
                      <a:pt x="127" y="3938"/>
                      <a:pt x="4188" y="0"/>
                      <a:pt x="9392" y="0"/>
                    </a:cubicBezTo>
                    <a:cubicBezTo>
                      <a:pt x="14723" y="0"/>
                      <a:pt x="18911" y="3815"/>
                      <a:pt x="18911" y="8738"/>
                    </a:cubicBezTo>
                    <a:cubicBezTo>
                      <a:pt x="18911" y="13784"/>
                      <a:pt x="14850" y="17723"/>
                      <a:pt x="9519" y="17846"/>
                    </a:cubicBezTo>
                    <a:cubicBezTo>
                      <a:pt x="4315" y="17846"/>
                      <a:pt x="127" y="13907"/>
                      <a:pt x="0" y="898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</p:grpSp>
      </p:grp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C5257D1E-B4D2-8121-B57E-5139298A27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0000" y="2116800"/>
            <a:ext cx="8558213" cy="2800960"/>
          </a:xfrm>
        </p:spPr>
        <p:txBody>
          <a:bodyPr>
            <a:spAutoFit/>
          </a:bodyPr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40688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0DB3F-DBA5-1ADB-9286-8905867ED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9375484-9FFE-86F8-E488-0A7B602C09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89075" y="1922400"/>
            <a:ext cx="9936163" cy="4267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5902C28-93E1-3365-C6EA-645C79AA6B04}"/>
              </a:ext>
            </a:extLst>
          </p:cNvPr>
          <p:cNvGrpSpPr/>
          <p:nvPr userDrawn="1"/>
        </p:nvGrpSpPr>
        <p:grpSpPr>
          <a:xfrm>
            <a:off x="10398919" y="6280277"/>
            <a:ext cx="1271617" cy="400484"/>
            <a:chOff x="10398919" y="6280277"/>
            <a:chExt cx="1271617" cy="400484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9CF118E-2D2F-4EAC-1490-46D30FF561D1}"/>
                </a:ext>
              </a:extLst>
            </p:cNvPr>
            <p:cNvSpPr/>
            <p:nvPr/>
          </p:nvSpPr>
          <p:spPr>
            <a:xfrm>
              <a:off x="10398919" y="6280277"/>
              <a:ext cx="1271617" cy="400484"/>
            </a:xfrm>
            <a:custGeom>
              <a:avLst/>
              <a:gdLst>
                <a:gd name="connsiteX0" fmla="*/ 974623 w 1271617"/>
                <a:gd name="connsiteY0" fmla="*/ 94029 h 400484"/>
                <a:gd name="connsiteX1" fmla="*/ 974623 w 1271617"/>
                <a:gd name="connsiteY1" fmla="*/ 40738 h 400484"/>
                <a:gd name="connsiteX2" fmla="*/ 932486 w 1271617"/>
                <a:gd name="connsiteY2" fmla="*/ 0 h 400484"/>
                <a:gd name="connsiteX3" fmla="*/ 42138 w 1271617"/>
                <a:gd name="connsiteY3" fmla="*/ 0 h 400484"/>
                <a:gd name="connsiteX4" fmla="*/ 0 w 1271617"/>
                <a:gd name="connsiteY4" fmla="*/ 40738 h 400484"/>
                <a:gd name="connsiteX5" fmla="*/ 0 w 1271617"/>
                <a:gd name="connsiteY5" fmla="*/ 224857 h 400484"/>
                <a:gd name="connsiteX6" fmla="*/ 42138 w 1271617"/>
                <a:gd name="connsiteY6" fmla="*/ 265595 h 400484"/>
                <a:gd name="connsiteX7" fmla="*/ 195965 w 1271617"/>
                <a:gd name="connsiteY7" fmla="*/ 265595 h 400484"/>
                <a:gd name="connsiteX8" fmla="*/ 238103 w 1271617"/>
                <a:gd name="connsiteY8" fmla="*/ 306456 h 400484"/>
                <a:gd name="connsiteX9" fmla="*/ 238103 w 1271617"/>
                <a:gd name="connsiteY9" fmla="*/ 359747 h 400484"/>
                <a:gd name="connsiteX10" fmla="*/ 280114 w 1271617"/>
                <a:gd name="connsiteY10" fmla="*/ 400485 h 400484"/>
                <a:gd name="connsiteX11" fmla="*/ 1229607 w 1271617"/>
                <a:gd name="connsiteY11" fmla="*/ 400485 h 400484"/>
                <a:gd name="connsiteX12" fmla="*/ 1271618 w 1271617"/>
                <a:gd name="connsiteY12" fmla="*/ 359747 h 400484"/>
                <a:gd name="connsiteX13" fmla="*/ 1271618 w 1271617"/>
                <a:gd name="connsiteY13" fmla="*/ 175627 h 400484"/>
                <a:gd name="connsiteX14" fmla="*/ 1229607 w 1271617"/>
                <a:gd name="connsiteY14" fmla="*/ 134767 h 400484"/>
                <a:gd name="connsiteX15" fmla="*/ 1016634 w 1271617"/>
                <a:gd name="connsiteY15" fmla="*/ 134767 h 400484"/>
                <a:gd name="connsiteX16" fmla="*/ 974496 w 1271617"/>
                <a:gd name="connsiteY16" fmla="*/ 93906 h 40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1617" h="400484">
                  <a:moveTo>
                    <a:pt x="974623" y="94029"/>
                  </a:moveTo>
                  <a:lnTo>
                    <a:pt x="974623" y="40738"/>
                  </a:lnTo>
                  <a:cubicBezTo>
                    <a:pt x="974623" y="18215"/>
                    <a:pt x="955839" y="0"/>
                    <a:pt x="932486" y="0"/>
                  </a:cubicBezTo>
                  <a:lnTo>
                    <a:pt x="42138" y="0"/>
                  </a:lnTo>
                  <a:cubicBezTo>
                    <a:pt x="18784" y="0"/>
                    <a:pt x="0" y="18215"/>
                    <a:pt x="0" y="40738"/>
                  </a:cubicBezTo>
                  <a:lnTo>
                    <a:pt x="0" y="224857"/>
                  </a:lnTo>
                  <a:cubicBezTo>
                    <a:pt x="0" y="247380"/>
                    <a:pt x="18784" y="265595"/>
                    <a:pt x="42138" y="265595"/>
                  </a:cubicBezTo>
                  <a:lnTo>
                    <a:pt x="195965" y="265595"/>
                  </a:lnTo>
                  <a:cubicBezTo>
                    <a:pt x="219192" y="265595"/>
                    <a:pt x="238103" y="283810"/>
                    <a:pt x="238103" y="306456"/>
                  </a:cubicBezTo>
                  <a:lnTo>
                    <a:pt x="238103" y="359747"/>
                  </a:lnTo>
                  <a:cubicBezTo>
                    <a:pt x="238103" y="382270"/>
                    <a:pt x="256887" y="400485"/>
                    <a:pt x="280114" y="400485"/>
                  </a:cubicBezTo>
                  <a:lnTo>
                    <a:pt x="1229607" y="400485"/>
                  </a:lnTo>
                  <a:cubicBezTo>
                    <a:pt x="1252833" y="400485"/>
                    <a:pt x="1271618" y="382270"/>
                    <a:pt x="1271618" y="359747"/>
                  </a:cubicBezTo>
                  <a:lnTo>
                    <a:pt x="1271618" y="175627"/>
                  </a:lnTo>
                  <a:cubicBezTo>
                    <a:pt x="1271618" y="153105"/>
                    <a:pt x="1252833" y="134767"/>
                    <a:pt x="1229607" y="134767"/>
                  </a:cubicBezTo>
                  <a:lnTo>
                    <a:pt x="1016634" y="134767"/>
                  </a:lnTo>
                  <a:cubicBezTo>
                    <a:pt x="993408" y="134767"/>
                    <a:pt x="974496" y="116552"/>
                    <a:pt x="974496" y="93906"/>
                  </a:cubicBezTo>
                </a:path>
              </a:pathLst>
            </a:custGeom>
            <a:solidFill>
              <a:schemeClr val="accent1"/>
            </a:solidFill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1B1C529-C14F-11B0-2EB3-B10A5547F2B8}"/>
                </a:ext>
              </a:extLst>
            </p:cNvPr>
            <p:cNvGrpSpPr/>
            <p:nvPr userDrawn="1"/>
          </p:nvGrpSpPr>
          <p:grpSpPr>
            <a:xfrm>
              <a:off x="10547416" y="6373321"/>
              <a:ext cx="1003688" cy="228179"/>
              <a:chOff x="10547416" y="6373321"/>
              <a:chExt cx="1003688" cy="228179"/>
            </a:xfrm>
          </p:grpSpPr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8528B455-9B6F-B92A-CE29-337E506FCBC0}"/>
                  </a:ext>
                </a:extLst>
              </p:cNvPr>
              <p:cNvSpPr/>
              <p:nvPr/>
            </p:nvSpPr>
            <p:spPr>
              <a:xfrm>
                <a:off x="10547416" y="6379228"/>
                <a:ext cx="44295" cy="70398"/>
              </a:xfrm>
              <a:custGeom>
                <a:avLst/>
                <a:gdLst>
                  <a:gd name="connsiteX0" fmla="*/ 44168 w 44295"/>
                  <a:gd name="connsiteY0" fmla="*/ 0 h 70398"/>
                  <a:gd name="connsiteX1" fmla="*/ 44295 w 44295"/>
                  <a:gd name="connsiteY1" fmla="*/ 14277 h 70398"/>
                  <a:gd name="connsiteX2" fmla="*/ 15357 w 44295"/>
                  <a:gd name="connsiteY2" fmla="*/ 14523 h 70398"/>
                  <a:gd name="connsiteX3" fmla="*/ 15484 w 44295"/>
                  <a:gd name="connsiteY3" fmla="*/ 29169 h 70398"/>
                  <a:gd name="connsiteX4" fmla="*/ 41249 w 44295"/>
                  <a:gd name="connsiteY4" fmla="*/ 28799 h 70398"/>
                  <a:gd name="connsiteX5" fmla="*/ 41376 w 44295"/>
                  <a:gd name="connsiteY5" fmla="*/ 43076 h 70398"/>
                  <a:gd name="connsiteX6" fmla="*/ 15611 w 44295"/>
                  <a:gd name="connsiteY6" fmla="*/ 43322 h 70398"/>
                  <a:gd name="connsiteX7" fmla="*/ 15992 w 44295"/>
                  <a:gd name="connsiteY7" fmla="*/ 70276 h 70398"/>
                  <a:gd name="connsiteX8" fmla="*/ 762 w 44295"/>
                  <a:gd name="connsiteY8" fmla="*/ 70399 h 70398"/>
                  <a:gd name="connsiteX9" fmla="*/ 0 w 44295"/>
                  <a:gd name="connsiteY9" fmla="*/ 492 h 70398"/>
                  <a:gd name="connsiteX10" fmla="*/ 44168 w 44295"/>
                  <a:gd name="connsiteY10" fmla="*/ 0 h 70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4295" h="70398">
                    <a:moveTo>
                      <a:pt x="44168" y="0"/>
                    </a:moveTo>
                    <a:lnTo>
                      <a:pt x="44295" y="14277"/>
                    </a:lnTo>
                    <a:lnTo>
                      <a:pt x="15357" y="14523"/>
                    </a:lnTo>
                    <a:lnTo>
                      <a:pt x="15484" y="29169"/>
                    </a:lnTo>
                    <a:lnTo>
                      <a:pt x="41249" y="28799"/>
                    </a:lnTo>
                    <a:lnTo>
                      <a:pt x="41376" y="43076"/>
                    </a:lnTo>
                    <a:lnTo>
                      <a:pt x="15611" y="43322"/>
                    </a:lnTo>
                    <a:lnTo>
                      <a:pt x="15992" y="70276"/>
                    </a:lnTo>
                    <a:lnTo>
                      <a:pt x="762" y="70399"/>
                    </a:lnTo>
                    <a:lnTo>
                      <a:pt x="0" y="492"/>
                    </a:lnTo>
                    <a:lnTo>
                      <a:pt x="44168" y="0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67CFB330-FCD4-6D9A-34A7-2A1C1DB18B7B}"/>
                  </a:ext>
                </a:extLst>
              </p:cNvPr>
              <p:cNvSpPr/>
              <p:nvPr/>
            </p:nvSpPr>
            <p:spPr>
              <a:xfrm>
                <a:off x="10596534" y="6376152"/>
                <a:ext cx="17768" cy="72737"/>
              </a:xfrm>
              <a:custGeom>
                <a:avLst/>
                <a:gdLst>
                  <a:gd name="connsiteX0" fmla="*/ 16500 w 17768"/>
                  <a:gd name="connsiteY0" fmla="*/ 23753 h 72737"/>
                  <a:gd name="connsiteX1" fmla="*/ 17007 w 17768"/>
                  <a:gd name="connsiteY1" fmla="*/ 72737 h 72737"/>
                  <a:gd name="connsiteX2" fmla="*/ 2538 w 17768"/>
                  <a:gd name="connsiteY2" fmla="*/ 72737 h 72737"/>
                  <a:gd name="connsiteX3" fmla="*/ 2031 w 17768"/>
                  <a:gd name="connsiteY3" fmla="*/ 23876 h 72737"/>
                  <a:gd name="connsiteX4" fmla="*/ 16627 w 17768"/>
                  <a:gd name="connsiteY4" fmla="*/ 23876 h 72737"/>
                  <a:gd name="connsiteX5" fmla="*/ 8884 w 17768"/>
                  <a:gd name="connsiteY5" fmla="*/ 123 h 72737"/>
                  <a:gd name="connsiteX6" fmla="*/ 17769 w 17768"/>
                  <a:gd name="connsiteY6" fmla="*/ 8492 h 72737"/>
                  <a:gd name="connsiteX7" fmla="*/ 9011 w 17768"/>
                  <a:gd name="connsiteY7" fmla="*/ 17107 h 72737"/>
                  <a:gd name="connsiteX8" fmla="*/ 0 w 17768"/>
                  <a:gd name="connsiteY8" fmla="*/ 8615 h 72737"/>
                  <a:gd name="connsiteX9" fmla="*/ 8758 w 17768"/>
                  <a:gd name="connsiteY9" fmla="*/ 0 h 72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768" h="72737">
                    <a:moveTo>
                      <a:pt x="16500" y="23753"/>
                    </a:moveTo>
                    <a:lnTo>
                      <a:pt x="17007" y="72737"/>
                    </a:lnTo>
                    <a:lnTo>
                      <a:pt x="2538" y="72737"/>
                    </a:lnTo>
                    <a:cubicBezTo>
                      <a:pt x="2538" y="72737"/>
                      <a:pt x="2031" y="23876"/>
                      <a:pt x="2031" y="23876"/>
                    </a:cubicBezTo>
                    <a:lnTo>
                      <a:pt x="16627" y="23876"/>
                    </a:lnTo>
                    <a:close/>
                    <a:moveTo>
                      <a:pt x="8884" y="123"/>
                    </a:moveTo>
                    <a:cubicBezTo>
                      <a:pt x="13707" y="123"/>
                      <a:pt x="17769" y="3938"/>
                      <a:pt x="17769" y="8492"/>
                    </a:cubicBezTo>
                    <a:cubicBezTo>
                      <a:pt x="17769" y="13169"/>
                      <a:pt x="13834" y="17107"/>
                      <a:pt x="9011" y="17107"/>
                    </a:cubicBezTo>
                    <a:cubicBezTo>
                      <a:pt x="4188" y="17107"/>
                      <a:pt x="127" y="13292"/>
                      <a:pt x="0" y="8615"/>
                    </a:cubicBezTo>
                    <a:cubicBezTo>
                      <a:pt x="0" y="4061"/>
                      <a:pt x="3935" y="123"/>
                      <a:pt x="8758" y="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9E948B4-F985-C1E4-B4BB-6C3E20403402}"/>
                  </a:ext>
                </a:extLst>
              </p:cNvPr>
              <p:cNvSpPr/>
              <p:nvPr/>
            </p:nvSpPr>
            <p:spPr>
              <a:xfrm>
                <a:off x="10623314" y="6398550"/>
                <a:ext cx="49372" cy="50215"/>
              </a:xfrm>
              <a:custGeom>
                <a:avLst/>
                <a:gdLst>
                  <a:gd name="connsiteX0" fmla="*/ 14596 w 49372"/>
                  <a:gd name="connsiteY0" fmla="*/ 6894 h 50215"/>
                  <a:gd name="connsiteX1" fmla="*/ 28303 w 49372"/>
                  <a:gd name="connsiteY1" fmla="*/ 1 h 50215"/>
                  <a:gd name="connsiteX2" fmla="*/ 49118 w 49372"/>
                  <a:gd name="connsiteY2" fmla="*/ 22032 h 50215"/>
                  <a:gd name="connsiteX3" fmla="*/ 49372 w 49372"/>
                  <a:gd name="connsiteY3" fmla="*/ 49847 h 50215"/>
                  <a:gd name="connsiteX4" fmla="*/ 34903 w 49372"/>
                  <a:gd name="connsiteY4" fmla="*/ 49847 h 50215"/>
                  <a:gd name="connsiteX5" fmla="*/ 34649 w 49372"/>
                  <a:gd name="connsiteY5" fmla="*/ 24616 h 50215"/>
                  <a:gd name="connsiteX6" fmla="*/ 24750 w 49372"/>
                  <a:gd name="connsiteY6" fmla="*/ 14032 h 50215"/>
                  <a:gd name="connsiteX7" fmla="*/ 14723 w 49372"/>
                  <a:gd name="connsiteY7" fmla="*/ 19693 h 50215"/>
                  <a:gd name="connsiteX8" fmla="*/ 15104 w 49372"/>
                  <a:gd name="connsiteY8" fmla="*/ 50216 h 50215"/>
                  <a:gd name="connsiteX9" fmla="*/ 508 w 49372"/>
                  <a:gd name="connsiteY9" fmla="*/ 50216 h 50215"/>
                  <a:gd name="connsiteX10" fmla="*/ 0 w 49372"/>
                  <a:gd name="connsiteY10" fmla="*/ 1355 h 50215"/>
                  <a:gd name="connsiteX11" fmla="*/ 14596 w 49372"/>
                  <a:gd name="connsiteY11" fmla="*/ 1355 h 50215"/>
                  <a:gd name="connsiteX12" fmla="*/ 14596 w 49372"/>
                  <a:gd name="connsiteY12" fmla="*/ 7017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372" h="50215">
                    <a:moveTo>
                      <a:pt x="14596" y="6894"/>
                    </a:moveTo>
                    <a:cubicBezTo>
                      <a:pt x="17388" y="2709"/>
                      <a:pt x="22719" y="1"/>
                      <a:pt x="28303" y="1"/>
                    </a:cubicBezTo>
                    <a:cubicBezTo>
                      <a:pt x="41122" y="-122"/>
                      <a:pt x="48991" y="8247"/>
                      <a:pt x="49118" y="22032"/>
                    </a:cubicBezTo>
                    <a:lnTo>
                      <a:pt x="49372" y="49847"/>
                    </a:lnTo>
                    <a:lnTo>
                      <a:pt x="34903" y="49847"/>
                    </a:lnTo>
                    <a:cubicBezTo>
                      <a:pt x="34903" y="49847"/>
                      <a:pt x="34649" y="24616"/>
                      <a:pt x="34649" y="24616"/>
                    </a:cubicBezTo>
                    <a:cubicBezTo>
                      <a:pt x="34649" y="17847"/>
                      <a:pt x="30715" y="13909"/>
                      <a:pt x="24750" y="14032"/>
                    </a:cubicBezTo>
                    <a:cubicBezTo>
                      <a:pt x="20688" y="14032"/>
                      <a:pt x="16754" y="16247"/>
                      <a:pt x="14723" y="19693"/>
                    </a:cubicBezTo>
                    <a:lnTo>
                      <a:pt x="15104" y="50216"/>
                    </a:lnTo>
                    <a:lnTo>
                      <a:pt x="508" y="50216"/>
                    </a:lnTo>
                    <a:cubicBezTo>
                      <a:pt x="508" y="50216"/>
                      <a:pt x="0" y="1355"/>
                      <a:pt x="0" y="1355"/>
                    </a:cubicBezTo>
                    <a:lnTo>
                      <a:pt x="14596" y="1355"/>
                    </a:lnTo>
                    <a:cubicBezTo>
                      <a:pt x="14596" y="1355"/>
                      <a:pt x="14596" y="7017"/>
                      <a:pt x="14596" y="701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8DE537BC-703C-A2F2-8229-9C389BB28E45}"/>
                  </a:ext>
                </a:extLst>
              </p:cNvPr>
              <p:cNvSpPr/>
              <p:nvPr/>
            </p:nvSpPr>
            <p:spPr>
              <a:xfrm>
                <a:off x="10680427" y="6377998"/>
                <a:ext cx="53307" cy="71138"/>
              </a:xfrm>
              <a:custGeom>
                <a:avLst/>
                <a:gdLst>
                  <a:gd name="connsiteX0" fmla="*/ 26908 w 53307"/>
                  <a:gd name="connsiteY0" fmla="*/ 57599 h 71138"/>
                  <a:gd name="connsiteX1" fmla="*/ 38585 w 53307"/>
                  <a:gd name="connsiteY1" fmla="*/ 51445 h 71138"/>
                  <a:gd name="connsiteX2" fmla="*/ 38585 w 53307"/>
                  <a:gd name="connsiteY2" fmla="*/ 39507 h 71138"/>
                  <a:gd name="connsiteX3" fmla="*/ 26654 w 53307"/>
                  <a:gd name="connsiteY3" fmla="*/ 33353 h 71138"/>
                  <a:gd name="connsiteX4" fmla="*/ 14216 w 53307"/>
                  <a:gd name="connsiteY4" fmla="*/ 45661 h 71138"/>
                  <a:gd name="connsiteX5" fmla="*/ 26908 w 53307"/>
                  <a:gd name="connsiteY5" fmla="*/ 57722 h 71138"/>
                  <a:gd name="connsiteX6" fmla="*/ 53308 w 53307"/>
                  <a:gd name="connsiteY6" fmla="*/ 69783 h 71138"/>
                  <a:gd name="connsiteX7" fmla="*/ 38712 w 53307"/>
                  <a:gd name="connsiteY7" fmla="*/ 69783 h 71138"/>
                  <a:gd name="connsiteX8" fmla="*/ 38712 w 53307"/>
                  <a:gd name="connsiteY8" fmla="*/ 64122 h 71138"/>
                  <a:gd name="connsiteX9" fmla="*/ 23862 w 53307"/>
                  <a:gd name="connsiteY9" fmla="*/ 71137 h 71138"/>
                  <a:gd name="connsiteX10" fmla="*/ 1 w 53307"/>
                  <a:gd name="connsiteY10" fmla="*/ 45784 h 71138"/>
                  <a:gd name="connsiteX11" fmla="*/ 23355 w 53307"/>
                  <a:gd name="connsiteY11" fmla="*/ 20061 h 71138"/>
                  <a:gd name="connsiteX12" fmla="*/ 38331 w 53307"/>
                  <a:gd name="connsiteY12" fmla="*/ 26707 h 71138"/>
                  <a:gd name="connsiteX13" fmla="*/ 38077 w 53307"/>
                  <a:gd name="connsiteY13" fmla="*/ 0 h 71138"/>
                  <a:gd name="connsiteX14" fmla="*/ 52546 w 53307"/>
                  <a:gd name="connsiteY14" fmla="*/ 0 h 71138"/>
                  <a:gd name="connsiteX15" fmla="*/ 53308 w 53307"/>
                  <a:gd name="connsiteY15" fmla="*/ 69783 h 7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71138">
                    <a:moveTo>
                      <a:pt x="26908" y="57599"/>
                    </a:moveTo>
                    <a:cubicBezTo>
                      <a:pt x="31985" y="57599"/>
                      <a:pt x="36427" y="54891"/>
                      <a:pt x="38585" y="51445"/>
                    </a:cubicBezTo>
                    <a:lnTo>
                      <a:pt x="38585" y="39507"/>
                    </a:lnTo>
                    <a:cubicBezTo>
                      <a:pt x="36300" y="35938"/>
                      <a:pt x="31731" y="33353"/>
                      <a:pt x="26654" y="33353"/>
                    </a:cubicBezTo>
                    <a:cubicBezTo>
                      <a:pt x="19547" y="33353"/>
                      <a:pt x="14089" y="38645"/>
                      <a:pt x="14216" y="45661"/>
                    </a:cubicBezTo>
                    <a:cubicBezTo>
                      <a:pt x="14216" y="52676"/>
                      <a:pt x="19801" y="57845"/>
                      <a:pt x="26908" y="57722"/>
                    </a:cubicBezTo>
                    <a:moveTo>
                      <a:pt x="53308" y="69783"/>
                    </a:moveTo>
                    <a:lnTo>
                      <a:pt x="38712" y="69783"/>
                    </a:lnTo>
                    <a:cubicBezTo>
                      <a:pt x="38712" y="69783"/>
                      <a:pt x="38712" y="64122"/>
                      <a:pt x="38712" y="64122"/>
                    </a:cubicBezTo>
                    <a:cubicBezTo>
                      <a:pt x="36300" y="68183"/>
                      <a:pt x="30208" y="71014"/>
                      <a:pt x="23862" y="71137"/>
                    </a:cubicBezTo>
                    <a:cubicBezTo>
                      <a:pt x="10662" y="71260"/>
                      <a:pt x="128" y="59937"/>
                      <a:pt x="1" y="45784"/>
                    </a:cubicBezTo>
                    <a:cubicBezTo>
                      <a:pt x="-126" y="31630"/>
                      <a:pt x="10155" y="20184"/>
                      <a:pt x="23355" y="20061"/>
                    </a:cubicBezTo>
                    <a:cubicBezTo>
                      <a:pt x="29701" y="20061"/>
                      <a:pt x="35793" y="22769"/>
                      <a:pt x="38331" y="26707"/>
                    </a:cubicBezTo>
                    <a:lnTo>
                      <a:pt x="38077" y="0"/>
                    </a:lnTo>
                    <a:lnTo>
                      <a:pt x="52546" y="0"/>
                    </a:lnTo>
                    <a:cubicBezTo>
                      <a:pt x="52546" y="0"/>
                      <a:pt x="53308" y="69783"/>
                      <a:pt x="53308" y="6978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79341E3-B03E-97D0-FD10-34578056217A}"/>
                  </a:ext>
                </a:extLst>
              </p:cNvPr>
              <p:cNvSpPr/>
              <p:nvPr/>
            </p:nvSpPr>
            <p:spPr>
              <a:xfrm>
                <a:off x="10760135" y="6397936"/>
                <a:ext cx="53687" cy="65721"/>
              </a:xfrm>
              <a:custGeom>
                <a:avLst/>
                <a:gdLst>
                  <a:gd name="connsiteX0" fmla="*/ 19927 w 53687"/>
                  <a:gd name="connsiteY0" fmla="*/ 45415 h 65721"/>
                  <a:gd name="connsiteX1" fmla="*/ 0 w 53687"/>
                  <a:gd name="connsiteY1" fmla="*/ 492 h 65721"/>
                  <a:gd name="connsiteX2" fmla="*/ 15611 w 53687"/>
                  <a:gd name="connsiteY2" fmla="*/ 369 h 65721"/>
                  <a:gd name="connsiteX3" fmla="*/ 27161 w 53687"/>
                  <a:gd name="connsiteY3" fmla="*/ 28923 h 65721"/>
                  <a:gd name="connsiteX4" fmla="*/ 38076 w 53687"/>
                  <a:gd name="connsiteY4" fmla="*/ 123 h 65721"/>
                  <a:gd name="connsiteX5" fmla="*/ 53687 w 53687"/>
                  <a:gd name="connsiteY5" fmla="*/ 0 h 65721"/>
                  <a:gd name="connsiteX6" fmla="*/ 26273 w 53687"/>
                  <a:gd name="connsiteY6" fmla="*/ 65599 h 65721"/>
                  <a:gd name="connsiteX7" fmla="*/ 10788 w 53687"/>
                  <a:gd name="connsiteY7" fmla="*/ 65722 h 65721"/>
                  <a:gd name="connsiteX8" fmla="*/ 19927 w 53687"/>
                  <a:gd name="connsiteY8" fmla="*/ 45415 h 65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3687" h="65721">
                    <a:moveTo>
                      <a:pt x="19927" y="45415"/>
                    </a:moveTo>
                    <a:lnTo>
                      <a:pt x="0" y="492"/>
                    </a:lnTo>
                    <a:lnTo>
                      <a:pt x="15611" y="369"/>
                    </a:lnTo>
                    <a:lnTo>
                      <a:pt x="27161" y="28923"/>
                    </a:lnTo>
                    <a:lnTo>
                      <a:pt x="38076" y="123"/>
                    </a:lnTo>
                    <a:lnTo>
                      <a:pt x="53687" y="0"/>
                    </a:lnTo>
                    <a:lnTo>
                      <a:pt x="26273" y="65599"/>
                    </a:lnTo>
                    <a:lnTo>
                      <a:pt x="10788" y="65722"/>
                    </a:lnTo>
                    <a:lnTo>
                      <a:pt x="19927" y="45415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27046E2D-437C-6E8C-2FD6-4AA0EBABE0E6}"/>
                  </a:ext>
                </a:extLst>
              </p:cNvPr>
              <p:cNvSpPr/>
              <p:nvPr/>
            </p:nvSpPr>
            <p:spPr>
              <a:xfrm>
                <a:off x="10814329" y="6396581"/>
                <a:ext cx="52547" cy="51078"/>
              </a:xfrm>
              <a:custGeom>
                <a:avLst/>
                <a:gdLst>
                  <a:gd name="connsiteX0" fmla="*/ 26401 w 52547"/>
                  <a:gd name="connsiteY0" fmla="*/ 37539 h 51078"/>
                  <a:gd name="connsiteX1" fmla="*/ 38331 w 52547"/>
                  <a:gd name="connsiteY1" fmla="*/ 25477 h 51078"/>
                  <a:gd name="connsiteX2" fmla="*/ 26147 w 52547"/>
                  <a:gd name="connsiteY2" fmla="*/ 13539 h 51078"/>
                  <a:gd name="connsiteX3" fmla="*/ 14216 w 52547"/>
                  <a:gd name="connsiteY3" fmla="*/ 25724 h 51078"/>
                  <a:gd name="connsiteX4" fmla="*/ 26401 w 52547"/>
                  <a:gd name="connsiteY4" fmla="*/ 37539 h 51078"/>
                  <a:gd name="connsiteX5" fmla="*/ 52546 w 52547"/>
                  <a:gd name="connsiteY5" fmla="*/ 25354 h 51078"/>
                  <a:gd name="connsiteX6" fmla="*/ 26527 w 52547"/>
                  <a:gd name="connsiteY6" fmla="*/ 51077 h 51078"/>
                  <a:gd name="connsiteX7" fmla="*/ 1 w 52547"/>
                  <a:gd name="connsiteY7" fmla="*/ 25847 h 51078"/>
                  <a:gd name="connsiteX8" fmla="*/ 26020 w 52547"/>
                  <a:gd name="connsiteY8" fmla="*/ 1 h 51078"/>
                  <a:gd name="connsiteX9" fmla="*/ 52546 w 52547"/>
                  <a:gd name="connsiteY9" fmla="*/ 25354 h 5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547" h="51078">
                    <a:moveTo>
                      <a:pt x="26401" y="37539"/>
                    </a:moveTo>
                    <a:cubicBezTo>
                      <a:pt x="33254" y="37539"/>
                      <a:pt x="38331" y="32247"/>
                      <a:pt x="38331" y="25477"/>
                    </a:cubicBezTo>
                    <a:cubicBezTo>
                      <a:pt x="38331" y="18585"/>
                      <a:pt x="33000" y="13416"/>
                      <a:pt x="26147" y="13539"/>
                    </a:cubicBezTo>
                    <a:cubicBezTo>
                      <a:pt x="19293" y="13539"/>
                      <a:pt x="14216" y="18831"/>
                      <a:pt x="14216" y="25724"/>
                    </a:cubicBezTo>
                    <a:cubicBezTo>
                      <a:pt x="14216" y="32493"/>
                      <a:pt x="19547" y="37662"/>
                      <a:pt x="26401" y="37539"/>
                    </a:cubicBezTo>
                    <a:moveTo>
                      <a:pt x="52546" y="25354"/>
                    </a:moveTo>
                    <a:cubicBezTo>
                      <a:pt x="52673" y="39877"/>
                      <a:pt x="41377" y="50954"/>
                      <a:pt x="26527" y="51077"/>
                    </a:cubicBezTo>
                    <a:cubicBezTo>
                      <a:pt x="11551" y="51200"/>
                      <a:pt x="128" y="40493"/>
                      <a:pt x="1" y="25847"/>
                    </a:cubicBezTo>
                    <a:cubicBezTo>
                      <a:pt x="-126" y="11201"/>
                      <a:pt x="11043" y="124"/>
                      <a:pt x="26020" y="1"/>
                    </a:cubicBezTo>
                    <a:cubicBezTo>
                      <a:pt x="40870" y="-122"/>
                      <a:pt x="52419" y="10709"/>
                      <a:pt x="52546" y="2535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008D4E0F-8E2D-B59A-862D-F1ECA34322C5}"/>
                  </a:ext>
                </a:extLst>
              </p:cNvPr>
              <p:cNvSpPr/>
              <p:nvPr/>
            </p:nvSpPr>
            <p:spPr>
              <a:xfrm>
                <a:off x="10874744" y="6396828"/>
                <a:ext cx="49499" cy="50215"/>
              </a:xfrm>
              <a:custGeom>
                <a:avLst/>
                <a:gdLst>
                  <a:gd name="connsiteX0" fmla="*/ 34776 w 49499"/>
                  <a:gd name="connsiteY0" fmla="*/ 43322 h 50215"/>
                  <a:gd name="connsiteX1" fmla="*/ 21069 w 49499"/>
                  <a:gd name="connsiteY1" fmla="*/ 50214 h 50215"/>
                  <a:gd name="connsiteX2" fmla="*/ 254 w 49499"/>
                  <a:gd name="connsiteY2" fmla="*/ 28184 h 50215"/>
                  <a:gd name="connsiteX3" fmla="*/ 0 w 49499"/>
                  <a:gd name="connsiteY3" fmla="*/ 369 h 50215"/>
                  <a:gd name="connsiteX4" fmla="*/ 14596 w 49499"/>
                  <a:gd name="connsiteY4" fmla="*/ 369 h 50215"/>
                  <a:gd name="connsiteX5" fmla="*/ 14850 w 49499"/>
                  <a:gd name="connsiteY5" fmla="*/ 25600 h 50215"/>
                  <a:gd name="connsiteX6" fmla="*/ 24749 w 49499"/>
                  <a:gd name="connsiteY6" fmla="*/ 36184 h 50215"/>
                  <a:gd name="connsiteX7" fmla="*/ 34776 w 49499"/>
                  <a:gd name="connsiteY7" fmla="*/ 30522 h 50215"/>
                  <a:gd name="connsiteX8" fmla="*/ 34395 w 49499"/>
                  <a:gd name="connsiteY8" fmla="*/ 0 h 50215"/>
                  <a:gd name="connsiteX9" fmla="*/ 48991 w 49499"/>
                  <a:gd name="connsiteY9" fmla="*/ 0 h 50215"/>
                  <a:gd name="connsiteX10" fmla="*/ 49499 w 49499"/>
                  <a:gd name="connsiteY10" fmla="*/ 48861 h 50215"/>
                  <a:gd name="connsiteX11" fmla="*/ 34903 w 49499"/>
                  <a:gd name="connsiteY11" fmla="*/ 48861 h 50215"/>
                  <a:gd name="connsiteX12" fmla="*/ 34903 w 49499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499" h="50215">
                    <a:moveTo>
                      <a:pt x="34776" y="43322"/>
                    </a:moveTo>
                    <a:cubicBezTo>
                      <a:pt x="31984" y="47507"/>
                      <a:pt x="26780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596" y="369"/>
                    </a:lnTo>
                    <a:cubicBezTo>
                      <a:pt x="14596" y="369"/>
                      <a:pt x="14850" y="25600"/>
                      <a:pt x="14850" y="25600"/>
                    </a:cubicBezTo>
                    <a:cubicBezTo>
                      <a:pt x="14850" y="32369"/>
                      <a:pt x="18784" y="36307"/>
                      <a:pt x="24749" y="36184"/>
                    </a:cubicBezTo>
                    <a:cubicBezTo>
                      <a:pt x="28811" y="36184"/>
                      <a:pt x="32745" y="33846"/>
                      <a:pt x="34776" y="30522"/>
                    </a:cubicBezTo>
                    <a:lnTo>
                      <a:pt x="34395" y="0"/>
                    </a:lnTo>
                    <a:lnTo>
                      <a:pt x="48991" y="0"/>
                    </a:lnTo>
                    <a:cubicBezTo>
                      <a:pt x="48991" y="0"/>
                      <a:pt x="49499" y="48861"/>
                      <a:pt x="49499" y="48861"/>
                    </a:cubicBezTo>
                    <a:lnTo>
                      <a:pt x="34903" y="48861"/>
                    </a:lnTo>
                    <a:cubicBezTo>
                      <a:pt x="34903" y="48861"/>
                      <a:pt x="34903" y="43199"/>
                      <a:pt x="34903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D4E3B67B-D6A4-91C5-DF50-3012C5C53537}"/>
                  </a:ext>
                </a:extLst>
              </p:cNvPr>
              <p:cNvSpPr/>
              <p:nvPr/>
            </p:nvSpPr>
            <p:spPr>
              <a:xfrm>
                <a:off x="10933762" y="6395474"/>
                <a:ext cx="32745" cy="50214"/>
              </a:xfrm>
              <a:custGeom>
                <a:avLst/>
                <a:gdLst>
                  <a:gd name="connsiteX0" fmla="*/ 0 w 32745"/>
                  <a:gd name="connsiteY0" fmla="*/ 1231 h 50214"/>
                  <a:gd name="connsiteX1" fmla="*/ 14469 w 32745"/>
                  <a:gd name="connsiteY1" fmla="*/ 1231 h 50214"/>
                  <a:gd name="connsiteX2" fmla="*/ 14469 w 32745"/>
                  <a:gd name="connsiteY2" fmla="*/ 6892 h 50214"/>
                  <a:gd name="connsiteX3" fmla="*/ 26526 w 32745"/>
                  <a:gd name="connsiteY3" fmla="*/ 0 h 50214"/>
                  <a:gd name="connsiteX4" fmla="*/ 32746 w 32745"/>
                  <a:gd name="connsiteY4" fmla="*/ 862 h 50214"/>
                  <a:gd name="connsiteX5" fmla="*/ 32111 w 32745"/>
                  <a:gd name="connsiteY5" fmla="*/ 14031 h 50214"/>
                  <a:gd name="connsiteX6" fmla="*/ 25638 w 32745"/>
                  <a:gd name="connsiteY6" fmla="*/ 13046 h 50214"/>
                  <a:gd name="connsiteX7" fmla="*/ 14723 w 32745"/>
                  <a:gd name="connsiteY7" fmla="*/ 20553 h 50214"/>
                  <a:gd name="connsiteX8" fmla="*/ 15104 w 32745"/>
                  <a:gd name="connsiteY8" fmla="*/ 50214 h 50214"/>
                  <a:gd name="connsiteX9" fmla="*/ 635 w 32745"/>
                  <a:gd name="connsiteY9" fmla="*/ 50214 h 50214"/>
                  <a:gd name="connsiteX10" fmla="*/ 127 w 32745"/>
                  <a:gd name="connsiteY10" fmla="*/ 1354 h 50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745" h="50214">
                    <a:moveTo>
                      <a:pt x="0" y="1231"/>
                    </a:moveTo>
                    <a:lnTo>
                      <a:pt x="14469" y="1231"/>
                    </a:lnTo>
                    <a:cubicBezTo>
                      <a:pt x="14469" y="1231"/>
                      <a:pt x="14469" y="6892"/>
                      <a:pt x="14469" y="6892"/>
                    </a:cubicBezTo>
                    <a:cubicBezTo>
                      <a:pt x="16880" y="2708"/>
                      <a:pt x="22338" y="0"/>
                      <a:pt x="26526" y="0"/>
                    </a:cubicBezTo>
                    <a:cubicBezTo>
                      <a:pt x="29065" y="0"/>
                      <a:pt x="31222" y="246"/>
                      <a:pt x="32746" y="862"/>
                    </a:cubicBezTo>
                    <a:lnTo>
                      <a:pt x="32111" y="14031"/>
                    </a:lnTo>
                    <a:cubicBezTo>
                      <a:pt x="30207" y="13415"/>
                      <a:pt x="27669" y="13046"/>
                      <a:pt x="25638" y="13046"/>
                    </a:cubicBezTo>
                    <a:cubicBezTo>
                      <a:pt x="22338" y="13046"/>
                      <a:pt x="17134" y="15754"/>
                      <a:pt x="14723" y="20553"/>
                    </a:cubicBezTo>
                    <a:lnTo>
                      <a:pt x="15104" y="50214"/>
                    </a:lnTo>
                    <a:lnTo>
                      <a:pt x="635" y="50214"/>
                    </a:lnTo>
                    <a:cubicBezTo>
                      <a:pt x="635" y="50214"/>
                      <a:pt x="127" y="1354"/>
                      <a:pt x="127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E6B2A044-54C0-F5EB-4D63-7895F8B010D9}"/>
                  </a:ext>
                </a:extLst>
              </p:cNvPr>
              <p:cNvSpPr/>
              <p:nvPr/>
            </p:nvSpPr>
            <p:spPr>
              <a:xfrm>
                <a:off x="10994557" y="6394736"/>
                <a:ext cx="53307" cy="66460"/>
              </a:xfrm>
              <a:custGeom>
                <a:avLst/>
                <a:gdLst>
                  <a:gd name="connsiteX0" fmla="*/ 26653 w 53307"/>
                  <a:gd name="connsiteY0" fmla="*/ 37784 h 66460"/>
                  <a:gd name="connsiteX1" fmla="*/ 39218 w 53307"/>
                  <a:gd name="connsiteY1" fmla="*/ 25476 h 66460"/>
                  <a:gd name="connsiteX2" fmla="*/ 26526 w 53307"/>
                  <a:gd name="connsiteY2" fmla="*/ 13415 h 66460"/>
                  <a:gd name="connsiteX3" fmla="*/ 14850 w 53307"/>
                  <a:gd name="connsiteY3" fmla="*/ 19569 h 66460"/>
                  <a:gd name="connsiteX4" fmla="*/ 14850 w 53307"/>
                  <a:gd name="connsiteY4" fmla="*/ 31630 h 66460"/>
                  <a:gd name="connsiteX5" fmla="*/ 26653 w 53307"/>
                  <a:gd name="connsiteY5" fmla="*/ 37661 h 66460"/>
                  <a:gd name="connsiteX6" fmla="*/ 127 w 53307"/>
                  <a:gd name="connsiteY6" fmla="*/ 1354 h 66460"/>
                  <a:gd name="connsiteX7" fmla="*/ 14596 w 53307"/>
                  <a:gd name="connsiteY7" fmla="*/ 1354 h 66460"/>
                  <a:gd name="connsiteX8" fmla="*/ 14596 w 53307"/>
                  <a:gd name="connsiteY8" fmla="*/ 7015 h 66460"/>
                  <a:gd name="connsiteX9" fmla="*/ 29446 w 53307"/>
                  <a:gd name="connsiteY9" fmla="*/ 0 h 66460"/>
                  <a:gd name="connsiteX10" fmla="*/ 53307 w 53307"/>
                  <a:gd name="connsiteY10" fmla="*/ 25353 h 66460"/>
                  <a:gd name="connsiteX11" fmla="*/ 29826 w 53307"/>
                  <a:gd name="connsiteY11" fmla="*/ 51076 h 66460"/>
                  <a:gd name="connsiteX12" fmla="*/ 14977 w 53307"/>
                  <a:gd name="connsiteY12" fmla="*/ 44553 h 66460"/>
                  <a:gd name="connsiteX13" fmla="*/ 15230 w 53307"/>
                  <a:gd name="connsiteY13" fmla="*/ 66460 h 66460"/>
                  <a:gd name="connsiteX14" fmla="*/ 762 w 53307"/>
                  <a:gd name="connsiteY14" fmla="*/ 66460 h 66460"/>
                  <a:gd name="connsiteX15" fmla="*/ 0 w 53307"/>
                  <a:gd name="connsiteY15" fmla="*/ 1354 h 66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66460">
                    <a:moveTo>
                      <a:pt x="26653" y="37784"/>
                    </a:moveTo>
                    <a:cubicBezTo>
                      <a:pt x="33761" y="37784"/>
                      <a:pt x="39218" y="32492"/>
                      <a:pt x="39218" y="25476"/>
                    </a:cubicBezTo>
                    <a:cubicBezTo>
                      <a:pt x="39218" y="18461"/>
                      <a:pt x="33634" y="13292"/>
                      <a:pt x="26526" y="13415"/>
                    </a:cubicBezTo>
                    <a:cubicBezTo>
                      <a:pt x="21450" y="13415"/>
                      <a:pt x="17007" y="16123"/>
                      <a:pt x="14850" y="19569"/>
                    </a:cubicBezTo>
                    <a:lnTo>
                      <a:pt x="14850" y="31630"/>
                    </a:lnTo>
                    <a:cubicBezTo>
                      <a:pt x="17261" y="35199"/>
                      <a:pt x="21703" y="37784"/>
                      <a:pt x="26653" y="37661"/>
                    </a:cubicBezTo>
                    <a:moveTo>
                      <a:pt x="127" y="1354"/>
                    </a:moveTo>
                    <a:lnTo>
                      <a:pt x="14596" y="1354"/>
                    </a:lnTo>
                    <a:cubicBezTo>
                      <a:pt x="14596" y="1354"/>
                      <a:pt x="14596" y="7015"/>
                      <a:pt x="14596" y="7015"/>
                    </a:cubicBezTo>
                    <a:cubicBezTo>
                      <a:pt x="17007" y="2954"/>
                      <a:pt x="23100" y="123"/>
                      <a:pt x="29446" y="0"/>
                    </a:cubicBezTo>
                    <a:cubicBezTo>
                      <a:pt x="42645" y="0"/>
                      <a:pt x="53180" y="11200"/>
                      <a:pt x="53307" y="25353"/>
                    </a:cubicBezTo>
                    <a:cubicBezTo>
                      <a:pt x="53434" y="39507"/>
                      <a:pt x="43026" y="50953"/>
                      <a:pt x="29826" y="51076"/>
                    </a:cubicBezTo>
                    <a:cubicBezTo>
                      <a:pt x="23607" y="51076"/>
                      <a:pt x="17388" y="48491"/>
                      <a:pt x="14977" y="44553"/>
                    </a:cubicBezTo>
                    <a:lnTo>
                      <a:pt x="15230" y="66460"/>
                    </a:lnTo>
                    <a:lnTo>
                      <a:pt x="762" y="66460"/>
                    </a:lnTo>
                    <a:cubicBezTo>
                      <a:pt x="762" y="66460"/>
                      <a:pt x="0" y="1354"/>
                      <a:pt x="0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E3DD3DB0-B2E3-463D-4CEF-A65ADE266AE3}"/>
                  </a:ext>
                </a:extLst>
              </p:cNvPr>
              <p:cNvSpPr/>
              <p:nvPr/>
            </p:nvSpPr>
            <p:spPr>
              <a:xfrm>
                <a:off x="11053447" y="6394244"/>
                <a:ext cx="53307" cy="51076"/>
              </a:xfrm>
              <a:custGeom>
                <a:avLst/>
                <a:gdLst>
                  <a:gd name="connsiteX0" fmla="*/ 26781 w 53307"/>
                  <a:gd name="connsiteY0" fmla="*/ 37538 h 51076"/>
                  <a:gd name="connsiteX1" fmla="*/ 38458 w 53307"/>
                  <a:gd name="connsiteY1" fmla="*/ 31384 h 51076"/>
                  <a:gd name="connsiteX2" fmla="*/ 38458 w 53307"/>
                  <a:gd name="connsiteY2" fmla="*/ 19446 h 51076"/>
                  <a:gd name="connsiteX3" fmla="*/ 26528 w 53307"/>
                  <a:gd name="connsiteY3" fmla="*/ 13292 h 51076"/>
                  <a:gd name="connsiteX4" fmla="*/ 14089 w 53307"/>
                  <a:gd name="connsiteY4" fmla="*/ 25600 h 51076"/>
                  <a:gd name="connsiteX5" fmla="*/ 26781 w 53307"/>
                  <a:gd name="connsiteY5" fmla="*/ 37661 h 51076"/>
                  <a:gd name="connsiteX6" fmla="*/ 53181 w 53307"/>
                  <a:gd name="connsiteY6" fmla="*/ 49722 h 51076"/>
                  <a:gd name="connsiteX7" fmla="*/ 38712 w 53307"/>
                  <a:gd name="connsiteY7" fmla="*/ 49722 h 51076"/>
                  <a:gd name="connsiteX8" fmla="*/ 38712 w 53307"/>
                  <a:gd name="connsiteY8" fmla="*/ 44061 h 51076"/>
                  <a:gd name="connsiteX9" fmla="*/ 23862 w 53307"/>
                  <a:gd name="connsiteY9" fmla="*/ 51076 h 51076"/>
                  <a:gd name="connsiteX10" fmla="*/ 1 w 53307"/>
                  <a:gd name="connsiteY10" fmla="*/ 25723 h 51076"/>
                  <a:gd name="connsiteX11" fmla="*/ 23355 w 53307"/>
                  <a:gd name="connsiteY11" fmla="*/ 0 h 51076"/>
                  <a:gd name="connsiteX12" fmla="*/ 38331 w 53307"/>
                  <a:gd name="connsiteY12" fmla="*/ 6646 h 51076"/>
                  <a:gd name="connsiteX13" fmla="*/ 38331 w 53307"/>
                  <a:gd name="connsiteY13" fmla="*/ 862 h 51076"/>
                  <a:gd name="connsiteX14" fmla="*/ 52800 w 53307"/>
                  <a:gd name="connsiteY14" fmla="*/ 738 h 51076"/>
                  <a:gd name="connsiteX15" fmla="*/ 53308 w 53307"/>
                  <a:gd name="connsiteY15" fmla="*/ 49845 h 51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51076">
                    <a:moveTo>
                      <a:pt x="26781" y="37538"/>
                    </a:moveTo>
                    <a:cubicBezTo>
                      <a:pt x="31858" y="37538"/>
                      <a:pt x="36300" y="34830"/>
                      <a:pt x="38458" y="31384"/>
                    </a:cubicBezTo>
                    <a:lnTo>
                      <a:pt x="38458" y="19446"/>
                    </a:lnTo>
                    <a:cubicBezTo>
                      <a:pt x="36174" y="15877"/>
                      <a:pt x="31604" y="13292"/>
                      <a:pt x="26528" y="13292"/>
                    </a:cubicBezTo>
                    <a:cubicBezTo>
                      <a:pt x="19420" y="13292"/>
                      <a:pt x="13962" y="18584"/>
                      <a:pt x="14089" y="25600"/>
                    </a:cubicBezTo>
                    <a:cubicBezTo>
                      <a:pt x="14089" y="32615"/>
                      <a:pt x="19674" y="37784"/>
                      <a:pt x="26781" y="37661"/>
                    </a:cubicBezTo>
                    <a:moveTo>
                      <a:pt x="53181" y="49722"/>
                    </a:moveTo>
                    <a:lnTo>
                      <a:pt x="38712" y="49722"/>
                    </a:lnTo>
                    <a:cubicBezTo>
                      <a:pt x="38712" y="49722"/>
                      <a:pt x="38712" y="44061"/>
                      <a:pt x="38712" y="44061"/>
                    </a:cubicBezTo>
                    <a:cubicBezTo>
                      <a:pt x="36300" y="48122"/>
                      <a:pt x="30208" y="50953"/>
                      <a:pt x="23862" y="51076"/>
                    </a:cubicBezTo>
                    <a:cubicBezTo>
                      <a:pt x="10662" y="51199"/>
                      <a:pt x="128" y="39876"/>
                      <a:pt x="1" y="25723"/>
                    </a:cubicBezTo>
                    <a:cubicBezTo>
                      <a:pt x="-126" y="11569"/>
                      <a:pt x="10155" y="123"/>
                      <a:pt x="23355" y="0"/>
                    </a:cubicBezTo>
                    <a:cubicBezTo>
                      <a:pt x="29701" y="0"/>
                      <a:pt x="35793" y="2708"/>
                      <a:pt x="38331" y="6646"/>
                    </a:cubicBezTo>
                    <a:lnTo>
                      <a:pt x="38331" y="862"/>
                    </a:lnTo>
                    <a:cubicBezTo>
                      <a:pt x="38331" y="862"/>
                      <a:pt x="52800" y="738"/>
                      <a:pt x="52800" y="738"/>
                    </a:cubicBezTo>
                    <a:lnTo>
                      <a:pt x="53308" y="49845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BBABE14F-9A78-D66D-B67A-F8148CC45E6F}"/>
                  </a:ext>
                </a:extLst>
              </p:cNvPr>
              <p:cNvSpPr/>
              <p:nvPr/>
            </p:nvSpPr>
            <p:spPr>
              <a:xfrm>
                <a:off x="11112212" y="6381690"/>
                <a:ext cx="37441" cy="62644"/>
              </a:xfrm>
              <a:custGeom>
                <a:avLst/>
                <a:gdLst>
                  <a:gd name="connsiteX0" fmla="*/ 9519 w 37441"/>
                  <a:gd name="connsiteY0" fmla="*/ 42953 h 62644"/>
                  <a:gd name="connsiteX1" fmla="*/ 9519 w 37441"/>
                  <a:gd name="connsiteY1" fmla="*/ 26461 h 62644"/>
                  <a:gd name="connsiteX2" fmla="*/ 0 w 37441"/>
                  <a:gd name="connsiteY2" fmla="*/ 26461 h 62644"/>
                  <a:gd name="connsiteX3" fmla="*/ 0 w 37441"/>
                  <a:gd name="connsiteY3" fmla="*/ 13046 h 62644"/>
                  <a:gd name="connsiteX4" fmla="*/ 9265 w 37441"/>
                  <a:gd name="connsiteY4" fmla="*/ 13046 h 62644"/>
                  <a:gd name="connsiteX5" fmla="*/ 9265 w 37441"/>
                  <a:gd name="connsiteY5" fmla="*/ 123 h 62644"/>
                  <a:gd name="connsiteX6" fmla="*/ 23607 w 37441"/>
                  <a:gd name="connsiteY6" fmla="*/ 0 h 62644"/>
                  <a:gd name="connsiteX7" fmla="*/ 23607 w 37441"/>
                  <a:gd name="connsiteY7" fmla="*/ 12923 h 62644"/>
                  <a:gd name="connsiteX8" fmla="*/ 36172 w 37441"/>
                  <a:gd name="connsiteY8" fmla="*/ 12800 h 62644"/>
                  <a:gd name="connsiteX9" fmla="*/ 36172 w 37441"/>
                  <a:gd name="connsiteY9" fmla="*/ 26215 h 62644"/>
                  <a:gd name="connsiteX10" fmla="*/ 23861 w 37441"/>
                  <a:gd name="connsiteY10" fmla="*/ 26338 h 62644"/>
                  <a:gd name="connsiteX11" fmla="*/ 23861 w 37441"/>
                  <a:gd name="connsiteY11" fmla="*/ 42091 h 62644"/>
                  <a:gd name="connsiteX12" fmla="*/ 31984 w 37441"/>
                  <a:gd name="connsiteY12" fmla="*/ 49476 h 62644"/>
                  <a:gd name="connsiteX13" fmla="*/ 36553 w 37441"/>
                  <a:gd name="connsiteY13" fmla="*/ 48738 h 62644"/>
                  <a:gd name="connsiteX14" fmla="*/ 37442 w 37441"/>
                  <a:gd name="connsiteY14" fmla="*/ 61168 h 62644"/>
                  <a:gd name="connsiteX15" fmla="*/ 30080 w 37441"/>
                  <a:gd name="connsiteY15" fmla="*/ 62645 h 62644"/>
                  <a:gd name="connsiteX16" fmla="*/ 9646 w 37441"/>
                  <a:gd name="connsiteY16" fmla="*/ 42830 h 62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441" h="62644">
                    <a:moveTo>
                      <a:pt x="9519" y="42953"/>
                    </a:moveTo>
                    <a:lnTo>
                      <a:pt x="9519" y="26461"/>
                    </a:lnTo>
                    <a:cubicBezTo>
                      <a:pt x="9519" y="26461"/>
                      <a:pt x="0" y="26461"/>
                      <a:pt x="0" y="26461"/>
                    </a:cubicBezTo>
                    <a:lnTo>
                      <a:pt x="0" y="13046"/>
                    </a:lnTo>
                    <a:cubicBezTo>
                      <a:pt x="0" y="13046"/>
                      <a:pt x="9265" y="13046"/>
                      <a:pt x="9265" y="13046"/>
                    </a:cubicBezTo>
                    <a:lnTo>
                      <a:pt x="9265" y="123"/>
                    </a:lnTo>
                    <a:cubicBezTo>
                      <a:pt x="9265" y="123"/>
                      <a:pt x="23607" y="0"/>
                      <a:pt x="23607" y="0"/>
                    </a:cubicBezTo>
                    <a:lnTo>
                      <a:pt x="23607" y="12923"/>
                    </a:lnTo>
                    <a:cubicBezTo>
                      <a:pt x="23607" y="12923"/>
                      <a:pt x="36172" y="12800"/>
                      <a:pt x="36172" y="12800"/>
                    </a:cubicBezTo>
                    <a:lnTo>
                      <a:pt x="36172" y="26215"/>
                    </a:lnTo>
                    <a:cubicBezTo>
                      <a:pt x="36172" y="26215"/>
                      <a:pt x="23861" y="26338"/>
                      <a:pt x="23861" y="26338"/>
                    </a:cubicBezTo>
                    <a:lnTo>
                      <a:pt x="23861" y="42091"/>
                    </a:lnTo>
                    <a:cubicBezTo>
                      <a:pt x="24115" y="46645"/>
                      <a:pt x="27669" y="49599"/>
                      <a:pt x="31984" y="49476"/>
                    </a:cubicBezTo>
                    <a:cubicBezTo>
                      <a:pt x="33380" y="49476"/>
                      <a:pt x="35411" y="49107"/>
                      <a:pt x="36553" y="48738"/>
                    </a:cubicBezTo>
                    <a:lnTo>
                      <a:pt x="37442" y="61168"/>
                    </a:lnTo>
                    <a:cubicBezTo>
                      <a:pt x="35538" y="62030"/>
                      <a:pt x="32745" y="62645"/>
                      <a:pt x="30080" y="62645"/>
                    </a:cubicBezTo>
                    <a:cubicBezTo>
                      <a:pt x="18277" y="62645"/>
                      <a:pt x="9773" y="55507"/>
                      <a:pt x="9646" y="4283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0C2AE670-049E-C94C-CC99-10AAFFDC8361}"/>
                  </a:ext>
                </a:extLst>
              </p:cNvPr>
              <p:cNvSpPr/>
              <p:nvPr/>
            </p:nvSpPr>
            <p:spPr>
              <a:xfrm>
                <a:off x="11156634" y="6373321"/>
                <a:ext cx="49625" cy="69783"/>
              </a:xfrm>
              <a:custGeom>
                <a:avLst/>
                <a:gdLst>
                  <a:gd name="connsiteX0" fmla="*/ 14723 w 49625"/>
                  <a:gd name="connsiteY0" fmla="*/ 0 h 69783"/>
                  <a:gd name="connsiteX1" fmla="*/ 14977 w 49625"/>
                  <a:gd name="connsiteY1" fmla="*/ 26584 h 69783"/>
                  <a:gd name="connsiteX2" fmla="*/ 28557 w 49625"/>
                  <a:gd name="connsiteY2" fmla="*/ 19692 h 69783"/>
                  <a:gd name="connsiteX3" fmla="*/ 49372 w 49625"/>
                  <a:gd name="connsiteY3" fmla="*/ 41722 h 69783"/>
                  <a:gd name="connsiteX4" fmla="*/ 49626 w 49625"/>
                  <a:gd name="connsiteY4" fmla="*/ 69537 h 69783"/>
                  <a:gd name="connsiteX5" fmla="*/ 35030 w 49625"/>
                  <a:gd name="connsiteY5" fmla="*/ 69537 h 69783"/>
                  <a:gd name="connsiteX6" fmla="*/ 34776 w 49625"/>
                  <a:gd name="connsiteY6" fmla="*/ 44307 h 69783"/>
                  <a:gd name="connsiteX7" fmla="*/ 24876 w 49625"/>
                  <a:gd name="connsiteY7" fmla="*/ 33722 h 69783"/>
                  <a:gd name="connsiteX8" fmla="*/ 14977 w 49625"/>
                  <a:gd name="connsiteY8" fmla="*/ 39261 h 69783"/>
                  <a:gd name="connsiteX9" fmla="*/ 15357 w 49625"/>
                  <a:gd name="connsiteY9" fmla="*/ 69783 h 69783"/>
                  <a:gd name="connsiteX10" fmla="*/ 761 w 49625"/>
                  <a:gd name="connsiteY10" fmla="*/ 69783 h 69783"/>
                  <a:gd name="connsiteX11" fmla="*/ 0 w 49625"/>
                  <a:gd name="connsiteY11" fmla="*/ 0 h 69783"/>
                  <a:gd name="connsiteX12" fmla="*/ 14469 w 49625"/>
                  <a:gd name="connsiteY12" fmla="*/ 0 h 69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625" h="69783">
                    <a:moveTo>
                      <a:pt x="14723" y="0"/>
                    </a:moveTo>
                    <a:lnTo>
                      <a:pt x="14977" y="26584"/>
                    </a:lnTo>
                    <a:cubicBezTo>
                      <a:pt x="17769" y="22400"/>
                      <a:pt x="22973" y="19815"/>
                      <a:pt x="28557" y="19692"/>
                    </a:cubicBezTo>
                    <a:cubicBezTo>
                      <a:pt x="41376" y="19569"/>
                      <a:pt x="49245" y="27938"/>
                      <a:pt x="49372" y="41722"/>
                    </a:cubicBezTo>
                    <a:lnTo>
                      <a:pt x="49626" y="69537"/>
                    </a:lnTo>
                    <a:lnTo>
                      <a:pt x="35030" y="69537"/>
                    </a:lnTo>
                    <a:cubicBezTo>
                      <a:pt x="35030" y="69537"/>
                      <a:pt x="34776" y="44307"/>
                      <a:pt x="34776" y="44307"/>
                    </a:cubicBezTo>
                    <a:cubicBezTo>
                      <a:pt x="34776" y="37538"/>
                      <a:pt x="30842" y="33722"/>
                      <a:pt x="24876" y="33722"/>
                    </a:cubicBezTo>
                    <a:cubicBezTo>
                      <a:pt x="20815" y="33722"/>
                      <a:pt x="17007" y="35938"/>
                      <a:pt x="14977" y="39261"/>
                    </a:cubicBezTo>
                    <a:lnTo>
                      <a:pt x="15357" y="69783"/>
                    </a:lnTo>
                    <a:lnTo>
                      <a:pt x="761" y="69783"/>
                    </a:lnTo>
                    <a:cubicBezTo>
                      <a:pt x="761" y="69783"/>
                      <a:pt x="0" y="0"/>
                      <a:pt x="0" y="0"/>
                    </a:cubicBezTo>
                    <a:lnTo>
                      <a:pt x="14469" y="0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0BB5FBEB-DED8-768B-3508-C911823D946B}"/>
                  </a:ext>
                </a:extLst>
              </p:cNvPr>
              <p:cNvSpPr/>
              <p:nvPr/>
            </p:nvSpPr>
            <p:spPr>
              <a:xfrm>
                <a:off x="11216541" y="6425874"/>
                <a:ext cx="18911" cy="17845"/>
              </a:xfrm>
              <a:custGeom>
                <a:avLst/>
                <a:gdLst>
                  <a:gd name="connsiteX0" fmla="*/ 127 w 18911"/>
                  <a:gd name="connsiteY0" fmla="*/ 8984 h 17845"/>
                  <a:gd name="connsiteX1" fmla="*/ 9392 w 18911"/>
                  <a:gd name="connsiteY1" fmla="*/ 0 h 17845"/>
                  <a:gd name="connsiteX2" fmla="*/ 18911 w 18911"/>
                  <a:gd name="connsiteY2" fmla="*/ 8738 h 17845"/>
                  <a:gd name="connsiteX3" fmla="*/ 9519 w 18911"/>
                  <a:gd name="connsiteY3" fmla="*/ 17846 h 17845"/>
                  <a:gd name="connsiteX4" fmla="*/ 0 w 18911"/>
                  <a:gd name="connsiteY4" fmla="*/ 8984 h 17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11" h="17845">
                    <a:moveTo>
                      <a:pt x="127" y="8984"/>
                    </a:moveTo>
                    <a:cubicBezTo>
                      <a:pt x="127" y="3938"/>
                      <a:pt x="4188" y="0"/>
                      <a:pt x="9392" y="0"/>
                    </a:cubicBezTo>
                    <a:cubicBezTo>
                      <a:pt x="14723" y="0"/>
                      <a:pt x="18911" y="3815"/>
                      <a:pt x="18911" y="8738"/>
                    </a:cubicBezTo>
                    <a:cubicBezTo>
                      <a:pt x="18911" y="13784"/>
                      <a:pt x="14850" y="17846"/>
                      <a:pt x="9519" y="17846"/>
                    </a:cubicBezTo>
                    <a:cubicBezTo>
                      <a:pt x="4315" y="17846"/>
                      <a:pt x="127" y="13907"/>
                      <a:pt x="0" y="898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9D79012D-2DD9-871E-1F2B-AF917624E7A9}"/>
                  </a:ext>
                </a:extLst>
              </p:cNvPr>
              <p:cNvSpPr/>
              <p:nvPr/>
            </p:nvSpPr>
            <p:spPr>
              <a:xfrm>
                <a:off x="10762419" y="6517686"/>
                <a:ext cx="53434" cy="70276"/>
              </a:xfrm>
              <a:custGeom>
                <a:avLst/>
                <a:gdLst>
                  <a:gd name="connsiteX0" fmla="*/ 29572 w 53434"/>
                  <a:gd name="connsiteY0" fmla="*/ 55754 h 70276"/>
                  <a:gd name="connsiteX1" fmla="*/ 37695 w 53434"/>
                  <a:gd name="connsiteY1" fmla="*/ 47631 h 70276"/>
                  <a:gd name="connsiteX2" fmla="*/ 29572 w 53434"/>
                  <a:gd name="connsiteY2" fmla="*/ 39754 h 70276"/>
                  <a:gd name="connsiteX3" fmla="*/ 15611 w 53434"/>
                  <a:gd name="connsiteY3" fmla="*/ 39754 h 70276"/>
                  <a:gd name="connsiteX4" fmla="*/ 15738 w 53434"/>
                  <a:gd name="connsiteY4" fmla="*/ 55877 h 70276"/>
                  <a:gd name="connsiteX5" fmla="*/ 29572 w 53434"/>
                  <a:gd name="connsiteY5" fmla="*/ 55877 h 70276"/>
                  <a:gd name="connsiteX6" fmla="*/ 26780 w 53434"/>
                  <a:gd name="connsiteY6" fmla="*/ 27816 h 70276"/>
                  <a:gd name="connsiteX7" fmla="*/ 34269 w 53434"/>
                  <a:gd name="connsiteY7" fmla="*/ 20801 h 70276"/>
                  <a:gd name="connsiteX8" fmla="*/ 26653 w 53434"/>
                  <a:gd name="connsiteY8" fmla="*/ 14155 h 70276"/>
                  <a:gd name="connsiteX9" fmla="*/ 15357 w 53434"/>
                  <a:gd name="connsiteY9" fmla="*/ 14155 h 70276"/>
                  <a:gd name="connsiteX10" fmla="*/ 15484 w 53434"/>
                  <a:gd name="connsiteY10" fmla="*/ 27939 h 70276"/>
                  <a:gd name="connsiteX11" fmla="*/ 26780 w 53434"/>
                  <a:gd name="connsiteY11" fmla="*/ 27939 h 70276"/>
                  <a:gd name="connsiteX12" fmla="*/ 0 w 53434"/>
                  <a:gd name="connsiteY12" fmla="*/ 247 h 70276"/>
                  <a:gd name="connsiteX13" fmla="*/ 27161 w 53434"/>
                  <a:gd name="connsiteY13" fmla="*/ 1 h 70276"/>
                  <a:gd name="connsiteX14" fmla="*/ 49753 w 53434"/>
                  <a:gd name="connsiteY14" fmla="*/ 18339 h 70276"/>
                  <a:gd name="connsiteX15" fmla="*/ 39980 w 53434"/>
                  <a:gd name="connsiteY15" fmla="*/ 32862 h 70276"/>
                  <a:gd name="connsiteX16" fmla="*/ 53434 w 53434"/>
                  <a:gd name="connsiteY16" fmla="*/ 49723 h 70276"/>
                  <a:gd name="connsiteX17" fmla="*/ 30969 w 53434"/>
                  <a:gd name="connsiteY17" fmla="*/ 69908 h 70276"/>
                  <a:gd name="connsiteX18" fmla="*/ 762 w 53434"/>
                  <a:gd name="connsiteY18" fmla="*/ 70277 h 70276"/>
                  <a:gd name="connsiteX19" fmla="*/ 0 w 53434"/>
                  <a:gd name="connsiteY19" fmla="*/ 371 h 70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3434" h="70276">
                    <a:moveTo>
                      <a:pt x="29572" y="55754"/>
                    </a:moveTo>
                    <a:cubicBezTo>
                      <a:pt x="34269" y="55754"/>
                      <a:pt x="37822" y="52062"/>
                      <a:pt x="37695" y="47631"/>
                    </a:cubicBezTo>
                    <a:cubicBezTo>
                      <a:pt x="37695" y="43200"/>
                      <a:pt x="34015" y="39631"/>
                      <a:pt x="29572" y="39754"/>
                    </a:cubicBezTo>
                    <a:lnTo>
                      <a:pt x="15611" y="39754"/>
                    </a:lnTo>
                    <a:cubicBezTo>
                      <a:pt x="15611" y="39754"/>
                      <a:pt x="15738" y="55877"/>
                      <a:pt x="15738" y="55877"/>
                    </a:cubicBezTo>
                    <a:lnTo>
                      <a:pt x="29572" y="55877"/>
                    </a:lnTo>
                    <a:close/>
                    <a:moveTo>
                      <a:pt x="26780" y="27816"/>
                    </a:moveTo>
                    <a:cubicBezTo>
                      <a:pt x="30969" y="27816"/>
                      <a:pt x="34269" y="24616"/>
                      <a:pt x="34269" y="20801"/>
                    </a:cubicBezTo>
                    <a:cubicBezTo>
                      <a:pt x="34269" y="16986"/>
                      <a:pt x="30842" y="14155"/>
                      <a:pt x="26653" y="14155"/>
                    </a:cubicBezTo>
                    <a:lnTo>
                      <a:pt x="15357" y="14155"/>
                    </a:lnTo>
                    <a:cubicBezTo>
                      <a:pt x="15357" y="14155"/>
                      <a:pt x="15484" y="27939"/>
                      <a:pt x="15484" y="27939"/>
                    </a:cubicBezTo>
                    <a:lnTo>
                      <a:pt x="26780" y="27939"/>
                    </a:lnTo>
                    <a:close/>
                    <a:moveTo>
                      <a:pt x="0" y="247"/>
                    </a:moveTo>
                    <a:lnTo>
                      <a:pt x="27161" y="1"/>
                    </a:lnTo>
                    <a:cubicBezTo>
                      <a:pt x="39599" y="-122"/>
                      <a:pt x="49753" y="8247"/>
                      <a:pt x="49753" y="18339"/>
                    </a:cubicBezTo>
                    <a:cubicBezTo>
                      <a:pt x="49753" y="24616"/>
                      <a:pt x="45691" y="30893"/>
                      <a:pt x="39980" y="32862"/>
                    </a:cubicBezTo>
                    <a:cubicBezTo>
                      <a:pt x="47595" y="34339"/>
                      <a:pt x="53307" y="41108"/>
                      <a:pt x="53434" y="49723"/>
                    </a:cubicBezTo>
                    <a:cubicBezTo>
                      <a:pt x="53561" y="61046"/>
                      <a:pt x="43407" y="69785"/>
                      <a:pt x="30969" y="69908"/>
                    </a:cubicBezTo>
                    <a:lnTo>
                      <a:pt x="762" y="70277"/>
                    </a:lnTo>
                    <a:lnTo>
                      <a:pt x="0" y="371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EAF36CB-3D91-E581-CB2D-4538987DEC55}"/>
                  </a:ext>
                </a:extLst>
              </p:cNvPr>
              <p:cNvSpPr/>
              <p:nvPr/>
            </p:nvSpPr>
            <p:spPr>
              <a:xfrm>
                <a:off x="10822960" y="6537748"/>
                <a:ext cx="49245" cy="50215"/>
              </a:xfrm>
              <a:custGeom>
                <a:avLst/>
                <a:gdLst>
                  <a:gd name="connsiteX0" fmla="*/ 34776 w 49245"/>
                  <a:gd name="connsiteY0" fmla="*/ 43322 h 50215"/>
                  <a:gd name="connsiteX1" fmla="*/ 21069 w 49245"/>
                  <a:gd name="connsiteY1" fmla="*/ 50214 h 50215"/>
                  <a:gd name="connsiteX2" fmla="*/ 254 w 49245"/>
                  <a:gd name="connsiteY2" fmla="*/ 28184 h 50215"/>
                  <a:gd name="connsiteX3" fmla="*/ 0 w 49245"/>
                  <a:gd name="connsiteY3" fmla="*/ 369 h 50215"/>
                  <a:gd name="connsiteX4" fmla="*/ 14469 w 49245"/>
                  <a:gd name="connsiteY4" fmla="*/ 369 h 50215"/>
                  <a:gd name="connsiteX5" fmla="*/ 14723 w 49245"/>
                  <a:gd name="connsiteY5" fmla="*/ 25600 h 50215"/>
                  <a:gd name="connsiteX6" fmla="*/ 24623 w 49245"/>
                  <a:gd name="connsiteY6" fmla="*/ 36184 h 50215"/>
                  <a:gd name="connsiteX7" fmla="*/ 34649 w 49245"/>
                  <a:gd name="connsiteY7" fmla="*/ 30522 h 50215"/>
                  <a:gd name="connsiteX8" fmla="*/ 34269 w 49245"/>
                  <a:gd name="connsiteY8" fmla="*/ 0 h 50215"/>
                  <a:gd name="connsiteX9" fmla="*/ 48738 w 49245"/>
                  <a:gd name="connsiteY9" fmla="*/ 0 h 50215"/>
                  <a:gd name="connsiteX10" fmla="*/ 49245 w 49245"/>
                  <a:gd name="connsiteY10" fmla="*/ 48861 h 50215"/>
                  <a:gd name="connsiteX11" fmla="*/ 34776 w 49245"/>
                  <a:gd name="connsiteY11" fmla="*/ 48861 h 50215"/>
                  <a:gd name="connsiteX12" fmla="*/ 34776 w 49245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245" h="50215">
                    <a:moveTo>
                      <a:pt x="34776" y="43322"/>
                    </a:moveTo>
                    <a:cubicBezTo>
                      <a:pt x="31984" y="47507"/>
                      <a:pt x="26780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469" y="369"/>
                    </a:lnTo>
                    <a:cubicBezTo>
                      <a:pt x="14469" y="369"/>
                      <a:pt x="14723" y="25600"/>
                      <a:pt x="14723" y="25600"/>
                    </a:cubicBezTo>
                    <a:cubicBezTo>
                      <a:pt x="14723" y="32369"/>
                      <a:pt x="18657" y="36184"/>
                      <a:pt x="24623" y="36184"/>
                    </a:cubicBezTo>
                    <a:cubicBezTo>
                      <a:pt x="28684" y="36184"/>
                      <a:pt x="32619" y="33846"/>
                      <a:pt x="34649" y="30522"/>
                    </a:cubicBezTo>
                    <a:lnTo>
                      <a:pt x="34269" y="0"/>
                    </a:lnTo>
                    <a:lnTo>
                      <a:pt x="48738" y="0"/>
                    </a:lnTo>
                    <a:cubicBezTo>
                      <a:pt x="48738" y="0"/>
                      <a:pt x="49245" y="48861"/>
                      <a:pt x="49245" y="48861"/>
                    </a:cubicBezTo>
                    <a:lnTo>
                      <a:pt x="34776" y="48861"/>
                    </a:lnTo>
                    <a:cubicBezTo>
                      <a:pt x="34776" y="48861"/>
                      <a:pt x="34776" y="43199"/>
                      <a:pt x="34776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07622D0A-9FEC-3E41-A360-84C25EBAD90B}"/>
                  </a:ext>
                </a:extLst>
              </p:cNvPr>
              <p:cNvSpPr/>
              <p:nvPr/>
            </p:nvSpPr>
            <p:spPr>
              <a:xfrm>
                <a:off x="10880201" y="6513749"/>
                <a:ext cx="17768" cy="72860"/>
              </a:xfrm>
              <a:custGeom>
                <a:avLst/>
                <a:gdLst>
                  <a:gd name="connsiteX0" fmla="*/ 16373 w 17768"/>
                  <a:gd name="connsiteY0" fmla="*/ 23753 h 72860"/>
                  <a:gd name="connsiteX1" fmla="*/ 16880 w 17768"/>
                  <a:gd name="connsiteY1" fmla="*/ 72860 h 72860"/>
                  <a:gd name="connsiteX2" fmla="*/ 2412 w 17768"/>
                  <a:gd name="connsiteY2" fmla="*/ 72860 h 72860"/>
                  <a:gd name="connsiteX3" fmla="*/ 1904 w 17768"/>
                  <a:gd name="connsiteY3" fmla="*/ 24000 h 72860"/>
                  <a:gd name="connsiteX4" fmla="*/ 16500 w 17768"/>
                  <a:gd name="connsiteY4" fmla="*/ 24000 h 72860"/>
                  <a:gd name="connsiteX5" fmla="*/ 8758 w 17768"/>
                  <a:gd name="connsiteY5" fmla="*/ 0 h 72860"/>
                  <a:gd name="connsiteX6" fmla="*/ 17769 w 17768"/>
                  <a:gd name="connsiteY6" fmla="*/ 8369 h 72860"/>
                  <a:gd name="connsiteX7" fmla="*/ 9011 w 17768"/>
                  <a:gd name="connsiteY7" fmla="*/ 17107 h 72860"/>
                  <a:gd name="connsiteX8" fmla="*/ 0 w 17768"/>
                  <a:gd name="connsiteY8" fmla="*/ 8615 h 72860"/>
                  <a:gd name="connsiteX9" fmla="*/ 8758 w 17768"/>
                  <a:gd name="connsiteY9" fmla="*/ 0 h 7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768" h="72860">
                    <a:moveTo>
                      <a:pt x="16373" y="23753"/>
                    </a:moveTo>
                    <a:lnTo>
                      <a:pt x="16880" y="72860"/>
                    </a:lnTo>
                    <a:lnTo>
                      <a:pt x="2412" y="72860"/>
                    </a:lnTo>
                    <a:cubicBezTo>
                      <a:pt x="2412" y="72860"/>
                      <a:pt x="1904" y="24000"/>
                      <a:pt x="1904" y="24000"/>
                    </a:cubicBezTo>
                    <a:lnTo>
                      <a:pt x="16500" y="24000"/>
                    </a:lnTo>
                    <a:close/>
                    <a:moveTo>
                      <a:pt x="8758" y="0"/>
                    </a:moveTo>
                    <a:cubicBezTo>
                      <a:pt x="13581" y="0"/>
                      <a:pt x="17642" y="3815"/>
                      <a:pt x="17769" y="8369"/>
                    </a:cubicBezTo>
                    <a:cubicBezTo>
                      <a:pt x="17769" y="13046"/>
                      <a:pt x="13834" y="16984"/>
                      <a:pt x="9011" y="17107"/>
                    </a:cubicBezTo>
                    <a:cubicBezTo>
                      <a:pt x="4188" y="17107"/>
                      <a:pt x="127" y="13292"/>
                      <a:pt x="0" y="8615"/>
                    </a:cubicBezTo>
                    <a:cubicBezTo>
                      <a:pt x="0" y="4061"/>
                      <a:pt x="3935" y="123"/>
                      <a:pt x="8758" y="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10EE364D-5B07-93A1-DE5F-9ABA078BAC96}"/>
                  </a:ext>
                </a:extLst>
              </p:cNvPr>
              <p:cNvSpPr/>
              <p:nvPr/>
            </p:nvSpPr>
            <p:spPr>
              <a:xfrm rot="21564000">
                <a:off x="10907849" y="6516369"/>
                <a:ext cx="14468" cy="69906"/>
              </a:xfrm>
              <a:custGeom>
                <a:avLst/>
                <a:gdLst>
                  <a:gd name="connsiteX0" fmla="*/ 0 w 14468"/>
                  <a:gd name="connsiteY0" fmla="*/ 0 h 69906"/>
                  <a:gd name="connsiteX1" fmla="*/ 14469 w 14468"/>
                  <a:gd name="connsiteY1" fmla="*/ 0 h 69906"/>
                  <a:gd name="connsiteX2" fmla="*/ 14469 w 14468"/>
                  <a:gd name="connsiteY2" fmla="*/ 69906 h 69906"/>
                  <a:gd name="connsiteX3" fmla="*/ 0 w 14468"/>
                  <a:gd name="connsiteY3" fmla="*/ 69906 h 69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68" h="69906">
                    <a:moveTo>
                      <a:pt x="0" y="0"/>
                    </a:moveTo>
                    <a:lnTo>
                      <a:pt x="14469" y="0"/>
                    </a:lnTo>
                    <a:lnTo>
                      <a:pt x="14469" y="69906"/>
                    </a:lnTo>
                    <a:lnTo>
                      <a:pt x="0" y="69906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8F9A7F75-2C56-EC0C-7BAE-F063E05E5D3D}"/>
                  </a:ext>
                </a:extLst>
              </p:cNvPr>
              <p:cNvSpPr/>
              <p:nvPr/>
            </p:nvSpPr>
            <p:spPr>
              <a:xfrm>
                <a:off x="10930207" y="6515718"/>
                <a:ext cx="53307" cy="71138"/>
              </a:xfrm>
              <a:custGeom>
                <a:avLst/>
                <a:gdLst>
                  <a:gd name="connsiteX0" fmla="*/ 26781 w 53307"/>
                  <a:gd name="connsiteY0" fmla="*/ 57845 h 71138"/>
                  <a:gd name="connsiteX1" fmla="*/ 38458 w 53307"/>
                  <a:gd name="connsiteY1" fmla="*/ 51568 h 71138"/>
                  <a:gd name="connsiteX2" fmla="*/ 38458 w 53307"/>
                  <a:gd name="connsiteY2" fmla="*/ 39630 h 71138"/>
                  <a:gd name="connsiteX3" fmla="*/ 26528 w 53307"/>
                  <a:gd name="connsiteY3" fmla="*/ 33476 h 71138"/>
                  <a:gd name="connsiteX4" fmla="*/ 14089 w 53307"/>
                  <a:gd name="connsiteY4" fmla="*/ 45784 h 71138"/>
                  <a:gd name="connsiteX5" fmla="*/ 26781 w 53307"/>
                  <a:gd name="connsiteY5" fmla="*/ 57845 h 71138"/>
                  <a:gd name="connsiteX6" fmla="*/ 53181 w 53307"/>
                  <a:gd name="connsiteY6" fmla="*/ 69906 h 71138"/>
                  <a:gd name="connsiteX7" fmla="*/ 38712 w 53307"/>
                  <a:gd name="connsiteY7" fmla="*/ 69906 h 71138"/>
                  <a:gd name="connsiteX8" fmla="*/ 38712 w 53307"/>
                  <a:gd name="connsiteY8" fmla="*/ 64245 h 71138"/>
                  <a:gd name="connsiteX9" fmla="*/ 23862 w 53307"/>
                  <a:gd name="connsiteY9" fmla="*/ 71137 h 71138"/>
                  <a:gd name="connsiteX10" fmla="*/ 1 w 53307"/>
                  <a:gd name="connsiteY10" fmla="*/ 45784 h 71138"/>
                  <a:gd name="connsiteX11" fmla="*/ 23355 w 53307"/>
                  <a:gd name="connsiteY11" fmla="*/ 20061 h 71138"/>
                  <a:gd name="connsiteX12" fmla="*/ 38331 w 53307"/>
                  <a:gd name="connsiteY12" fmla="*/ 26707 h 71138"/>
                  <a:gd name="connsiteX13" fmla="*/ 38077 w 53307"/>
                  <a:gd name="connsiteY13" fmla="*/ 0 h 71138"/>
                  <a:gd name="connsiteX14" fmla="*/ 52546 w 53307"/>
                  <a:gd name="connsiteY14" fmla="*/ 0 h 71138"/>
                  <a:gd name="connsiteX15" fmla="*/ 53308 w 53307"/>
                  <a:gd name="connsiteY15" fmla="*/ 69783 h 7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71138">
                    <a:moveTo>
                      <a:pt x="26781" y="57845"/>
                    </a:moveTo>
                    <a:cubicBezTo>
                      <a:pt x="31858" y="57845"/>
                      <a:pt x="36300" y="55137"/>
                      <a:pt x="38458" y="51568"/>
                    </a:cubicBezTo>
                    <a:lnTo>
                      <a:pt x="38458" y="39630"/>
                    </a:lnTo>
                    <a:cubicBezTo>
                      <a:pt x="36174" y="36061"/>
                      <a:pt x="31604" y="33353"/>
                      <a:pt x="26528" y="33476"/>
                    </a:cubicBezTo>
                    <a:cubicBezTo>
                      <a:pt x="19420" y="33476"/>
                      <a:pt x="13962" y="38769"/>
                      <a:pt x="14089" y="45784"/>
                    </a:cubicBezTo>
                    <a:cubicBezTo>
                      <a:pt x="14089" y="52799"/>
                      <a:pt x="19674" y="57845"/>
                      <a:pt x="26781" y="57845"/>
                    </a:cubicBezTo>
                    <a:moveTo>
                      <a:pt x="53181" y="69906"/>
                    </a:moveTo>
                    <a:lnTo>
                      <a:pt x="38712" y="69906"/>
                    </a:lnTo>
                    <a:cubicBezTo>
                      <a:pt x="38712" y="69906"/>
                      <a:pt x="38712" y="64245"/>
                      <a:pt x="38712" y="64245"/>
                    </a:cubicBezTo>
                    <a:cubicBezTo>
                      <a:pt x="36300" y="68306"/>
                      <a:pt x="30208" y="71137"/>
                      <a:pt x="23862" y="71137"/>
                    </a:cubicBezTo>
                    <a:cubicBezTo>
                      <a:pt x="10662" y="71260"/>
                      <a:pt x="128" y="59937"/>
                      <a:pt x="1" y="45784"/>
                    </a:cubicBezTo>
                    <a:cubicBezTo>
                      <a:pt x="-126" y="31630"/>
                      <a:pt x="10155" y="20184"/>
                      <a:pt x="23355" y="20061"/>
                    </a:cubicBezTo>
                    <a:cubicBezTo>
                      <a:pt x="29701" y="20061"/>
                      <a:pt x="35793" y="22769"/>
                      <a:pt x="38331" y="26707"/>
                    </a:cubicBezTo>
                    <a:lnTo>
                      <a:pt x="38077" y="0"/>
                    </a:lnTo>
                    <a:lnTo>
                      <a:pt x="52546" y="0"/>
                    </a:lnTo>
                    <a:cubicBezTo>
                      <a:pt x="52546" y="0"/>
                      <a:pt x="53308" y="69783"/>
                      <a:pt x="53308" y="6978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6984B2E6-7AAE-FB97-2355-2761C657B2D2}"/>
                  </a:ext>
                </a:extLst>
              </p:cNvPr>
              <p:cNvSpPr/>
              <p:nvPr/>
            </p:nvSpPr>
            <p:spPr>
              <a:xfrm>
                <a:off x="11009660" y="6535779"/>
                <a:ext cx="53814" cy="65721"/>
              </a:xfrm>
              <a:custGeom>
                <a:avLst/>
                <a:gdLst>
                  <a:gd name="connsiteX0" fmla="*/ 19927 w 53814"/>
                  <a:gd name="connsiteY0" fmla="*/ 45415 h 65721"/>
                  <a:gd name="connsiteX1" fmla="*/ 0 w 53814"/>
                  <a:gd name="connsiteY1" fmla="*/ 492 h 65721"/>
                  <a:gd name="connsiteX2" fmla="*/ 15738 w 53814"/>
                  <a:gd name="connsiteY2" fmla="*/ 369 h 65721"/>
                  <a:gd name="connsiteX3" fmla="*/ 27288 w 53814"/>
                  <a:gd name="connsiteY3" fmla="*/ 28923 h 65721"/>
                  <a:gd name="connsiteX4" fmla="*/ 38203 w 53814"/>
                  <a:gd name="connsiteY4" fmla="*/ 123 h 65721"/>
                  <a:gd name="connsiteX5" fmla="*/ 53814 w 53814"/>
                  <a:gd name="connsiteY5" fmla="*/ 0 h 65721"/>
                  <a:gd name="connsiteX6" fmla="*/ 26400 w 53814"/>
                  <a:gd name="connsiteY6" fmla="*/ 65599 h 65721"/>
                  <a:gd name="connsiteX7" fmla="*/ 10788 w 53814"/>
                  <a:gd name="connsiteY7" fmla="*/ 65722 h 65721"/>
                  <a:gd name="connsiteX8" fmla="*/ 19927 w 53814"/>
                  <a:gd name="connsiteY8" fmla="*/ 45415 h 65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3814" h="65721">
                    <a:moveTo>
                      <a:pt x="19927" y="45415"/>
                    </a:moveTo>
                    <a:lnTo>
                      <a:pt x="0" y="492"/>
                    </a:lnTo>
                    <a:lnTo>
                      <a:pt x="15738" y="369"/>
                    </a:lnTo>
                    <a:lnTo>
                      <a:pt x="27288" y="28923"/>
                    </a:lnTo>
                    <a:lnTo>
                      <a:pt x="38203" y="123"/>
                    </a:lnTo>
                    <a:lnTo>
                      <a:pt x="53814" y="0"/>
                    </a:lnTo>
                    <a:lnTo>
                      <a:pt x="26400" y="65599"/>
                    </a:lnTo>
                    <a:lnTo>
                      <a:pt x="10788" y="65722"/>
                    </a:lnTo>
                    <a:lnTo>
                      <a:pt x="19927" y="45415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F6375B1E-F662-A3EC-F4C0-D55C4EE3BE68}"/>
                  </a:ext>
                </a:extLst>
              </p:cNvPr>
              <p:cNvSpPr/>
              <p:nvPr/>
            </p:nvSpPr>
            <p:spPr>
              <a:xfrm>
                <a:off x="11063854" y="6534424"/>
                <a:ext cx="52547" cy="51078"/>
              </a:xfrm>
              <a:custGeom>
                <a:avLst/>
                <a:gdLst>
                  <a:gd name="connsiteX0" fmla="*/ 26401 w 52547"/>
                  <a:gd name="connsiteY0" fmla="*/ 37662 h 51078"/>
                  <a:gd name="connsiteX1" fmla="*/ 38331 w 52547"/>
                  <a:gd name="connsiteY1" fmla="*/ 25601 h 51078"/>
                  <a:gd name="connsiteX2" fmla="*/ 26147 w 52547"/>
                  <a:gd name="connsiteY2" fmla="*/ 13662 h 51078"/>
                  <a:gd name="connsiteX3" fmla="*/ 14216 w 52547"/>
                  <a:gd name="connsiteY3" fmla="*/ 25847 h 51078"/>
                  <a:gd name="connsiteX4" fmla="*/ 26401 w 52547"/>
                  <a:gd name="connsiteY4" fmla="*/ 37662 h 51078"/>
                  <a:gd name="connsiteX5" fmla="*/ 52546 w 52547"/>
                  <a:gd name="connsiteY5" fmla="*/ 25354 h 51078"/>
                  <a:gd name="connsiteX6" fmla="*/ 26527 w 52547"/>
                  <a:gd name="connsiteY6" fmla="*/ 51077 h 51078"/>
                  <a:gd name="connsiteX7" fmla="*/ 1 w 52547"/>
                  <a:gd name="connsiteY7" fmla="*/ 25847 h 51078"/>
                  <a:gd name="connsiteX8" fmla="*/ 26020 w 52547"/>
                  <a:gd name="connsiteY8" fmla="*/ 1 h 51078"/>
                  <a:gd name="connsiteX9" fmla="*/ 52546 w 52547"/>
                  <a:gd name="connsiteY9" fmla="*/ 25354 h 5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547" h="51078">
                    <a:moveTo>
                      <a:pt x="26401" y="37662"/>
                    </a:moveTo>
                    <a:cubicBezTo>
                      <a:pt x="33254" y="37662"/>
                      <a:pt x="38458" y="32370"/>
                      <a:pt x="38331" y="25601"/>
                    </a:cubicBezTo>
                    <a:cubicBezTo>
                      <a:pt x="38331" y="18708"/>
                      <a:pt x="33000" y="13539"/>
                      <a:pt x="26147" y="13662"/>
                    </a:cubicBezTo>
                    <a:cubicBezTo>
                      <a:pt x="19293" y="13662"/>
                      <a:pt x="14089" y="18955"/>
                      <a:pt x="14216" y="25847"/>
                    </a:cubicBezTo>
                    <a:cubicBezTo>
                      <a:pt x="14216" y="32616"/>
                      <a:pt x="19547" y="37785"/>
                      <a:pt x="26401" y="37662"/>
                    </a:cubicBezTo>
                    <a:moveTo>
                      <a:pt x="52546" y="25354"/>
                    </a:moveTo>
                    <a:cubicBezTo>
                      <a:pt x="52673" y="39877"/>
                      <a:pt x="41377" y="50954"/>
                      <a:pt x="26527" y="51077"/>
                    </a:cubicBezTo>
                    <a:cubicBezTo>
                      <a:pt x="11551" y="51200"/>
                      <a:pt x="128" y="40493"/>
                      <a:pt x="1" y="25847"/>
                    </a:cubicBezTo>
                    <a:cubicBezTo>
                      <a:pt x="-126" y="11201"/>
                      <a:pt x="11043" y="124"/>
                      <a:pt x="26020" y="1"/>
                    </a:cubicBezTo>
                    <a:cubicBezTo>
                      <a:pt x="40870" y="-122"/>
                      <a:pt x="52419" y="10709"/>
                      <a:pt x="52546" y="2535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3956D8A2-8DB9-5354-9D84-129074D74E97}"/>
                  </a:ext>
                </a:extLst>
              </p:cNvPr>
              <p:cNvSpPr/>
              <p:nvPr/>
            </p:nvSpPr>
            <p:spPr>
              <a:xfrm>
                <a:off x="11124270" y="6534672"/>
                <a:ext cx="49372" cy="50215"/>
              </a:xfrm>
              <a:custGeom>
                <a:avLst/>
                <a:gdLst>
                  <a:gd name="connsiteX0" fmla="*/ 34776 w 49372"/>
                  <a:gd name="connsiteY0" fmla="*/ 43322 h 50215"/>
                  <a:gd name="connsiteX1" fmla="*/ 21069 w 49372"/>
                  <a:gd name="connsiteY1" fmla="*/ 50214 h 50215"/>
                  <a:gd name="connsiteX2" fmla="*/ 254 w 49372"/>
                  <a:gd name="connsiteY2" fmla="*/ 28184 h 50215"/>
                  <a:gd name="connsiteX3" fmla="*/ 0 w 49372"/>
                  <a:gd name="connsiteY3" fmla="*/ 369 h 50215"/>
                  <a:gd name="connsiteX4" fmla="*/ 14469 w 49372"/>
                  <a:gd name="connsiteY4" fmla="*/ 369 h 50215"/>
                  <a:gd name="connsiteX5" fmla="*/ 14723 w 49372"/>
                  <a:gd name="connsiteY5" fmla="*/ 25600 h 50215"/>
                  <a:gd name="connsiteX6" fmla="*/ 24623 w 49372"/>
                  <a:gd name="connsiteY6" fmla="*/ 36184 h 50215"/>
                  <a:gd name="connsiteX7" fmla="*/ 34649 w 49372"/>
                  <a:gd name="connsiteY7" fmla="*/ 30522 h 50215"/>
                  <a:gd name="connsiteX8" fmla="*/ 34269 w 49372"/>
                  <a:gd name="connsiteY8" fmla="*/ 0 h 50215"/>
                  <a:gd name="connsiteX9" fmla="*/ 48864 w 49372"/>
                  <a:gd name="connsiteY9" fmla="*/ 0 h 50215"/>
                  <a:gd name="connsiteX10" fmla="*/ 49372 w 49372"/>
                  <a:gd name="connsiteY10" fmla="*/ 48861 h 50215"/>
                  <a:gd name="connsiteX11" fmla="*/ 34776 w 49372"/>
                  <a:gd name="connsiteY11" fmla="*/ 48861 h 50215"/>
                  <a:gd name="connsiteX12" fmla="*/ 34776 w 49372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372" h="50215">
                    <a:moveTo>
                      <a:pt x="34776" y="43322"/>
                    </a:moveTo>
                    <a:cubicBezTo>
                      <a:pt x="31984" y="47507"/>
                      <a:pt x="26780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469" y="369"/>
                    </a:lnTo>
                    <a:cubicBezTo>
                      <a:pt x="14469" y="369"/>
                      <a:pt x="14723" y="25600"/>
                      <a:pt x="14723" y="25600"/>
                    </a:cubicBezTo>
                    <a:cubicBezTo>
                      <a:pt x="14723" y="32369"/>
                      <a:pt x="18657" y="36184"/>
                      <a:pt x="24623" y="36184"/>
                    </a:cubicBezTo>
                    <a:cubicBezTo>
                      <a:pt x="28684" y="36184"/>
                      <a:pt x="32619" y="33846"/>
                      <a:pt x="34649" y="30522"/>
                    </a:cubicBezTo>
                    <a:lnTo>
                      <a:pt x="34269" y="0"/>
                    </a:lnTo>
                    <a:lnTo>
                      <a:pt x="48864" y="0"/>
                    </a:lnTo>
                    <a:cubicBezTo>
                      <a:pt x="48864" y="0"/>
                      <a:pt x="49372" y="48861"/>
                      <a:pt x="49372" y="48861"/>
                    </a:cubicBezTo>
                    <a:lnTo>
                      <a:pt x="34776" y="48861"/>
                    </a:lnTo>
                    <a:cubicBezTo>
                      <a:pt x="34776" y="48861"/>
                      <a:pt x="34776" y="43199"/>
                      <a:pt x="34776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411032D4-393E-BEF5-95B5-A0F3A2AC8847}"/>
                  </a:ext>
                </a:extLst>
              </p:cNvPr>
              <p:cNvSpPr/>
              <p:nvPr/>
            </p:nvSpPr>
            <p:spPr>
              <a:xfrm>
                <a:off x="11183415" y="6533318"/>
                <a:ext cx="32745" cy="50214"/>
              </a:xfrm>
              <a:custGeom>
                <a:avLst/>
                <a:gdLst>
                  <a:gd name="connsiteX0" fmla="*/ 0 w 32745"/>
                  <a:gd name="connsiteY0" fmla="*/ 1231 h 50214"/>
                  <a:gd name="connsiteX1" fmla="*/ 14469 w 32745"/>
                  <a:gd name="connsiteY1" fmla="*/ 1231 h 50214"/>
                  <a:gd name="connsiteX2" fmla="*/ 14469 w 32745"/>
                  <a:gd name="connsiteY2" fmla="*/ 6892 h 50214"/>
                  <a:gd name="connsiteX3" fmla="*/ 26526 w 32745"/>
                  <a:gd name="connsiteY3" fmla="*/ 0 h 50214"/>
                  <a:gd name="connsiteX4" fmla="*/ 32745 w 32745"/>
                  <a:gd name="connsiteY4" fmla="*/ 862 h 50214"/>
                  <a:gd name="connsiteX5" fmla="*/ 32111 w 32745"/>
                  <a:gd name="connsiteY5" fmla="*/ 14031 h 50214"/>
                  <a:gd name="connsiteX6" fmla="*/ 25638 w 32745"/>
                  <a:gd name="connsiteY6" fmla="*/ 13046 h 50214"/>
                  <a:gd name="connsiteX7" fmla="*/ 14723 w 32745"/>
                  <a:gd name="connsiteY7" fmla="*/ 20553 h 50214"/>
                  <a:gd name="connsiteX8" fmla="*/ 15104 w 32745"/>
                  <a:gd name="connsiteY8" fmla="*/ 50214 h 50214"/>
                  <a:gd name="connsiteX9" fmla="*/ 635 w 32745"/>
                  <a:gd name="connsiteY9" fmla="*/ 50214 h 50214"/>
                  <a:gd name="connsiteX10" fmla="*/ 127 w 32745"/>
                  <a:gd name="connsiteY10" fmla="*/ 1354 h 50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745" h="50214">
                    <a:moveTo>
                      <a:pt x="0" y="1231"/>
                    </a:moveTo>
                    <a:lnTo>
                      <a:pt x="14469" y="1231"/>
                    </a:lnTo>
                    <a:cubicBezTo>
                      <a:pt x="14469" y="1231"/>
                      <a:pt x="14469" y="6892"/>
                      <a:pt x="14469" y="6892"/>
                    </a:cubicBezTo>
                    <a:cubicBezTo>
                      <a:pt x="16880" y="2708"/>
                      <a:pt x="22338" y="0"/>
                      <a:pt x="26526" y="0"/>
                    </a:cubicBezTo>
                    <a:cubicBezTo>
                      <a:pt x="29065" y="0"/>
                      <a:pt x="31222" y="246"/>
                      <a:pt x="32745" y="862"/>
                    </a:cubicBezTo>
                    <a:lnTo>
                      <a:pt x="32111" y="14031"/>
                    </a:lnTo>
                    <a:cubicBezTo>
                      <a:pt x="30080" y="13292"/>
                      <a:pt x="27669" y="12923"/>
                      <a:pt x="25638" y="13046"/>
                    </a:cubicBezTo>
                    <a:cubicBezTo>
                      <a:pt x="22338" y="13046"/>
                      <a:pt x="17134" y="15754"/>
                      <a:pt x="14723" y="20553"/>
                    </a:cubicBezTo>
                    <a:lnTo>
                      <a:pt x="15104" y="50214"/>
                    </a:lnTo>
                    <a:lnTo>
                      <a:pt x="635" y="50214"/>
                    </a:lnTo>
                    <a:cubicBezTo>
                      <a:pt x="635" y="50214"/>
                      <a:pt x="127" y="1354"/>
                      <a:pt x="127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0792BDD4-F953-EF58-D2F5-94BB53F2C1E2}"/>
                  </a:ext>
                </a:extLst>
              </p:cNvPr>
              <p:cNvSpPr/>
              <p:nvPr/>
            </p:nvSpPr>
            <p:spPr>
              <a:xfrm>
                <a:off x="11240148" y="6510057"/>
                <a:ext cx="36680" cy="72860"/>
              </a:xfrm>
              <a:custGeom>
                <a:avLst/>
                <a:gdLst>
                  <a:gd name="connsiteX0" fmla="*/ 29192 w 36680"/>
                  <a:gd name="connsiteY0" fmla="*/ 0 h 72860"/>
                  <a:gd name="connsiteX1" fmla="*/ 36680 w 36680"/>
                  <a:gd name="connsiteY1" fmla="*/ 1477 h 72860"/>
                  <a:gd name="connsiteX2" fmla="*/ 36046 w 36680"/>
                  <a:gd name="connsiteY2" fmla="*/ 13907 h 72860"/>
                  <a:gd name="connsiteX3" fmla="*/ 31476 w 36680"/>
                  <a:gd name="connsiteY3" fmla="*/ 13292 h 72860"/>
                  <a:gd name="connsiteX4" fmla="*/ 23734 w 36680"/>
                  <a:gd name="connsiteY4" fmla="*/ 20923 h 72860"/>
                  <a:gd name="connsiteX5" fmla="*/ 23734 w 36680"/>
                  <a:gd name="connsiteY5" fmla="*/ 23753 h 72860"/>
                  <a:gd name="connsiteX6" fmla="*/ 36299 w 36680"/>
                  <a:gd name="connsiteY6" fmla="*/ 23630 h 72860"/>
                  <a:gd name="connsiteX7" fmla="*/ 36299 w 36680"/>
                  <a:gd name="connsiteY7" fmla="*/ 37045 h 72860"/>
                  <a:gd name="connsiteX8" fmla="*/ 23988 w 36680"/>
                  <a:gd name="connsiteY8" fmla="*/ 37169 h 72860"/>
                  <a:gd name="connsiteX9" fmla="*/ 24369 w 36680"/>
                  <a:gd name="connsiteY9" fmla="*/ 72860 h 72860"/>
                  <a:gd name="connsiteX10" fmla="*/ 9900 w 36680"/>
                  <a:gd name="connsiteY10" fmla="*/ 72860 h 72860"/>
                  <a:gd name="connsiteX11" fmla="*/ 9519 w 36680"/>
                  <a:gd name="connsiteY11" fmla="*/ 37292 h 72860"/>
                  <a:gd name="connsiteX12" fmla="*/ 127 w 36680"/>
                  <a:gd name="connsiteY12" fmla="*/ 37292 h 72860"/>
                  <a:gd name="connsiteX13" fmla="*/ 0 w 36680"/>
                  <a:gd name="connsiteY13" fmla="*/ 24000 h 72860"/>
                  <a:gd name="connsiteX14" fmla="*/ 9392 w 36680"/>
                  <a:gd name="connsiteY14" fmla="*/ 24000 h 72860"/>
                  <a:gd name="connsiteX15" fmla="*/ 9392 w 36680"/>
                  <a:gd name="connsiteY15" fmla="*/ 20307 h 72860"/>
                  <a:gd name="connsiteX16" fmla="*/ 29319 w 36680"/>
                  <a:gd name="connsiteY16" fmla="*/ 123 h 7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6680" h="72860">
                    <a:moveTo>
                      <a:pt x="29192" y="0"/>
                    </a:moveTo>
                    <a:cubicBezTo>
                      <a:pt x="31857" y="0"/>
                      <a:pt x="34776" y="492"/>
                      <a:pt x="36680" y="1477"/>
                    </a:cubicBezTo>
                    <a:lnTo>
                      <a:pt x="36046" y="13907"/>
                    </a:lnTo>
                    <a:cubicBezTo>
                      <a:pt x="35030" y="13661"/>
                      <a:pt x="32999" y="13292"/>
                      <a:pt x="31476" y="13292"/>
                    </a:cubicBezTo>
                    <a:cubicBezTo>
                      <a:pt x="27288" y="13292"/>
                      <a:pt x="23734" y="16369"/>
                      <a:pt x="23734" y="20923"/>
                    </a:cubicBezTo>
                    <a:lnTo>
                      <a:pt x="23734" y="23753"/>
                    </a:lnTo>
                    <a:cubicBezTo>
                      <a:pt x="23734" y="23753"/>
                      <a:pt x="36299" y="23630"/>
                      <a:pt x="36299" y="23630"/>
                    </a:cubicBezTo>
                    <a:lnTo>
                      <a:pt x="36299" y="37045"/>
                    </a:lnTo>
                    <a:cubicBezTo>
                      <a:pt x="36299" y="37045"/>
                      <a:pt x="23988" y="37169"/>
                      <a:pt x="23988" y="37169"/>
                    </a:cubicBezTo>
                    <a:lnTo>
                      <a:pt x="24369" y="72860"/>
                    </a:lnTo>
                    <a:lnTo>
                      <a:pt x="9900" y="72860"/>
                    </a:lnTo>
                    <a:cubicBezTo>
                      <a:pt x="9900" y="72860"/>
                      <a:pt x="9519" y="37292"/>
                      <a:pt x="9519" y="37292"/>
                    </a:cubicBezTo>
                    <a:lnTo>
                      <a:pt x="127" y="37292"/>
                    </a:lnTo>
                    <a:cubicBezTo>
                      <a:pt x="127" y="37292"/>
                      <a:pt x="0" y="24000"/>
                      <a:pt x="0" y="24000"/>
                    </a:cubicBezTo>
                    <a:lnTo>
                      <a:pt x="9392" y="24000"/>
                    </a:lnTo>
                    <a:cubicBezTo>
                      <a:pt x="9392" y="24000"/>
                      <a:pt x="9392" y="20307"/>
                      <a:pt x="9392" y="20307"/>
                    </a:cubicBezTo>
                    <a:cubicBezTo>
                      <a:pt x="9265" y="7631"/>
                      <a:pt x="17515" y="246"/>
                      <a:pt x="29319" y="123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5E19FE7F-B2F2-711B-A169-0C6EE9D2CBFC}"/>
                  </a:ext>
                </a:extLst>
              </p:cNvPr>
              <p:cNvSpPr/>
              <p:nvPr/>
            </p:nvSpPr>
            <p:spPr>
              <a:xfrm>
                <a:off x="11282159" y="6533072"/>
                <a:ext cx="49372" cy="50215"/>
              </a:xfrm>
              <a:custGeom>
                <a:avLst/>
                <a:gdLst>
                  <a:gd name="connsiteX0" fmla="*/ 34776 w 49372"/>
                  <a:gd name="connsiteY0" fmla="*/ 43322 h 50215"/>
                  <a:gd name="connsiteX1" fmla="*/ 21069 w 49372"/>
                  <a:gd name="connsiteY1" fmla="*/ 50214 h 50215"/>
                  <a:gd name="connsiteX2" fmla="*/ 254 w 49372"/>
                  <a:gd name="connsiteY2" fmla="*/ 28184 h 50215"/>
                  <a:gd name="connsiteX3" fmla="*/ 0 w 49372"/>
                  <a:gd name="connsiteY3" fmla="*/ 369 h 50215"/>
                  <a:gd name="connsiteX4" fmla="*/ 14469 w 49372"/>
                  <a:gd name="connsiteY4" fmla="*/ 369 h 50215"/>
                  <a:gd name="connsiteX5" fmla="*/ 14723 w 49372"/>
                  <a:gd name="connsiteY5" fmla="*/ 25600 h 50215"/>
                  <a:gd name="connsiteX6" fmla="*/ 24623 w 49372"/>
                  <a:gd name="connsiteY6" fmla="*/ 36184 h 50215"/>
                  <a:gd name="connsiteX7" fmla="*/ 34649 w 49372"/>
                  <a:gd name="connsiteY7" fmla="*/ 30522 h 50215"/>
                  <a:gd name="connsiteX8" fmla="*/ 34269 w 49372"/>
                  <a:gd name="connsiteY8" fmla="*/ 0 h 50215"/>
                  <a:gd name="connsiteX9" fmla="*/ 48865 w 49372"/>
                  <a:gd name="connsiteY9" fmla="*/ 0 h 50215"/>
                  <a:gd name="connsiteX10" fmla="*/ 49372 w 49372"/>
                  <a:gd name="connsiteY10" fmla="*/ 48861 h 50215"/>
                  <a:gd name="connsiteX11" fmla="*/ 34776 w 49372"/>
                  <a:gd name="connsiteY11" fmla="*/ 48861 h 50215"/>
                  <a:gd name="connsiteX12" fmla="*/ 34776 w 49372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372" h="50215">
                    <a:moveTo>
                      <a:pt x="34776" y="43322"/>
                    </a:moveTo>
                    <a:cubicBezTo>
                      <a:pt x="31984" y="47507"/>
                      <a:pt x="26653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469" y="369"/>
                    </a:lnTo>
                    <a:cubicBezTo>
                      <a:pt x="14469" y="369"/>
                      <a:pt x="14723" y="25600"/>
                      <a:pt x="14723" y="25600"/>
                    </a:cubicBezTo>
                    <a:cubicBezTo>
                      <a:pt x="14723" y="32369"/>
                      <a:pt x="18657" y="36184"/>
                      <a:pt x="24623" y="36184"/>
                    </a:cubicBezTo>
                    <a:cubicBezTo>
                      <a:pt x="28684" y="36184"/>
                      <a:pt x="32619" y="33846"/>
                      <a:pt x="34649" y="30522"/>
                    </a:cubicBezTo>
                    <a:lnTo>
                      <a:pt x="34269" y="0"/>
                    </a:lnTo>
                    <a:lnTo>
                      <a:pt x="48865" y="0"/>
                    </a:lnTo>
                    <a:cubicBezTo>
                      <a:pt x="48865" y="0"/>
                      <a:pt x="49372" y="48861"/>
                      <a:pt x="49372" y="48861"/>
                    </a:cubicBezTo>
                    <a:lnTo>
                      <a:pt x="34776" y="48861"/>
                    </a:lnTo>
                    <a:cubicBezTo>
                      <a:pt x="34776" y="48861"/>
                      <a:pt x="34776" y="43199"/>
                      <a:pt x="34776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D1FDF707-774E-A03C-4982-5797FF754F19}"/>
                  </a:ext>
                </a:extLst>
              </p:cNvPr>
              <p:cNvSpPr/>
              <p:nvPr/>
            </p:nvSpPr>
            <p:spPr>
              <a:xfrm>
                <a:off x="11337116" y="6519780"/>
                <a:ext cx="37441" cy="62646"/>
              </a:xfrm>
              <a:custGeom>
                <a:avLst/>
                <a:gdLst>
                  <a:gd name="connsiteX0" fmla="*/ 9519 w 37441"/>
                  <a:gd name="connsiteY0" fmla="*/ 42953 h 62646"/>
                  <a:gd name="connsiteX1" fmla="*/ 9519 w 37441"/>
                  <a:gd name="connsiteY1" fmla="*/ 26461 h 62646"/>
                  <a:gd name="connsiteX2" fmla="*/ 0 w 37441"/>
                  <a:gd name="connsiteY2" fmla="*/ 26461 h 62646"/>
                  <a:gd name="connsiteX3" fmla="*/ 0 w 37441"/>
                  <a:gd name="connsiteY3" fmla="*/ 13046 h 62646"/>
                  <a:gd name="connsiteX4" fmla="*/ 9265 w 37441"/>
                  <a:gd name="connsiteY4" fmla="*/ 13046 h 62646"/>
                  <a:gd name="connsiteX5" fmla="*/ 9265 w 37441"/>
                  <a:gd name="connsiteY5" fmla="*/ 123 h 62646"/>
                  <a:gd name="connsiteX6" fmla="*/ 23607 w 37441"/>
                  <a:gd name="connsiteY6" fmla="*/ 0 h 62646"/>
                  <a:gd name="connsiteX7" fmla="*/ 23607 w 37441"/>
                  <a:gd name="connsiteY7" fmla="*/ 12923 h 62646"/>
                  <a:gd name="connsiteX8" fmla="*/ 36172 w 37441"/>
                  <a:gd name="connsiteY8" fmla="*/ 12800 h 62646"/>
                  <a:gd name="connsiteX9" fmla="*/ 36172 w 37441"/>
                  <a:gd name="connsiteY9" fmla="*/ 26215 h 62646"/>
                  <a:gd name="connsiteX10" fmla="*/ 23861 w 37441"/>
                  <a:gd name="connsiteY10" fmla="*/ 26338 h 62646"/>
                  <a:gd name="connsiteX11" fmla="*/ 23861 w 37441"/>
                  <a:gd name="connsiteY11" fmla="*/ 42091 h 62646"/>
                  <a:gd name="connsiteX12" fmla="*/ 31984 w 37441"/>
                  <a:gd name="connsiteY12" fmla="*/ 49476 h 62646"/>
                  <a:gd name="connsiteX13" fmla="*/ 36553 w 37441"/>
                  <a:gd name="connsiteY13" fmla="*/ 48738 h 62646"/>
                  <a:gd name="connsiteX14" fmla="*/ 37442 w 37441"/>
                  <a:gd name="connsiteY14" fmla="*/ 61168 h 62646"/>
                  <a:gd name="connsiteX15" fmla="*/ 30080 w 37441"/>
                  <a:gd name="connsiteY15" fmla="*/ 62645 h 62646"/>
                  <a:gd name="connsiteX16" fmla="*/ 9646 w 37441"/>
                  <a:gd name="connsiteY16" fmla="*/ 42830 h 626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441" h="62646">
                    <a:moveTo>
                      <a:pt x="9519" y="42953"/>
                    </a:moveTo>
                    <a:lnTo>
                      <a:pt x="9519" y="26461"/>
                    </a:lnTo>
                    <a:cubicBezTo>
                      <a:pt x="9519" y="26461"/>
                      <a:pt x="0" y="26461"/>
                      <a:pt x="0" y="26461"/>
                    </a:cubicBezTo>
                    <a:lnTo>
                      <a:pt x="0" y="13046"/>
                    </a:lnTo>
                    <a:cubicBezTo>
                      <a:pt x="0" y="13046"/>
                      <a:pt x="9265" y="13046"/>
                      <a:pt x="9265" y="13046"/>
                    </a:cubicBezTo>
                    <a:lnTo>
                      <a:pt x="9265" y="123"/>
                    </a:lnTo>
                    <a:cubicBezTo>
                      <a:pt x="9265" y="123"/>
                      <a:pt x="23607" y="0"/>
                      <a:pt x="23607" y="0"/>
                    </a:cubicBezTo>
                    <a:lnTo>
                      <a:pt x="23607" y="12923"/>
                    </a:lnTo>
                    <a:cubicBezTo>
                      <a:pt x="23607" y="12923"/>
                      <a:pt x="36172" y="12800"/>
                      <a:pt x="36172" y="12800"/>
                    </a:cubicBezTo>
                    <a:lnTo>
                      <a:pt x="36172" y="26215"/>
                    </a:lnTo>
                    <a:cubicBezTo>
                      <a:pt x="36172" y="26215"/>
                      <a:pt x="23861" y="26338"/>
                      <a:pt x="23861" y="26338"/>
                    </a:cubicBezTo>
                    <a:lnTo>
                      <a:pt x="23861" y="42091"/>
                    </a:lnTo>
                    <a:cubicBezTo>
                      <a:pt x="24115" y="46645"/>
                      <a:pt x="27669" y="49599"/>
                      <a:pt x="31984" y="49476"/>
                    </a:cubicBezTo>
                    <a:cubicBezTo>
                      <a:pt x="33380" y="49476"/>
                      <a:pt x="35411" y="49107"/>
                      <a:pt x="36553" y="48738"/>
                    </a:cubicBezTo>
                    <a:lnTo>
                      <a:pt x="37442" y="61168"/>
                    </a:lnTo>
                    <a:cubicBezTo>
                      <a:pt x="35538" y="62153"/>
                      <a:pt x="32746" y="62645"/>
                      <a:pt x="30080" y="62645"/>
                    </a:cubicBezTo>
                    <a:cubicBezTo>
                      <a:pt x="18277" y="62768"/>
                      <a:pt x="9773" y="55507"/>
                      <a:pt x="9646" y="4283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14584455-1AA0-37B8-B5B2-C1E3C4029AE2}"/>
                  </a:ext>
                </a:extLst>
              </p:cNvPr>
              <p:cNvSpPr/>
              <p:nvPr/>
            </p:nvSpPr>
            <p:spPr>
              <a:xfrm>
                <a:off x="11380903" y="6532087"/>
                <a:ext cx="49498" cy="50215"/>
              </a:xfrm>
              <a:custGeom>
                <a:avLst/>
                <a:gdLst>
                  <a:gd name="connsiteX0" fmla="*/ 34776 w 49498"/>
                  <a:gd name="connsiteY0" fmla="*/ 43322 h 50215"/>
                  <a:gd name="connsiteX1" fmla="*/ 21069 w 49498"/>
                  <a:gd name="connsiteY1" fmla="*/ 50214 h 50215"/>
                  <a:gd name="connsiteX2" fmla="*/ 254 w 49498"/>
                  <a:gd name="connsiteY2" fmla="*/ 28184 h 50215"/>
                  <a:gd name="connsiteX3" fmla="*/ 0 w 49498"/>
                  <a:gd name="connsiteY3" fmla="*/ 369 h 50215"/>
                  <a:gd name="connsiteX4" fmla="*/ 14596 w 49498"/>
                  <a:gd name="connsiteY4" fmla="*/ 369 h 50215"/>
                  <a:gd name="connsiteX5" fmla="*/ 14850 w 49498"/>
                  <a:gd name="connsiteY5" fmla="*/ 25600 h 50215"/>
                  <a:gd name="connsiteX6" fmla="*/ 24749 w 49498"/>
                  <a:gd name="connsiteY6" fmla="*/ 36184 h 50215"/>
                  <a:gd name="connsiteX7" fmla="*/ 34776 w 49498"/>
                  <a:gd name="connsiteY7" fmla="*/ 30523 h 50215"/>
                  <a:gd name="connsiteX8" fmla="*/ 34395 w 49498"/>
                  <a:gd name="connsiteY8" fmla="*/ 0 h 50215"/>
                  <a:gd name="connsiteX9" fmla="*/ 48991 w 49498"/>
                  <a:gd name="connsiteY9" fmla="*/ 0 h 50215"/>
                  <a:gd name="connsiteX10" fmla="*/ 49499 w 49498"/>
                  <a:gd name="connsiteY10" fmla="*/ 48861 h 50215"/>
                  <a:gd name="connsiteX11" fmla="*/ 34903 w 49498"/>
                  <a:gd name="connsiteY11" fmla="*/ 48861 h 50215"/>
                  <a:gd name="connsiteX12" fmla="*/ 34903 w 49498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498" h="50215">
                    <a:moveTo>
                      <a:pt x="34776" y="43322"/>
                    </a:moveTo>
                    <a:cubicBezTo>
                      <a:pt x="32111" y="47507"/>
                      <a:pt x="26653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596" y="369"/>
                    </a:lnTo>
                    <a:cubicBezTo>
                      <a:pt x="14596" y="369"/>
                      <a:pt x="14850" y="25600"/>
                      <a:pt x="14850" y="25600"/>
                    </a:cubicBezTo>
                    <a:cubicBezTo>
                      <a:pt x="14850" y="32369"/>
                      <a:pt x="18784" y="36184"/>
                      <a:pt x="24749" y="36184"/>
                    </a:cubicBezTo>
                    <a:cubicBezTo>
                      <a:pt x="28811" y="36184"/>
                      <a:pt x="32745" y="33846"/>
                      <a:pt x="34776" y="30523"/>
                    </a:cubicBezTo>
                    <a:lnTo>
                      <a:pt x="34395" y="0"/>
                    </a:lnTo>
                    <a:lnTo>
                      <a:pt x="48991" y="0"/>
                    </a:lnTo>
                    <a:cubicBezTo>
                      <a:pt x="48991" y="0"/>
                      <a:pt x="49499" y="48861"/>
                      <a:pt x="49499" y="48861"/>
                    </a:cubicBezTo>
                    <a:lnTo>
                      <a:pt x="34903" y="48861"/>
                    </a:lnTo>
                    <a:cubicBezTo>
                      <a:pt x="34903" y="48861"/>
                      <a:pt x="34903" y="43199"/>
                      <a:pt x="34903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F0642534-3B36-8B96-73F3-F8623DF5D5D5}"/>
                  </a:ext>
                </a:extLst>
              </p:cNvPr>
              <p:cNvSpPr/>
              <p:nvPr/>
            </p:nvSpPr>
            <p:spPr>
              <a:xfrm>
                <a:off x="11440048" y="6530733"/>
                <a:ext cx="32745" cy="50214"/>
              </a:xfrm>
              <a:custGeom>
                <a:avLst/>
                <a:gdLst>
                  <a:gd name="connsiteX0" fmla="*/ 0 w 32745"/>
                  <a:gd name="connsiteY0" fmla="*/ 1231 h 50214"/>
                  <a:gd name="connsiteX1" fmla="*/ 14469 w 32745"/>
                  <a:gd name="connsiteY1" fmla="*/ 1231 h 50214"/>
                  <a:gd name="connsiteX2" fmla="*/ 14469 w 32745"/>
                  <a:gd name="connsiteY2" fmla="*/ 6892 h 50214"/>
                  <a:gd name="connsiteX3" fmla="*/ 26526 w 32745"/>
                  <a:gd name="connsiteY3" fmla="*/ 0 h 50214"/>
                  <a:gd name="connsiteX4" fmla="*/ 32746 w 32745"/>
                  <a:gd name="connsiteY4" fmla="*/ 862 h 50214"/>
                  <a:gd name="connsiteX5" fmla="*/ 32111 w 32745"/>
                  <a:gd name="connsiteY5" fmla="*/ 14030 h 50214"/>
                  <a:gd name="connsiteX6" fmla="*/ 25638 w 32745"/>
                  <a:gd name="connsiteY6" fmla="*/ 13046 h 50214"/>
                  <a:gd name="connsiteX7" fmla="*/ 14723 w 32745"/>
                  <a:gd name="connsiteY7" fmla="*/ 20553 h 50214"/>
                  <a:gd name="connsiteX8" fmla="*/ 14977 w 32745"/>
                  <a:gd name="connsiteY8" fmla="*/ 50214 h 50214"/>
                  <a:gd name="connsiteX9" fmla="*/ 508 w 32745"/>
                  <a:gd name="connsiteY9" fmla="*/ 50214 h 50214"/>
                  <a:gd name="connsiteX10" fmla="*/ 0 w 32745"/>
                  <a:gd name="connsiteY10" fmla="*/ 1354 h 50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745" h="50214">
                    <a:moveTo>
                      <a:pt x="0" y="1231"/>
                    </a:moveTo>
                    <a:lnTo>
                      <a:pt x="14469" y="1231"/>
                    </a:lnTo>
                    <a:cubicBezTo>
                      <a:pt x="14469" y="1231"/>
                      <a:pt x="14469" y="6892"/>
                      <a:pt x="14469" y="6892"/>
                    </a:cubicBezTo>
                    <a:cubicBezTo>
                      <a:pt x="16880" y="2708"/>
                      <a:pt x="22338" y="0"/>
                      <a:pt x="26526" y="0"/>
                    </a:cubicBezTo>
                    <a:cubicBezTo>
                      <a:pt x="29065" y="0"/>
                      <a:pt x="31222" y="246"/>
                      <a:pt x="32746" y="862"/>
                    </a:cubicBezTo>
                    <a:lnTo>
                      <a:pt x="32111" y="14030"/>
                    </a:lnTo>
                    <a:cubicBezTo>
                      <a:pt x="30207" y="13292"/>
                      <a:pt x="27669" y="12923"/>
                      <a:pt x="25638" y="13046"/>
                    </a:cubicBezTo>
                    <a:cubicBezTo>
                      <a:pt x="22338" y="13046"/>
                      <a:pt x="17134" y="15754"/>
                      <a:pt x="14723" y="20553"/>
                    </a:cubicBezTo>
                    <a:lnTo>
                      <a:pt x="14977" y="50214"/>
                    </a:lnTo>
                    <a:lnTo>
                      <a:pt x="508" y="50214"/>
                    </a:lnTo>
                    <a:cubicBezTo>
                      <a:pt x="508" y="50214"/>
                      <a:pt x="0" y="1354"/>
                      <a:pt x="0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60CE3584-17DE-ADAC-8562-55D0D2CBBC88}"/>
                  </a:ext>
                </a:extLst>
              </p:cNvPr>
              <p:cNvSpPr/>
              <p:nvPr/>
            </p:nvSpPr>
            <p:spPr>
              <a:xfrm>
                <a:off x="11474316" y="6530363"/>
                <a:ext cx="50642" cy="50954"/>
              </a:xfrm>
              <a:custGeom>
                <a:avLst/>
                <a:gdLst>
                  <a:gd name="connsiteX0" fmla="*/ 36046 w 50642"/>
                  <a:gd name="connsiteY0" fmla="*/ 19570 h 50954"/>
                  <a:gd name="connsiteX1" fmla="*/ 25385 w 50642"/>
                  <a:gd name="connsiteY1" fmla="*/ 11447 h 50954"/>
                  <a:gd name="connsiteX2" fmla="*/ 14089 w 50642"/>
                  <a:gd name="connsiteY2" fmla="*/ 19816 h 50954"/>
                  <a:gd name="connsiteX3" fmla="*/ 36046 w 50642"/>
                  <a:gd name="connsiteY3" fmla="*/ 19570 h 50954"/>
                  <a:gd name="connsiteX4" fmla="*/ 1 w 50642"/>
                  <a:gd name="connsiteY4" fmla="*/ 25478 h 50954"/>
                  <a:gd name="connsiteX5" fmla="*/ 26020 w 50642"/>
                  <a:gd name="connsiteY5" fmla="*/ 1 h 50954"/>
                  <a:gd name="connsiteX6" fmla="*/ 50642 w 50642"/>
                  <a:gd name="connsiteY6" fmla="*/ 23139 h 50954"/>
                  <a:gd name="connsiteX7" fmla="*/ 50262 w 50642"/>
                  <a:gd name="connsiteY7" fmla="*/ 28924 h 50954"/>
                  <a:gd name="connsiteX8" fmla="*/ 13962 w 50642"/>
                  <a:gd name="connsiteY8" fmla="*/ 29293 h 50954"/>
                  <a:gd name="connsiteX9" fmla="*/ 26908 w 50642"/>
                  <a:gd name="connsiteY9" fmla="*/ 38893 h 50954"/>
                  <a:gd name="connsiteX10" fmla="*/ 37823 w 50642"/>
                  <a:gd name="connsiteY10" fmla="*/ 33847 h 50954"/>
                  <a:gd name="connsiteX11" fmla="*/ 49373 w 50642"/>
                  <a:gd name="connsiteY11" fmla="*/ 40493 h 50954"/>
                  <a:gd name="connsiteX12" fmla="*/ 26781 w 50642"/>
                  <a:gd name="connsiteY12" fmla="*/ 50954 h 50954"/>
                  <a:gd name="connsiteX13" fmla="*/ 1 w 50642"/>
                  <a:gd name="connsiteY13" fmla="*/ 25478 h 50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642" h="50954">
                    <a:moveTo>
                      <a:pt x="36046" y="19570"/>
                    </a:moveTo>
                    <a:cubicBezTo>
                      <a:pt x="35158" y="14770"/>
                      <a:pt x="30716" y="11447"/>
                      <a:pt x="25385" y="11447"/>
                    </a:cubicBezTo>
                    <a:cubicBezTo>
                      <a:pt x="19293" y="11447"/>
                      <a:pt x="15485" y="14524"/>
                      <a:pt x="14089" y="19816"/>
                    </a:cubicBezTo>
                    <a:lnTo>
                      <a:pt x="36046" y="19570"/>
                    </a:lnTo>
                    <a:close/>
                    <a:moveTo>
                      <a:pt x="1" y="25478"/>
                    </a:moveTo>
                    <a:cubicBezTo>
                      <a:pt x="-126" y="11201"/>
                      <a:pt x="11297" y="124"/>
                      <a:pt x="26020" y="1"/>
                    </a:cubicBezTo>
                    <a:cubicBezTo>
                      <a:pt x="39727" y="-122"/>
                      <a:pt x="50515" y="9970"/>
                      <a:pt x="50642" y="23139"/>
                    </a:cubicBezTo>
                    <a:cubicBezTo>
                      <a:pt x="50642" y="24862"/>
                      <a:pt x="50642" y="27078"/>
                      <a:pt x="50262" y="28924"/>
                    </a:cubicBezTo>
                    <a:lnTo>
                      <a:pt x="13962" y="29293"/>
                    </a:lnTo>
                    <a:cubicBezTo>
                      <a:pt x="15485" y="35693"/>
                      <a:pt x="20181" y="39016"/>
                      <a:pt x="26908" y="38893"/>
                    </a:cubicBezTo>
                    <a:cubicBezTo>
                      <a:pt x="31477" y="38893"/>
                      <a:pt x="36173" y="36800"/>
                      <a:pt x="37823" y="33847"/>
                    </a:cubicBezTo>
                    <a:lnTo>
                      <a:pt x="49373" y="40493"/>
                    </a:lnTo>
                    <a:cubicBezTo>
                      <a:pt x="45692" y="47016"/>
                      <a:pt x="37316" y="50954"/>
                      <a:pt x="26781" y="50954"/>
                    </a:cubicBezTo>
                    <a:cubicBezTo>
                      <a:pt x="12058" y="51077"/>
                      <a:pt x="128" y="40000"/>
                      <a:pt x="1" y="25478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17E31A66-051D-CB7C-C6B5-72B6C35338D0}"/>
                  </a:ext>
                </a:extLst>
              </p:cNvPr>
              <p:cNvSpPr/>
              <p:nvPr/>
            </p:nvSpPr>
            <p:spPr>
              <a:xfrm>
                <a:off x="11532193" y="6563102"/>
                <a:ext cx="18911" cy="17845"/>
              </a:xfrm>
              <a:custGeom>
                <a:avLst/>
                <a:gdLst>
                  <a:gd name="connsiteX0" fmla="*/ 127 w 18911"/>
                  <a:gd name="connsiteY0" fmla="*/ 8984 h 17845"/>
                  <a:gd name="connsiteX1" fmla="*/ 9392 w 18911"/>
                  <a:gd name="connsiteY1" fmla="*/ 0 h 17845"/>
                  <a:gd name="connsiteX2" fmla="*/ 18911 w 18911"/>
                  <a:gd name="connsiteY2" fmla="*/ 8738 h 17845"/>
                  <a:gd name="connsiteX3" fmla="*/ 9519 w 18911"/>
                  <a:gd name="connsiteY3" fmla="*/ 17846 h 17845"/>
                  <a:gd name="connsiteX4" fmla="*/ 0 w 18911"/>
                  <a:gd name="connsiteY4" fmla="*/ 8984 h 17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11" h="17845">
                    <a:moveTo>
                      <a:pt x="127" y="8984"/>
                    </a:moveTo>
                    <a:cubicBezTo>
                      <a:pt x="127" y="3938"/>
                      <a:pt x="4188" y="0"/>
                      <a:pt x="9392" y="0"/>
                    </a:cubicBezTo>
                    <a:cubicBezTo>
                      <a:pt x="14723" y="0"/>
                      <a:pt x="18911" y="3815"/>
                      <a:pt x="18911" y="8738"/>
                    </a:cubicBezTo>
                    <a:cubicBezTo>
                      <a:pt x="18911" y="13784"/>
                      <a:pt x="14850" y="17723"/>
                      <a:pt x="9519" y="17846"/>
                    </a:cubicBezTo>
                    <a:cubicBezTo>
                      <a:pt x="4315" y="17846"/>
                      <a:pt x="127" y="13907"/>
                      <a:pt x="0" y="898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904957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0DB3F-DBA5-1ADB-9286-8905867ED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9375484-9FFE-86F8-E488-0A7B602C09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89075" y="1922400"/>
            <a:ext cx="9936163" cy="426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91E6620-E06F-43E0-CBD8-044CC0D4E112}"/>
              </a:ext>
            </a:extLst>
          </p:cNvPr>
          <p:cNvGrpSpPr/>
          <p:nvPr userDrawn="1"/>
        </p:nvGrpSpPr>
        <p:grpSpPr>
          <a:xfrm>
            <a:off x="10398919" y="6280277"/>
            <a:ext cx="1271617" cy="400484"/>
            <a:chOff x="10398919" y="6280277"/>
            <a:chExt cx="1271617" cy="40048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D2059E0-CB72-E5A0-0AF8-43A08753F8F3}"/>
                </a:ext>
              </a:extLst>
            </p:cNvPr>
            <p:cNvSpPr/>
            <p:nvPr/>
          </p:nvSpPr>
          <p:spPr>
            <a:xfrm>
              <a:off x="10398919" y="6280277"/>
              <a:ext cx="1271617" cy="400484"/>
            </a:xfrm>
            <a:custGeom>
              <a:avLst/>
              <a:gdLst>
                <a:gd name="connsiteX0" fmla="*/ 974623 w 1271617"/>
                <a:gd name="connsiteY0" fmla="*/ 94029 h 400484"/>
                <a:gd name="connsiteX1" fmla="*/ 974623 w 1271617"/>
                <a:gd name="connsiteY1" fmla="*/ 40738 h 400484"/>
                <a:gd name="connsiteX2" fmla="*/ 932486 w 1271617"/>
                <a:gd name="connsiteY2" fmla="*/ 0 h 400484"/>
                <a:gd name="connsiteX3" fmla="*/ 42138 w 1271617"/>
                <a:gd name="connsiteY3" fmla="*/ 0 h 400484"/>
                <a:gd name="connsiteX4" fmla="*/ 0 w 1271617"/>
                <a:gd name="connsiteY4" fmla="*/ 40738 h 400484"/>
                <a:gd name="connsiteX5" fmla="*/ 0 w 1271617"/>
                <a:gd name="connsiteY5" fmla="*/ 224857 h 400484"/>
                <a:gd name="connsiteX6" fmla="*/ 42138 w 1271617"/>
                <a:gd name="connsiteY6" fmla="*/ 265595 h 400484"/>
                <a:gd name="connsiteX7" fmla="*/ 195965 w 1271617"/>
                <a:gd name="connsiteY7" fmla="*/ 265595 h 400484"/>
                <a:gd name="connsiteX8" fmla="*/ 238103 w 1271617"/>
                <a:gd name="connsiteY8" fmla="*/ 306456 h 400484"/>
                <a:gd name="connsiteX9" fmla="*/ 238103 w 1271617"/>
                <a:gd name="connsiteY9" fmla="*/ 359747 h 400484"/>
                <a:gd name="connsiteX10" fmla="*/ 280114 w 1271617"/>
                <a:gd name="connsiteY10" fmla="*/ 400485 h 400484"/>
                <a:gd name="connsiteX11" fmla="*/ 1229607 w 1271617"/>
                <a:gd name="connsiteY11" fmla="*/ 400485 h 400484"/>
                <a:gd name="connsiteX12" fmla="*/ 1271618 w 1271617"/>
                <a:gd name="connsiteY12" fmla="*/ 359747 h 400484"/>
                <a:gd name="connsiteX13" fmla="*/ 1271618 w 1271617"/>
                <a:gd name="connsiteY13" fmla="*/ 175627 h 400484"/>
                <a:gd name="connsiteX14" fmla="*/ 1229607 w 1271617"/>
                <a:gd name="connsiteY14" fmla="*/ 134767 h 400484"/>
                <a:gd name="connsiteX15" fmla="*/ 1016634 w 1271617"/>
                <a:gd name="connsiteY15" fmla="*/ 134767 h 400484"/>
                <a:gd name="connsiteX16" fmla="*/ 974496 w 1271617"/>
                <a:gd name="connsiteY16" fmla="*/ 93906 h 40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1617" h="400484">
                  <a:moveTo>
                    <a:pt x="974623" y="94029"/>
                  </a:moveTo>
                  <a:lnTo>
                    <a:pt x="974623" y="40738"/>
                  </a:lnTo>
                  <a:cubicBezTo>
                    <a:pt x="974623" y="18215"/>
                    <a:pt x="955839" y="0"/>
                    <a:pt x="932486" y="0"/>
                  </a:cubicBezTo>
                  <a:lnTo>
                    <a:pt x="42138" y="0"/>
                  </a:lnTo>
                  <a:cubicBezTo>
                    <a:pt x="18784" y="0"/>
                    <a:pt x="0" y="18215"/>
                    <a:pt x="0" y="40738"/>
                  </a:cubicBezTo>
                  <a:lnTo>
                    <a:pt x="0" y="224857"/>
                  </a:lnTo>
                  <a:cubicBezTo>
                    <a:pt x="0" y="247380"/>
                    <a:pt x="18784" y="265595"/>
                    <a:pt x="42138" y="265595"/>
                  </a:cubicBezTo>
                  <a:lnTo>
                    <a:pt x="195965" y="265595"/>
                  </a:lnTo>
                  <a:cubicBezTo>
                    <a:pt x="219192" y="265595"/>
                    <a:pt x="238103" y="283810"/>
                    <a:pt x="238103" y="306456"/>
                  </a:cubicBezTo>
                  <a:lnTo>
                    <a:pt x="238103" y="359747"/>
                  </a:lnTo>
                  <a:cubicBezTo>
                    <a:pt x="238103" y="382270"/>
                    <a:pt x="256887" y="400485"/>
                    <a:pt x="280114" y="400485"/>
                  </a:cubicBezTo>
                  <a:lnTo>
                    <a:pt x="1229607" y="400485"/>
                  </a:lnTo>
                  <a:cubicBezTo>
                    <a:pt x="1252833" y="400485"/>
                    <a:pt x="1271618" y="382270"/>
                    <a:pt x="1271618" y="359747"/>
                  </a:cubicBezTo>
                  <a:lnTo>
                    <a:pt x="1271618" y="175627"/>
                  </a:lnTo>
                  <a:cubicBezTo>
                    <a:pt x="1271618" y="153105"/>
                    <a:pt x="1252833" y="134767"/>
                    <a:pt x="1229607" y="134767"/>
                  </a:cubicBezTo>
                  <a:lnTo>
                    <a:pt x="1016634" y="134767"/>
                  </a:lnTo>
                  <a:cubicBezTo>
                    <a:pt x="993408" y="134767"/>
                    <a:pt x="974496" y="116552"/>
                    <a:pt x="974496" y="93906"/>
                  </a:cubicBezTo>
                </a:path>
              </a:pathLst>
            </a:custGeom>
            <a:solidFill>
              <a:schemeClr val="accent2"/>
            </a:solidFill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57A7BA2-26F9-F6CB-E47C-965C55382B19}"/>
                </a:ext>
              </a:extLst>
            </p:cNvPr>
            <p:cNvGrpSpPr/>
            <p:nvPr userDrawn="1"/>
          </p:nvGrpSpPr>
          <p:grpSpPr>
            <a:xfrm>
              <a:off x="10547416" y="6373321"/>
              <a:ext cx="1003688" cy="228179"/>
              <a:chOff x="10547416" y="6373321"/>
              <a:chExt cx="1003688" cy="228179"/>
            </a:xfrm>
            <a:solidFill>
              <a:schemeClr val="tx2"/>
            </a:solidFill>
          </p:grpSpPr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BD8A6A63-2D03-68D0-B1A8-958C3B606A19}"/>
                  </a:ext>
                </a:extLst>
              </p:cNvPr>
              <p:cNvSpPr/>
              <p:nvPr/>
            </p:nvSpPr>
            <p:spPr>
              <a:xfrm>
                <a:off x="10547416" y="6379228"/>
                <a:ext cx="44295" cy="70398"/>
              </a:xfrm>
              <a:custGeom>
                <a:avLst/>
                <a:gdLst>
                  <a:gd name="connsiteX0" fmla="*/ 44168 w 44295"/>
                  <a:gd name="connsiteY0" fmla="*/ 0 h 70398"/>
                  <a:gd name="connsiteX1" fmla="*/ 44295 w 44295"/>
                  <a:gd name="connsiteY1" fmla="*/ 14277 h 70398"/>
                  <a:gd name="connsiteX2" fmla="*/ 15357 w 44295"/>
                  <a:gd name="connsiteY2" fmla="*/ 14523 h 70398"/>
                  <a:gd name="connsiteX3" fmla="*/ 15484 w 44295"/>
                  <a:gd name="connsiteY3" fmla="*/ 29169 h 70398"/>
                  <a:gd name="connsiteX4" fmla="*/ 41249 w 44295"/>
                  <a:gd name="connsiteY4" fmla="*/ 28799 h 70398"/>
                  <a:gd name="connsiteX5" fmla="*/ 41376 w 44295"/>
                  <a:gd name="connsiteY5" fmla="*/ 43076 h 70398"/>
                  <a:gd name="connsiteX6" fmla="*/ 15611 w 44295"/>
                  <a:gd name="connsiteY6" fmla="*/ 43322 h 70398"/>
                  <a:gd name="connsiteX7" fmla="*/ 15992 w 44295"/>
                  <a:gd name="connsiteY7" fmla="*/ 70276 h 70398"/>
                  <a:gd name="connsiteX8" fmla="*/ 762 w 44295"/>
                  <a:gd name="connsiteY8" fmla="*/ 70399 h 70398"/>
                  <a:gd name="connsiteX9" fmla="*/ 0 w 44295"/>
                  <a:gd name="connsiteY9" fmla="*/ 492 h 70398"/>
                  <a:gd name="connsiteX10" fmla="*/ 44168 w 44295"/>
                  <a:gd name="connsiteY10" fmla="*/ 0 h 70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4295" h="70398">
                    <a:moveTo>
                      <a:pt x="44168" y="0"/>
                    </a:moveTo>
                    <a:lnTo>
                      <a:pt x="44295" y="14277"/>
                    </a:lnTo>
                    <a:lnTo>
                      <a:pt x="15357" y="14523"/>
                    </a:lnTo>
                    <a:lnTo>
                      <a:pt x="15484" y="29169"/>
                    </a:lnTo>
                    <a:lnTo>
                      <a:pt x="41249" y="28799"/>
                    </a:lnTo>
                    <a:lnTo>
                      <a:pt x="41376" y="43076"/>
                    </a:lnTo>
                    <a:lnTo>
                      <a:pt x="15611" y="43322"/>
                    </a:lnTo>
                    <a:lnTo>
                      <a:pt x="15992" y="70276"/>
                    </a:lnTo>
                    <a:lnTo>
                      <a:pt x="762" y="70399"/>
                    </a:lnTo>
                    <a:lnTo>
                      <a:pt x="0" y="492"/>
                    </a:lnTo>
                    <a:lnTo>
                      <a:pt x="44168" y="0"/>
                    </a:lnTo>
                    <a:close/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8201AF1D-B9E1-5A67-C84B-C14D14A2A5F7}"/>
                  </a:ext>
                </a:extLst>
              </p:cNvPr>
              <p:cNvSpPr/>
              <p:nvPr/>
            </p:nvSpPr>
            <p:spPr>
              <a:xfrm>
                <a:off x="10596534" y="6376152"/>
                <a:ext cx="17768" cy="72737"/>
              </a:xfrm>
              <a:custGeom>
                <a:avLst/>
                <a:gdLst>
                  <a:gd name="connsiteX0" fmla="*/ 16500 w 17768"/>
                  <a:gd name="connsiteY0" fmla="*/ 23753 h 72737"/>
                  <a:gd name="connsiteX1" fmla="*/ 17007 w 17768"/>
                  <a:gd name="connsiteY1" fmla="*/ 72737 h 72737"/>
                  <a:gd name="connsiteX2" fmla="*/ 2538 w 17768"/>
                  <a:gd name="connsiteY2" fmla="*/ 72737 h 72737"/>
                  <a:gd name="connsiteX3" fmla="*/ 2031 w 17768"/>
                  <a:gd name="connsiteY3" fmla="*/ 23876 h 72737"/>
                  <a:gd name="connsiteX4" fmla="*/ 16627 w 17768"/>
                  <a:gd name="connsiteY4" fmla="*/ 23876 h 72737"/>
                  <a:gd name="connsiteX5" fmla="*/ 8884 w 17768"/>
                  <a:gd name="connsiteY5" fmla="*/ 123 h 72737"/>
                  <a:gd name="connsiteX6" fmla="*/ 17769 w 17768"/>
                  <a:gd name="connsiteY6" fmla="*/ 8492 h 72737"/>
                  <a:gd name="connsiteX7" fmla="*/ 9011 w 17768"/>
                  <a:gd name="connsiteY7" fmla="*/ 17107 h 72737"/>
                  <a:gd name="connsiteX8" fmla="*/ 0 w 17768"/>
                  <a:gd name="connsiteY8" fmla="*/ 8615 h 72737"/>
                  <a:gd name="connsiteX9" fmla="*/ 8758 w 17768"/>
                  <a:gd name="connsiteY9" fmla="*/ 0 h 72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768" h="72737">
                    <a:moveTo>
                      <a:pt x="16500" y="23753"/>
                    </a:moveTo>
                    <a:lnTo>
                      <a:pt x="17007" y="72737"/>
                    </a:lnTo>
                    <a:lnTo>
                      <a:pt x="2538" y="72737"/>
                    </a:lnTo>
                    <a:cubicBezTo>
                      <a:pt x="2538" y="72737"/>
                      <a:pt x="2031" y="23876"/>
                      <a:pt x="2031" y="23876"/>
                    </a:cubicBezTo>
                    <a:lnTo>
                      <a:pt x="16627" y="23876"/>
                    </a:lnTo>
                    <a:close/>
                    <a:moveTo>
                      <a:pt x="8884" y="123"/>
                    </a:moveTo>
                    <a:cubicBezTo>
                      <a:pt x="13707" y="123"/>
                      <a:pt x="17769" y="3938"/>
                      <a:pt x="17769" y="8492"/>
                    </a:cubicBezTo>
                    <a:cubicBezTo>
                      <a:pt x="17769" y="13169"/>
                      <a:pt x="13834" y="17107"/>
                      <a:pt x="9011" y="17107"/>
                    </a:cubicBezTo>
                    <a:cubicBezTo>
                      <a:pt x="4188" y="17107"/>
                      <a:pt x="127" y="13292"/>
                      <a:pt x="0" y="8615"/>
                    </a:cubicBezTo>
                    <a:cubicBezTo>
                      <a:pt x="0" y="4061"/>
                      <a:pt x="3935" y="123"/>
                      <a:pt x="8758" y="0"/>
                    </a:cubicBezTo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070B1D1E-C534-B8B7-90A9-8BCE6B68FE33}"/>
                  </a:ext>
                </a:extLst>
              </p:cNvPr>
              <p:cNvSpPr/>
              <p:nvPr/>
            </p:nvSpPr>
            <p:spPr>
              <a:xfrm>
                <a:off x="10623314" y="6398550"/>
                <a:ext cx="49372" cy="50215"/>
              </a:xfrm>
              <a:custGeom>
                <a:avLst/>
                <a:gdLst>
                  <a:gd name="connsiteX0" fmla="*/ 14596 w 49372"/>
                  <a:gd name="connsiteY0" fmla="*/ 6894 h 50215"/>
                  <a:gd name="connsiteX1" fmla="*/ 28303 w 49372"/>
                  <a:gd name="connsiteY1" fmla="*/ 1 h 50215"/>
                  <a:gd name="connsiteX2" fmla="*/ 49118 w 49372"/>
                  <a:gd name="connsiteY2" fmla="*/ 22032 h 50215"/>
                  <a:gd name="connsiteX3" fmla="*/ 49372 w 49372"/>
                  <a:gd name="connsiteY3" fmla="*/ 49847 h 50215"/>
                  <a:gd name="connsiteX4" fmla="*/ 34903 w 49372"/>
                  <a:gd name="connsiteY4" fmla="*/ 49847 h 50215"/>
                  <a:gd name="connsiteX5" fmla="*/ 34649 w 49372"/>
                  <a:gd name="connsiteY5" fmla="*/ 24616 h 50215"/>
                  <a:gd name="connsiteX6" fmla="*/ 24750 w 49372"/>
                  <a:gd name="connsiteY6" fmla="*/ 14032 h 50215"/>
                  <a:gd name="connsiteX7" fmla="*/ 14723 w 49372"/>
                  <a:gd name="connsiteY7" fmla="*/ 19693 h 50215"/>
                  <a:gd name="connsiteX8" fmla="*/ 15104 w 49372"/>
                  <a:gd name="connsiteY8" fmla="*/ 50216 h 50215"/>
                  <a:gd name="connsiteX9" fmla="*/ 508 w 49372"/>
                  <a:gd name="connsiteY9" fmla="*/ 50216 h 50215"/>
                  <a:gd name="connsiteX10" fmla="*/ 0 w 49372"/>
                  <a:gd name="connsiteY10" fmla="*/ 1355 h 50215"/>
                  <a:gd name="connsiteX11" fmla="*/ 14596 w 49372"/>
                  <a:gd name="connsiteY11" fmla="*/ 1355 h 50215"/>
                  <a:gd name="connsiteX12" fmla="*/ 14596 w 49372"/>
                  <a:gd name="connsiteY12" fmla="*/ 7017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372" h="50215">
                    <a:moveTo>
                      <a:pt x="14596" y="6894"/>
                    </a:moveTo>
                    <a:cubicBezTo>
                      <a:pt x="17388" y="2709"/>
                      <a:pt x="22719" y="1"/>
                      <a:pt x="28303" y="1"/>
                    </a:cubicBezTo>
                    <a:cubicBezTo>
                      <a:pt x="41122" y="-122"/>
                      <a:pt x="48991" y="8247"/>
                      <a:pt x="49118" y="22032"/>
                    </a:cubicBezTo>
                    <a:lnTo>
                      <a:pt x="49372" y="49847"/>
                    </a:lnTo>
                    <a:lnTo>
                      <a:pt x="34903" y="49847"/>
                    </a:lnTo>
                    <a:cubicBezTo>
                      <a:pt x="34903" y="49847"/>
                      <a:pt x="34649" y="24616"/>
                      <a:pt x="34649" y="24616"/>
                    </a:cubicBezTo>
                    <a:cubicBezTo>
                      <a:pt x="34649" y="17847"/>
                      <a:pt x="30715" y="13909"/>
                      <a:pt x="24750" y="14032"/>
                    </a:cubicBezTo>
                    <a:cubicBezTo>
                      <a:pt x="20688" y="14032"/>
                      <a:pt x="16754" y="16247"/>
                      <a:pt x="14723" y="19693"/>
                    </a:cubicBezTo>
                    <a:lnTo>
                      <a:pt x="15104" y="50216"/>
                    </a:lnTo>
                    <a:lnTo>
                      <a:pt x="508" y="50216"/>
                    </a:lnTo>
                    <a:cubicBezTo>
                      <a:pt x="508" y="50216"/>
                      <a:pt x="0" y="1355"/>
                      <a:pt x="0" y="1355"/>
                    </a:cubicBezTo>
                    <a:lnTo>
                      <a:pt x="14596" y="1355"/>
                    </a:lnTo>
                    <a:cubicBezTo>
                      <a:pt x="14596" y="1355"/>
                      <a:pt x="14596" y="7017"/>
                      <a:pt x="14596" y="7017"/>
                    </a:cubicBezTo>
                    <a:close/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1A9AAA48-ADD0-E7B8-6159-F56E9CCAB21F}"/>
                  </a:ext>
                </a:extLst>
              </p:cNvPr>
              <p:cNvSpPr/>
              <p:nvPr/>
            </p:nvSpPr>
            <p:spPr>
              <a:xfrm>
                <a:off x="10680427" y="6377998"/>
                <a:ext cx="53307" cy="71138"/>
              </a:xfrm>
              <a:custGeom>
                <a:avLst/>
                <a:gdLst>
                  <a:gd name="connsiteX0" fmla="*/ 26908 w 53307"/>
                  <a:gd name="connsiteY0" fmla="*/ 57599 h 71138"/>
                  <a:gd name="connsiteX1" fmla="*/ 38585 w 53307"/>
                  <a:gd name="connsiteY1" fmla="*/ 51445 h 71138"/>
                  <a:gd name="connsiteX2" fmla="*/ 38585 w 53307"/>
                  <a:gd name="connsiteY2" fmla="*/ 39507 h 71138"/>
                  <a:gd name="connsiteX3" fmla="*/ 26654 w 53307"/>
                  <a:gd name="connsiteY3" fmla="*/ 33353 h 71138"/>
                  <a:gd name="connsiteX4" fmla="*/ 14216 w 53307"/>
                  <a:gd name="connsiteY4" fmla="*/ 45661 h 71138"/>
                  <a:gd name="connsiteX5" fmla="*/ 26908 w 53307"/>
                  <a:gd name="connsiteY5" fmla="*/ 57722 h 71138"/>
                  <a:gd name="connsiteX6" fmla="*/ 53308 w 53307"/>
                  <a:gd name="connsiteY6" fmla="*/ 69783 h 71138"/>
                  <a:gd name="connsiteX7" fmla="*/ 38712 w 53307"/>
                  <a:gd name="connsiteY7" fmla="*/ 69783 h 71138"/>
                  <a:gd name="connsiteX8" fmla="*/ 38712 w 53307"/>
                  <a:gd name="connsiteY8" fmla="*/ 64122 h 71138"/>
                  <a:gd name="connsiteX9" fmla="*/ 23862 w 53307"/>
                  <a:gd name="connsiteY9" fmla="*/ 71137 h 71138"/>
                  <a:gd name="connsiteX10" fmla="*/ 1 w 53307"/>
                  <a:gd name="connsiteY10" fmla="*/ 45784 h 71138"/>
                  <a:gd name="connsiteX11" fmla="*/ 23355 w 53307"/>
                  <a:gd name="connsiteY11" fmla="*/ 20061 h 71138"/>
                  <a:gd name="connsiteX12" fmla="*/ 38331 w 53307"/>
                  <a:gd name="connsiteY12" fmla="*/ 26707 h 71138"/>
                  <a:gd name="connsiteX13" fmla="*/ 38077 w 53307"/>
                  <a:gd name="connsiteY13" fmla="*/ 0 h 71138"/>
                  <a:gd name="connsiteX14" fmla="*/ 52546 w 53307"/>
                  <a:gd name="connsiteY14" fmla="*/ 0 h 71138"/>
                  <a:gd name="connsiteX15" fmla="*/ 53308 w 53307"/>
                  <a:gd name="connsiteY15" fmla="*/ 69783 h 7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71138">
                    <a:moveTo>
                      <a:pt x="26908" y="57599"/>
                    </a:moveTo>
                    <a:cubicBezTo>
                      <a:pt x="31985" y="57599"/>
                      <a:pt x="36427" y="54891"/>
                      <a:pt x="38585" y="51445"/>
                    </a:cubicBezTo>
                    <a:lnTo>
                      <a:pt x="38585" y="39507"/>
                    </a:lnTo>
                    <a:cubicBezTo>
                      <a:pt x="36300" y="35938"/>
                      <a:pt x="31731" y="33353"/>
                      <a:pt x="26654" y="33353"/>
                    </a:cubicBezTo>
                    <a:cubicBezTo>
                      <a:pt x="19547" y="33353"/>
                      <a:pt x="14089" y="38645"/>
                      <a:pt x="14216" y="45661"/>
                    </a:cubicBezTo>
                    <a:cubicBezTo>
                      <a:pt x="14216" y="52676"/>
                      <a:pt x="19801" y="57845"/>
                      <a:pt x="26908" y="57722"/>
                    </a:cubicBezTo>
                    <a:moveTo>
                      <a:pt x="53308" y="69783"/>
                    </a:moveTo>
                    <a:lnTo>
                      <a:pt x="38712" y="69783"/>
                    </a:lnTo>
                    <a:cubicBezTo>
                      <a:pt x="38712" y="69783"/>
                      <a:pt x="38712" y="64122"/>
                      <a:pt x="38712" y="64122"/>
                    </a:cubicBezTo>
                    <a:cubicBezTo>
                      <a:pt x="36300" y="68183"/>
                      <a:pt x="30208" y="71014"/>
                      <a:pt x="23862" y="71137"/>
                    </a:cubicBezTo>
                    <a:cubicBezTo>
                      <a:pt x="10662" y="71260"/>
                      <a:pt x="128" y="59937"/>
                      <a:pt x="1" y="45784"/>
                    </a:cubicBezTo>
                    <a:cubicBezTo>
                      <a:pt x="-126" y="31630"/>
                      <a:pt x="10155" y="20184"/>
                      <a:pt x="23355" y="20061"/>
                    </a:cubicBezTo>
                    <a:cubicBezTo>
                      <a:pt x="29701" y="20061"/>
                      <a:pt x="35793" y="22769"/>
                      <a:pt x="38331" y="26707"/>
                    </a:cubicBezTo>
                    <a:lnTo>
                      <a:pt x="38077" y="0"/>
                    </a:lnTo>
                    <a:lnTo>
                      <a:pt x="52546" y="0"/>
                    </a:lnTo>
                    <a:cubicBezTo>
                      <a:pt x="52546" y="0"/>
                      <a:pt x="53308" y="69783"/>
                      <a:pt x="53308" y="69783"/>
                    </a:cubicBezTo>
                    <a:close/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C65CC9B7-E3EF-3B6A-0019-847C0E7CD113}"/>
                  </a:ext>
                </a:extLst>
              </p:cNvPr>
              <p:cNvSpPr/>
              <p:nvPr/>
            </p:nvSpPr>
            <p:spPr>
              <a:xfrm>
                <a:off x="10760135" y="6397936"/>
                <a:ext cx="53687" cy="65721"/>
              </a:xfrm>
              <a:custGeom>
                <a:avLst/>
                <a:gdLst>
                  <a:gd name="connsiteX0" fmla="*/ 19927 w 53687"/>
                  <a:gd name="connsiteY0" fmla="*/ 45415 h 65721"/>
                  <a:gd name="connsiteX1" fmla="*/ 0 w 53687"/>
                  <a:gd name="connsiteY1" fmla="*/ 492 h 65721"/>
                  <a:gd name="connsiteX2" fmla="*/ 15611 w 53687"/>
                  <a:gd name="connsiteY2" fmla="*/ 369 h 65721"/>
                  <a:gd name="connsiteX3" fmla="*/ 27161 w 53687"/>
                  <a:gd name="connsiteY3" fmla="*/ 28923 h 65721"/>
                  <a:gd name="connsiteX4" fmla="*/ 38076 w 53687"/>
                  <a:gd name="connsiteY4" fmla="*/ 123 h 65721"/>
                  <a:gd name="connsiteX5" fmla="*/ 53687 w 53687"/>
                  <a:gd name="connsiteY5" fmla="*/ 0 h 65721"/>
                  <a:gd name="connsiteX6" fmla="*/ 26273 w 53687"/>
                  <a:gd name="connsiteY6" fmla="*/ 65599 h 65721"/>
                  <a:gd name="connsiteX7" fmla="*/ 10788 w 53687"/>
                  <a:gd name="connsiteY7" fmla="*/ 65722 h 65721"/>
                  <a:gd name="connsiteX8" fmla="*/ 19927 w 53687"/>
                  <a:gd name="connsiteY8" fmla="*/ 45415 h 65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3687" h="65721">
                    <a:moveTo>
                      <a:pt x="19927" y="45415"/>
                    </a:moveTo>
                    <a:lnTo>
                      <a:pt x="0" y="492"/>
                    </a:lnTo>
                    <a:lnTo>
                      <a:pt x="15611" y="369"/>
                    </a:lnTo>
                    <a:lnTo>
                      <a:pt x="27161" y="28923"/>
                    </a:lnTo>
                    <a:lnTo>
                      <a:pt x="38076" y="123"/>
                    </a:lnTo>
                    <a:lnTo>
                      <a:pt x="53687" y="0"/>
                    </a:lnTo>
                    <a:lnTo>
                      <a:pt x="26273" y="65599"/>
                    </a:lnTo>
                    <a:lnTo>
                      <a:pt x="10788" y="65722"/>
                    </a:lnTo>
                    <a:lnTo>
                      <a:pt x="19927" y="45415"/>
                    </a:lnTo>
                    <a:close/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078D9628-8348-D225-60E0-70E9810B1046}"/>
                  </a:ext>
                </a:extLst>
              </p:cNvPr>
              <p:cNvSpPr/>
              <p:nvPr/>
            </p:nvSpPr>
            <p:spPr>
              <a:xfrm>
                <a:off x="10814329" y="6396581"/>
                <a:ext cx="52547" cy="51078"/>
              </a:xfrm>
              <a:custGeom>
                <a:avLst/>
                <a:gdLst>
                  <a:gd name="connsiteX0" fmla="*/ 26401 w 52547"/>
                  <a:gd name="connsiteY0" fmla="*/ 37539 h 51078"/>
                  <a:gd name="connsiteX1" fmla="*/ 38331 w 52547"/>
                  <a:gd name="connsiteY1" fmla="*/ 25477 h 51078"/>
                  <a:gd name="connsiteX2" fmla="*/ 26147 w 52547"/>
                  <a:gd name="connsiteY2" fmla="*/ 13539 h 51078"/>
                  <a:gd name="connsiteX3" fmla="*/ 14216 w 52547"/>
                  <a:gd name="connsiteY3" fmla="*/ 25724 h 51078"/>
                  <a:gd name="connsiteX4" fmla="*/ 26401 w 52547"/>
                  <a:gd name="connsiteY4" fmla="*/ 37539 h 51078"/>
                  <a:gd name="connsiteX5" fmla="*/ 52546 w 52547"/>
                  <a:gd name="connsiteY5" fmla="*/ 25354 h 51078"/>
                  <a:gd name="connsiteX6" fmla="*/ 26527 w 52547"/>
                  <a:gd name="connsiteY6" fmla="*/ 51077 h 51078"/>
                  <a:gd name="connsiteX7" fmla="*/ 1 w 52547"/>
                  <a:gd name="connsiteY7" fmla="*/ 25847 h 51078"/>
                  <a:gd name="connsiteX8" fmla="*/ 26020 w 52547"/>
                  <a:gd name="connsiteY8" fmla="*/ 1 h 51078"/>
                  <a:gd name="connsiteX9" fmla="*/ 52546 w 52547"/>
                  <a:gd name="connsiteY9" fmla="*/ 25354 h 5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547" h="51078">
                    <a:moveTo>
                      <a:pt x="26401" y="37539"/>
                    </a:moveTo>
                    <a:cubicBezTo>
                      <a:pt x="33254" y="37539"/>
                      <a:pt x="38331" y="32247"/>
                      <a:pt x="38331" y="25477"/>
                    </a:cubicBezTo>
                    <a:cubicBezTo>
                      <a:pt x="38331" y="18585"/>
                      <a:pt x="33000" y="13416"/>
                      <a:pt x="26147" y="13539"/>
                    </a:cubicBezTo>
                    <a:cubicBezTo>
                      <a:pt x="19293" y="13539"/>
                      <a:pt x="14216" y="18831"/>
                      <a:pt x="14216" y="25724"/>
                    </a:cubicBezTo>
                    <a:cubicBezTo>
                      <a:pt x="14216" y="32493"/>
                      <a:pt x="19547" y="37662"/>
                      <a:pt x="26401" y="37539"/>
                    </a:cubicBezTo>
                    <a:moveTo>
                      <a:pt x="52546" y="25354"/>
                    </a:moveTo>
                    <a:cubicBezTo>
                      <a:pt x="52673" y="39877"/>
                      <a:pt x="41377" y="50954"/>
                      <a:pt x="26527" y="51077"/>
                    </a:cubicBezTo>
                    <a:cubicBezTo>
                      <a:pt x="11551" y="51200"/>
                      <a:pt x="128" y="40493"/>
                      <a:pt x="1" y="25847"/>
                    </a:cubicBezTo>
                    <a:cubicBezTo>
                      <a:pt x="-126" y="11201"/>
                      <a:pt x="11043" y="124"/>
                      <a:pt x="26020" y="1"/>
                    </a:cubicBezTo>
                    <a:cubicBezTo>
                      <a:pt x="40870" y="-122"/>
                      <a:pt x="52419" y="10709"/>
                      <a:pt x="52546" y="25354"/>
                    </a:cubicBezTo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7C8F5250-7B60-2EF2-CF7B-4F4811CCF242}"/>
                  </a:ext>
                </a:extLst>
              </p:cNvPr>
              <p:cNvSpPr/>
              <p:nvPr/>
            </p:nvSpPr>
            <p:spPr>
              <a:xfrm>
                <a:off x="10874744" y="6396828"/>
                <a:ext cx="49499" cy="50215"/>
              </a:xfrm>
              <a:custGeom>
                <a:avLst/>
                <a:gdLst>
                  <a:gd name="connsiteX0" fmla="*/ 34776 w 49499"/>
                  <a:gd name="connsiteY0" fmla="*/ 43322 h 50215"/>
                  <a:gd name="connsiteX1" fmla="*/ 21069 w 49499"/>
                  <a:gd name="connsiteY1" fmla="*/ 50214 h 50215"/>
                  <a:gd name="connsiteX2" fmla="*/ 254 w 49499"/>
                  <a:gd name="connsiteY2" fmla="*/ 28184 h 50215"/>
                  <a:gd name="connsiteX3" fmla="*/ 0 w 49499"/>
                  <a:gd name="connsiteY3" fmla="*/ 369 h 50215"/>
                  <a:gd name="connsiteX4" fmla="*/ 14596 w 49499"/>
                  <a:gd name="connsiteY4" fmla="*/ 369 h 50215"/>
                  <a:gd name="connsiteX5" fmla="*/ 14850 w 49499"/>
                  <a:gd name="connsiteY5" fmla="*/ 25600 h 50215"/>
                  <a:gd name="connsiteX6" fmla="*/ 24749 w 49499"/>
                  <a:gd name="connsiteY6" fmla="*/ 36184 h 50215"/>
                  <a:gd name="connsiteX7" fmla="*/ 34776 w 49499"/>
                  <a:gd name="connsiteY7" fmla="*/ 30522 h 50215"/>
                  <a:gd name="connsiteX8" fmla="*/ 34395 w 49499"/>
                  <a:gd name="connsiteY8" fmla="*/ 0 h 50215"/>
                  <a:gd name="connsiteX9" fmla="*/ 48991 w 49499"/>
                  <a:gd name="connsiteY9" fmla="*/ 0 h 50215"/>
                  <a:gd name="connsiteX10" fmla="*/ 49499 w 49499"/>
                  <a:gd name="connsiteY10" fmla="*/ 48861 h 50215"/>
                  <a:gd name="connsiteX11" fmla="*/ 34903 w 49499"/>
                  <a:gd name="connsiteY11" fmla="*/ 48861 h 50215"/>
                  <a:gd name="connsiteX12" fmla="*/ 34903 w 49499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499" h="50215">
                    <a:moveTo>
                      <a:pt x="34776" y="43322"/>
                    </a:moveTo>
                    <a:cubicBezTo>
                      <a:pt x="31984" y="47507"/>
                      <a:pt x="26780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596" y="369"/>
                    </a:lnTo>
                    <a:cubicBezTo>
                      <a:pt x="14596" y="369"/>
                      <a:pt x="14850" y="25600"/>
                      <a:pt x="14850" y="25600"/>
                    </a:cubicBezTo>
                    <a:cubicBezTo>
                      <a:pt x="14850" y="32369"/>
                      <a:pt x="18784" y="36307"/>
                      <a:pt x="24749" y="36184"/>
                    </a:cubicBezTo>
                    <a:cubicBezTo>
                      <a:pt x="28811" y="36184"/>
                      <a:pt x="32745" y="33846"/>
                      <a:pt x="34776" y="30522"/>
                    </a:cubicBezTo>
                    <a:lnTo>
                      <a:pt x="34395" y="0"/>
                    </a:lnTo>
                    <a:lnTo>
                      <a:pt x="48991" y="0"/>
                    </a:lnTo>
                    <a:cubicBezTo>
                      <a:pt x="48991" y="0"/>
                      <a:pt x="49499" y="48861"/>
                      <a:pt x="49499" y="48861"/>
                    </a:cubicBezTo>
                    <a:lnTo>
                      <a:pt x="34903" y="48861"/>
                    </a:lnTo>
                    <a:cubicBezTo>
                      <a:pt x="34903" y="48861"/>
                      <a:pt x="34903" y="43199"/>
                      <a:pt x="34903" y="43199"/>
                    </a:cubicBezTo>
                    <a:close/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B550F3E0-04DC-6AFC-6AF0-5DB55E616ABB}"/>
                  </a:ext>
                </a:extLst>
              </p:cNvPr>
              <p:cNvSpPr/>
              <p:nvPr/>
            </p:nvSpPr>
            <p:spPr>
              <a:xfrm>
                <a:off x="10933762" y="6395474"/>
                <a:ext cx="32745" cy="50214"/>
              </a:xfrm>
              <a:custGeom>
                <a:avLst/>
                <a:gdLst>
                  <a:gd name="connsiteX0" fmla="*/ 0 w 32745"/>
                  <a:gd name="connsiteY0" fmla="*/ 1231 h 50214"/>
                  <a:gd name="connsiteX1" fmla="*/ 14469 w 32745"/>
                  <a:gd name="connsiteY1" fmla="*/ 1231 h 50214"/>
                  <a:gd name="connsiteX2" fmla="*/ 14469 w 32745"/>
                  <a:gd name="connsiteY2" fmla="*/ 6892 h 50214"/>
                  <a:gd name="connsiteX3" fmla="*/ 26526 w 32745"/>
                  <a:gd name="connsiteY3" fmla="*/ 0 h 50214"/>
                  <a:gd name="connsiteX4" fmla="*/ 32746 w 32745"/>
                  <a:gd name="connsiteY4" fmla="*/ 862 h 50214"/>
                  <a:gd name="connsiteX5" fmla="*/ 32111 w 32745"/>
                  <a:gd name="connsiteY5" fmla="*/ 14031 h 50214"/>
                  <a:gd name="connsiteX6" fmla="*/ 25638 w 32745"/>
                  <a:gd name="connsiteY6" fmla="*/ 13046 h 50214"/>
                  <a:gd name="connsiteX7" fmla="*/ 14723 w 32745"/>
                  <a:gd name="connsiteY7" fmla="*/ 20553 h 50214"/>
                  <a:gd name="connsiteX8" fmla="*/ 15104 w 32745"/>
                  <a:gd name="connsiteY8" fmla="*/ 50214 h 50214"/>
                  <a:gd name="connsiteX9" fmla="*/ 635 w 32745"/>
                  <a:gd name="connsiteY9" fmla="*/ 50214 h 50214"/>
                  <a:gd name="connsiteX10" fmla="*/ 127 w 32745"/>
                  <a:gd name="connsiteY10" fmla="*/ 1354 h 50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745" h="50214">
                    <a:moveTo>
                      <a:pt x="0" y="1231"/>
                    </a:moveTo>
                    <a:lnTo>
                      <a:pt x="14469" y="1231"/>
                    </a:lnTo>
                    <a:cubicBezTo>
                      <a:pt x="14469" y="1231"/>
                      <a:pt x="14469" y="6892"/>
                      <a:pt x="14469" y="6892"/>
                    </a:cubicBezTo>
                    <a:cubicBezTo>
                      <a:pt x="16880" y="2708"/>
                      <a:pt x="22338" y="0"/>
                      <a:pt x="26526" y="0"/>
                    </a:cubicBezTo>
                    <a:cubicBezTo>
                      <a:pt x="29065" y="0"/>
                      <a:pt x="31222" y="246"/>
                      <a:pt x="32746" y="862"/>
                    </a:cubicBezTo>
                    <a:lnTo>
                      <a:pt x="32111" y="14031"/>
                    </a:lnTo>
                    <a:cubicBezTo>
                      <a:pt x="30207" y="13415"/>
                      <a:pt x="27669" y="13046"/>
                      <a:pt x="25638" y="13046"/>
                    </a:cubicBezTo>
                    <a:cubicBezTo>
                      <a:pt x="22338" y="13046"/>
                      <a:pt x="17134" y="15754"/>
                      <a:pt x="14723" y="20553"/>
                    </a:cubicBezTo>
                    <a:lnTo>
                      <a:pt x="15104" y="50214"/>
                    </a:lnTo>
                    <a:lnTo>
                      <a:pt x="635" y="50214"/>
                    </a:lnTo>
                    <a:cubicBezTo>
                      <a:pt x="635" y="50214"/>
                      <a:pt x="127" y="1354"/>
                      <a:pt x="127" y="1354"/>
                    </a:cubicBezTo>
                    <a:close/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8FEF642-A97B-8A5C-27EF-8A090CF98638}"/>
                  </a:ext>
                </a:extLst>
              </p:cNvPr>
              <p:cNvSpPr/>
              <p:nvPr/>
            </p:nvSpPr>
            <p:spPr>
              <a:xfrm>
                <a:off x="10994557" y="6394736"/>
                <a:ext cx="53307" cy="66460"/>
              </a:xfrm>
              <a:custGeom>
                <a:avLst/>
                <a:gdLst>
                  <a:gd name="connsiteX0" fmla="*/ 26653 w 53307"/>
                  <a:gd name="connsiteY0" fmla="*/ 37784 h 66460"/>
                  <a:gd name="connsiteX1" fmla="*/ 39218 w 53307"/>
                  <a:gd name="connsiteY1" fmla="*/ 25476 h 66460"/>
                  <a:gd name="connsiteX2" fmla="*/ 26526 w 53307"/>
                  <a:gd name="connsiteY2" fmla="*/ 13415 h 66460"/>
                  <a:gd name="connsiteX3" fmla="*/ 14850 w 53307"/>
                  <a:gd name="connsiteY3" fmla="*/ 19569 h 66460"/>
                  <a:gd name="connsiteX4" fmla="*/ 14850 w 53307"/>
                  <a:gd name="connsiteY4" fmla="*/ 31630 h 66460"/>
                  <a:gd name="connsiteX5" fmla="*/ 26653 w 53307"/>
                  <a:gd name="connsiteY5" fmla="*/ 37661 h 66460"/>
                  <a:gd name="connsiteX6" fmla="*/ 127 w 53307"/>
                  <a:gd name="connsiteY6" fmla="*/ 1354 h 66460"/>
                  <a:gd name="connsiteX7" fmla="*/ 14596 w 53307"/>
                  <a:gd name="connsiteY7" fmla="*/ 1354 h 66460"/>
                  <a:gd name="connsiteX8" fmla="*/ 14596 w 53307"/>
                  <a:gd name="connsiteY8" fmla="*/ 7015 h 66460"/>
                  <a:gd name="connsiteX9" fmla="*/ 29446 w 53307"/>
                  <a:gd name="connsiteY9" fmla="*/ 0 h 66460"/>
                  <a:gd name="connsiteX10" fmla="*/ 53307 w 53307"/>
                  <a:gd name="connsiteY10" fmla="*/ 25353 h 66460"/>
                  <a:gd name="connsiteX11" fmla="*/ 29826 w 53307"/>
                  <a:gd name="connsiteY11" fmla="*/ 51076 h 66460"/>
                  <a:gd name="connsiteX12" fmla="*/ 14977 w 53307"/>
                  <a:gd name="connsiteY12" fmla="*/ 44553 h 66460"/>
                  <a:gd name="connsiteX13" fmla="*/ 15230 w 53307"/>
                  <a:gd name="connsiteY13" fmla="*/ 66460 h 66460"/>
                  <a:gd name="connsiteX14" fmla="*/ 762 w 53307"/>
                  <a:gd name="connsiteY14" fmla="*/ 66460 h 66460"/>
                  <a:gd name="connsiteX15" fmla="*/ 0 w 53307"/>
                  <a:gd name="connsiteY15" fmla="*/ 1354 h 66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66460">
                    <a:moveTo>
                      <a:pt x="26653" y="37784"/>
                    </a:moveTo>
                    <a:cubicBezTo>
                      <a:pt x="33761" y="37784"/>
                      <a:pt x="39218" y="32492"/>
                      <a:pt x="39218" y="25476"/>
                    </a:cubicBezTo>
                    <a:cubicBezTo>
                      <a:pt x="39218" y="18461"/>
                      <a:pt x="33634" y="13292"/>
                      <a:pt x="26526" y="13415"/>
                    </a:cubicBezTo>
                    <a:cubicBezTo>
                      <a:pt x="21450" y="13415"/>
                      <a:pt x="17007" y="16123"/>
                      <a:pt x="14850" y="19569"/>
                    </a:cubicBezTo>
                    <a:lnTo>
                      <a:pt x="14850" y="31630"/>
                    </a:lnTo>
                    <a:cubicBezTo>
                      <a:pt x="17261" y="35199"/>
                      <a:pt x="21703" y="37784"/>
                      <a:pt x="26653" y="37661"/>
                    </a:cubicBezTo>
                    <a:moveTo>
                      <a:pt x="127" y="1354"/>
                    </a:moveTo>
                    <a:lnTo>
                      <a:pt x="14596" y="1354"/>
                    </a:lnTo>
                    <a:cubicBezTo>
                      <a:pt x="14596" y="1354"/>
                      <a:pt x="14596" y="7015"/>
                      <a:pt x="14596" y="7015"/>
                    </a:cubicBezTo>
                    <a:cubicBezTo>
                      <a:pt x="17007" y="2954"/>
                      <a:pt x="23100" y="123"/>
                      <a:pt x="29446" y="0"/>
                    </a:cubicBezTo>
                    <a:cubicBezTo>
                      <a:pt x="42645" y="0"/>
                      <a:pt x="53180" y="11200"/>
                      <a:pt x="53307" y="25353"/>
                    </a:cubicBezTo>
                    <a:cubicBezTo>
                      <a:pt x="53434" y="39507"/>
                      <a:pt x="43026" y="50953"/>
                      <a:pt x="29826" y="51076"/>
                    </a:cubicBezTo>
                    <a:cubicBezTo>
                      <a:pt x="23607" y="51076"/>
                      <a:pt x="17388" y="48491"/>
                      <a:pt x="14977" y="44553"/>
                    </a:cubicBezTo>
                    <a:lnTo>
                      <a:pt x="15230" y="66460"/>
                    </a:lnTo>
                    <a:lnTo>
                      <a:pt x="762" y="66460"/>
                    </a:lnTo>
                    <a:cubicBezTo>
                      <a:pt x="762" y="66460"/>
                      <a:pt x="0" y="1354"/>
                      <a:pt x="0" y="1354"/>
                    </a:cubicBezTo>
                    <a:close/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98158EF-9CCA-5C70-5824-CA24A6F1DB19}"/>
                  </a:ext>
                </a:extLst>
              </p:cNvPr>
              <p:cNvSpPr/>
              <p:nvPr/>
            </p:nvSpPr>
            <p:spPr>
              <a:xfrm>
                <a:off x="11053447" y="6394244"/>
                <a:ext cx="53307" cy="51076"/>
              </a:xfrm>
              <a:custGeom>
                <a:avLst/>
                <a:gdLst>
                  <a:gd name="connsiteX0" fmla="*/ 26781 w 53307"/>
                  <a:gd name="connsiteY0" fmla="*/ 37538 h 51076"/>
                  <a:gd name="connsiteX1" fmla="*/ 38458 w 53307"/>
                  <a:gd name="connsiteY1" fmla="*/ 31384 h 51076"/>
                  <a:gd name="connsiteX2" fmla="*/ 38458 w 53307"/>
                  <a:gd name="connsiteY2" fmla="*/ 19446 h 51076"/>
                  <a:gd name="connsiteX3" fmla="*/ 26528 w 53307"/>
                  <a:gd name="connsiteY3" fmla="*/ 13292 h 51076"/>
                  <a:gd name="connsiteX4" fmla="*/ 14089 w 53307"/>
                  <a:gd name="connsiteY4" fmla="*/ 25600 h 51076"/>
                  <a:gd name="connsiteX5" fmla="*/ 26781 w 53307"/>
                  <a:gd name="connsiteY5" fmla="*/ 37661 h 51076"/>
                  <a:gd name="connsiteX6" fmla="*/ 53181 w 53307"/>
                  <a:gd name="connsiteY6" fmla="*/ 49722 h 51076"/>
                  <a:gd name="connsiteX7" fmla="*/ 38712 w 53307"/>
                  <a:gd name="connsiteY7" fmla="*/ 49722 h 51076"/>
                  <a:gd name="connsiteX8" fmla="*/ 38712 w 53307"/>
                  <a:gd name="connsiteY8" fmla="*/ 44061 h 51076"/>
                  <a:gd name="connsiteX9" fmla="*/ 23862 w 53307"/>
                  <a:gd name="connsiteY9" fmla="*/ 51076 h 51076"/>
                  <a:gd name="connsiteX10" fmla="*/ 1 w 53307"/>
                  <a:gd name="connsiteY10" fmla="*/ 25723 h 51076"/>
                  <a:gd name="connsiteX11" fmla="*/ 23355 w 53307"/>
                  <a:gd name="connsiteY11" fmla="*/ 0 h 51076"/>
                  <a:gd name="connsiteX12" fmla="*/ 38331 w 53307"/>
                  <a:gd name="connsiteY12" fmla="*/ 6646 h 51076"/>
                  <a:gd name="connsiteX13" fmla="*/ 38331 w 53307"/>
                  <a:gd name="connsiteY13" fmla="*/ 862 h 51076"/>
                  <a:gd name="connsiteX14" fmla="*/ 52800 w 53307"/>
                  <a:gd name="connsiteY14" fmla="*/ 738 h 51076"/>
                  <a:gd name="connsiteX15" fmla="*/ 53308 w 53307"/>
                  <a:gd name="connsiteY15" fmla="*/ 49845 h 51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51076">
                    <a:moveTo>
                      <a:pt x="26781" y="37538"/>
                    </a:moveTo>
                    <a:cubicBezTo>
                      <a:pt x="31858" y="37538"/>
                      <a:pt x="36300" y="34830"/>
                      <a:pt x="38458" y="31384"/>
                    </a:cubicBezTo>
                    <a:lnTo>
                      <a:pt x="38458" y="19446"/>
                    </a:lnTo>
                    <a:cubicBezTo>
                      <a:pt x="36174" y="15877"/>
                      <a:pt x="31604" y="13292"/>
                      <a:pt x="26528" y="13292"/>
                    </a:cubicBezTo>
                    <a:cubicBezTo>
                      <a:pt x="19420" y="13292"/>
                      <a:pt x="13962" y="18584"/>
                      <a:pt x="14089" y="25600"/>
                    </a:cubicBezTo>
                    <a:cubicBezTo>
                      <a:pt x="14089" y="32615"/>
                      <a:pt x="19674" y="37784"/>
                      <a:pt x="26781" y="37661"/>
                    </a:cubicBezTo>
                    <a:moveTo>
                      <a:pt x="53181" y="49722"/>
                    </a:moveTo>
                    <a:lnTo>
                      <a:pt x="38712" y="49722"/>
                    </a:lnTo>
                    <a:cubicBezTo>
                      <a:pt x="38712" y="49722"/>
                      <a:pt x="38712" y="44061"/>
                      <a:pt x="38712" y="44061"/>
                    </a:cubicBezTo>
                    <a:cubicBezTo>
                      <a:pt x="36300" y="48122"/>
                      <a:pt x="30208" y="50953"/>
                      <a:pt x="23862" y="51076"/>
                    </a:cubicBezTo>
                    <a:cubicBezTo>
                      <a:pt x="10662" y="51199"/>
                      <a:pt x="128" y="39876"/>
                      <a:pt x="1" y="25723"/>
                    </a:cubicBezTo>
                    <a:cubicBezTo>
                      <a:pt x="-126" y="11569"/>
                      <a:pt x="10155" y="123"/>
                      <a:pt x="23355" y="0"/>
                    </a:cubicBezTo>
                    <a:cubicBezTo>
                      <a:pt x="29701" y="0"/>
                      <a:pt x="35793" y="2708"/>
                      <a:pt x="38331" y="6646"/>
                    </a:cubicBezTo>
                    <a:lnTo>
                      <a:pt x="38331" y="862"/>
                    </a:lnTo>
                    <a:cubicBezTo>
                      <a:pt x="38331" y="862"/>
                      <a:pt x="52800" y="738"/>
                      <a:pt x="52800" y="738"/>
                    </a:cubicBezTo>
                    <a:lnTo>
                      <a:pt x="53308" y="49845"/>
                    </a:lnTo>
                    <a:close/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1CDEFDB4-F474-B82B-BD9D-73CE2E251DBE}"/>
                  </a:ext>
                </a:extLst>
              </p:cNvPr>
              <p:cNvSpPr/>
              <p:nvPr/>
            </p:nvSpPr>
            <p:spPr>
              <a:xfrm>
                <a:off x="11112212" y="6381690"/>
                <a:ext cx="37441" cy="62644"/>
              </a:xfrm>
              <a:custGeom>
                <a:avLst/>
                <a:gdLst>
                  <a:gd name="connsiteX0" fmla="*/ 9519 w 37441"/>
                  <a:gd name="connsiteY0" fmla="*/ 42953 h 62644"/>
                  <a:gd name="connsiteX1" fmla="*/ 9519 w 37441"/>
                  <a:gd name="connsiteY1" fmla="*/ 26461 h 62644"/>
                  <a:gd name="connsiteX2" fmla="*/ 0 w 37441"/>
                  <a:gd name="connsiteY2" fmla="*/ 26461 h 62644"/>
                  <a:gd name="connsiteX3" fmla="*/ 0 w 37441"/>
                  <a:gd name="connsiteY3" fmla="*/ 13046 h 62644"/>
                  <a:gd name="connsiteX4" fmla="*/ 9265 w 37441"/>
                  <a:gd name="connsiteY4" fmla="*/ 13046 h 62644"/>
                  <a:gd name="connsiteX5" fmla="*/ 9265 w 37441"/>
                  <a:gd name="connsiteY5" fmla="*/ 123 h 62644"/>
                  <a:gd name="connsiteX6" fmla="*/ 23607 w 37441"/>
                  <a:gd name="connsiteY6" fmla="*/ 0 h 62644"/>
                  <a:gd name="connsiteX7" fmla="*/ 23607 w 37441"/>
                  <a:gd name="connsiteY7" fmla="*/ 12923 h 62644"/>
                  <a:gd name="connsiteX8" fmla="*/ 36172 w 37441"/>
                  <a:gd name="connsiteY8" fmla="*/ 12800 h 62644"/>
                  <a:gd name="connsiteX9" fmla="*/ 36172 w 37441"/>
                  <a:gd name="connsiteY9" fmla="*/ 26215 h 62644"/>
                  <a:gd name="connsiteX10" fmla="*/ 23861 w 37441"/>
                  <a:gd name="connsiteY10" fmla="*/ 26338 h 62644"/>
                  <a:gd name="connsiteX11" fmla="*/ 23861 w 37441"/>
                  <a:gd name="connsiteY11" fmla="*/ 42091 h 62644"/>
                  <a:gd name="connsiteX12" fmla="*/ 31984 w 37441"/>
                  <a:gd name="connsiteY12" fmla="*/ 49476 h 62644"/>
                  <a:gd name="connsiteX13" fmla="*/ 36553 w 37441"/>
                  <a:gd name="connsiteY13" fmla="*/ 48738 h 62644"/>
                  <a:gd name="connsiteX14" fmla="*/ 37442 w 37441"/>
                  <a:gd name="connsiteY14" fmla="*/ 61168 h 62644"/>
                  <a:gd name="connsiteX15" fmla="*/ 30080 w 37441"/>
                  <a:gd name="connsiteY15" fmla="*/ 62645 h 62644"/>
                  <a:gd name="connsiteX16" fmla="*/ 9646 w 37441"/>
                  <a:gd name="connsiteY16" fmla="*/ 42830 h 62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441" h="62644">
                    <a:moveTo>
                      <a:pt x="9519" y="42953"/>
                    </a:moveTo>
                    <a:lnTo>
                      <a:pt x="9519" y="26461"/>
                    </a:lnTo>
                    <a:cubicBezTo>
                      <a:pt x="9519" y="26461"/>
                      <a:pt x="0" y="26461"/>
                      <a:pt x="0" y="26461"/>
                    </a:cubicBezTo>
                    <a:lnTo>
                      <a:pt x="0" y="13046"/>
                    </a:lnTo>
                    <a:cubicBezTo>
                      <a:pt x="0" y="13046"/>
                      <a:pt x="9265" y="13046"/>
                      <a:pt x="9265" y="13046"/>
                    </a:cubicBezTo>
                    <a:lnTo>
                      <a:pt x="9265" y="123"/>
                    </a:lnTo>
                    <a:cubicBezTo>
                      <a:pt x="9265" y="123"/>
                      <a:pt x="23607" y="0"/>
                      <a:pt x="23607" y="0"/>
                    </a:cubicBezTo>
                    <a:lnTo>
                      <a:pt x="23607" y="12923"/>
                    </a:lnTo>
                    <a:cubicBezTo>
                      <a:pt x="23607" y="12923"/>
                      <a:pt x="36172" y="12800"/>
                      <a:pt x="36172" y="12800"/>
                    </a:cubicBezTo>
                    <a:lnTo>
                      <a:pt x="36172" y="26215"/>
                    </a:lnTo>
                    <a:cubicBezTo>
                      <a:pt x="36172" y="26215"/>
                      <a:pt x="23861" y="26338"/>
                      <a:pt x="23861" y="26338"/>
                    </a:cubicBezTo>
                    <a:lnTo>
                      <a:pt x="23861" y="42091"/>
                    </a:lnTo>
                    <a:cubicBezTo>
                      <a:pt x="24115" y="46645"/>
                      <a:pt x="27669" y="49599"/>
                      <a:pt x="31984" y="49476"/>
                    </a:cubicBezTo>
                    <a:cubicBezTo>
                      <a:pt x="33380" y="49476"/>
                      <a:pt x="35411" y="49107"/>
                      <a:pt x="36553" y="48738"/>
                    </a:cubicBezTo>
                    <a:lnTo>
                      <a:pt x="37442" y="61168"/>
                    </a:lnTo>
                    <a:cubicBezTo>
                      <a:pt x="35538" y="62030"/>
                      <a:pt x="32745" y="62645"/>
                      <a:pt x="30080" y="62645"/>
                    </a:cubicBezTo>
                    <a:cubicBezTo>
                      <a:pt x="18277" y="62645"/>
                      <a:pt x="9773" y="55507"/>
                      <a:pt x="9646" y="42830"/>
                    </a:cubicBezTo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4E3EA67-D09E-9007-4A86-2534014A0612}"/>
                  </a:ext>
                </a:extLst>
              </p:cNvPr>
              <p:cNvSpPr/>
              <p:nvPr/>
            </p:nvSpPr>
            <p:spPr>
              <a:xfrm>
                <a:off x="11156634" y="6373321"/>
                <a:ext cx="49625" cy="69783"/>
              </a:xfrm>
              <a:custGeom>
                <a:avLst/>
                <a:gdLst>
                  <a:gd name="connsiteX0" fmla="*/ 14723 w 49625"/>
                  <a:gd name="connsiteY0" fmla="*/ 0 h 69783"/>
                  <a:gd name="connsiteX1" fmla="*/ 14977 w 49625"/>
                  <a:gd name="connsiteY1" fmla="*/ 26584 h 69783"/>
                  <a:gd name="connsiteX2" fmla="*/ 28557 w 49625"/>
                  <a:gd name="connsiteY2" fmla="*/ 19692 h 69783"/>
                  <a:gd name="connsiteX3" fmla="*/ 49372 w 49625"/>
                  <a:gd name="connsiteY3" fmla="*/ 41722 h 69783"/>
                  <a:gd name="connsiteX4" fmla="*/ 49626 w 49625"/>
                  <a:gd name="connsiteY4" fmla="*/ 69537 h 69783"/>
                  <a:gd name="connsiteX5" fmla="*/ 35030 w 49625"/>
                  <a:gd name="connsiteY5" fmla="*/ 69537 h 69783"/>
                  <a:gd name="connsiteX6" fmla="*/ 34776 w 49625"/>
                  <a:gd name="connsiteY6" fmla="*/ 44307 h 69783"/>
                  <a:gd name="connsiteX7" fmla="*/ 24876 w 49625"/>
                  <a:gd name="connsiteY7" fmla="*/ 33722 h 69783"/>
                  <a:gd name="connsiteX8" fmla="*/ 14977 w 49625"/>
                  <a:gd name="connsiteY8" fmla="*/ 39261 h 69783"/>
                  <a:gd name="connsiteX9" fmla="*/ 15357 w 49625"/>
                  <a:gd name="connsiteY9" fmla="*/ 69783 h 69783"/>
                  <a:gd name="connsiteX10" fmla="*/ 761 w 49625"/>
                  <a:gd name="connsiteY10" fmla="*/ 69783 h 69783"/>
                  <a:gd name="connsiteX11" fmla="*/ 0 w 49625"/>
                  <a:gd name="connsiteY11" fmla="*/ 0 h 69783"/>
                  <a:gd name="connsiteX12" fmla="*/ 14469 w 49625"/>
                  <a:gd name="connsiteY12" fmla="*/ 0 h 69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625" h="69783">
                    <a:moveTo>
                      <a:pt x="14723" y="0"/>
                    </a:moveTo>
                    <a:lnTo>
                      <a:pt x="14977" y="26584"/>
                    </a:lnTo>
                    <a:cubicBezTo>
                      <a:pt x="17769" y="22400"/>
                      <a:pt x="22973" y="19815"/>
                      <a:pt x="28557" y="19692"/>
                    </a:cubicBezTo>
                    <a:cubicBezTo>
                      <a:pt x="41376" y="19569"/>
                      <a:pt x="49245" y="27938"/>
                      <a:pt x="49372" y="41722"/>
                    </a:cubicBezTo>
                    <a:lnTo>
                      <a:pt x="49626" y="69537"/>
                    </a:lnTo>
                    <a:lnTo>
                      <a:pt x="35030" y="69537"/>
                    </a:lnTo>
                    <a:cubicBezTo>
                      <a:pt x="35030" y="69537"/>
                      <a:pt x="34776" y="44307"/>
                      <a:pt x="34776" y="44307"/>
                    </a:cubicBezTo>
                    <a:cubicBezTo>
                      <a:pt x="34776" y="37538"/>
                      <a:pt x="30842" y="33722"/>
                      <a:pt x="24876" y="33722"/>
                    </a:cubicBezTo>
                    <a:cubicBezTo>
                      <a:pt x="20815" y="33722"/>
                      <a:pt x="17007" y="35938"/>
                      <a:pt x="14977" y="39261"/>
                    </a:cubicBezTo>
                    <a:lnTo>
                      <a:pt x="15357" y="69783"/>
                    </a:lnTo>
                    <a:lnTo>
                      <a:pt x="761" y="69783"/>
                    </a:lnTo>
                    <a:cubicBezTo>
                      <a:pt x="761" y="69783"/>
                      <a:pt x="0" y="0"/>
                      <a:pt x="0" y="0"/>
                    </a:cubicBezTo>
                    <a:lnTo>
                      <a:pt x="14469" y="0"/>
                    </a:lnTo>
                    <a:close/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6AAB3F3A-F0F5-36B3-4DD0-43DF0FB9AAEB}"/>
                  </a:ext>
                </a:extLst>
              </p:cNvPr>
              <p:cNvSpPr/>
              <p:nvPr/>
            </p:nvSpPr>
            <p:spPr>
              <a:xfrm>
                <a:off x="11216541" y="6425874"/>
                <a:ext cx="18911" cy="17845"/>
              </a:xfrm>
              <a:custGeom>
                <a:avLst/>
                <a:gdLst>
                  <a:gd name="connsiteX0" fmla="*/ 127 w 18911"/>
                  <a:gd name="connsiteY0" fmla="*/ 8984 h 17845"/>
                  <a:gd name="connsiteX1" fmla="*/ 9392 w 18911"/>
                  <a:gd name="connsiteY1" fmla="*/ 0 h 17845"/>
                  <a:gd name="connsiteX2" fmla="*/ 18911 w 18911"/>
                  <a:gd name="connsiteY2" fmla="*/ 8738 h 17845"/>
                  <a:gd name="connsiteX3" fmla="*/ 9519 w 18911"/>
                  <a:gd name="connsiteY3" fmla="*/ 17846 h 17845"/>
                  <a:gd name="connsiteX4" fmla="*/ 0 w 18911"/>
                  <a:gd name="connsiteY4" fmla="*/ 8984 h 17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11" h="17845">
                    <a:moveTo>
                      <a:pt x="127" y="8984"/>
                    </a:moveTo>
                    <a:cubicBezTo>
                      <a:pt x="127" y="3938"/>
                      <a:pt x="4188" y="0"/>
                      <a:pt x="9392" y="0"/>
                    </a:cubicBezTo>
                    <a:cubicBezTo>
                      <a:pt x="14723" y="0"/>
                      <a:pt x="18911" y="3815"/>
                      <a:pt x="18911" y="8738"/>
                    </a:cubicBezTo>
                    <a:cubicBezTo>
                      <a:pt x="18911" y="13784"/>
                      <a:pt x="14850" y="17846"/>
                      <a:pt x="9519" y="17846"/>
                    </a:cubicBezTo>
                    <a:cubicBezTo>
                      <a:pt x="4315" y="17846"/>
                      <a:pt x="127" y="13907"/>
                      <a:pt x="0" y="8984"/>
                    </a:cubicBezTo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393E565A-A708-AF7F-B066-04AC129200C5}"/>
                  </a:ext>
                </a:extLst>
              </p:cNvPr>
              <p:cNvSpPr/>
              <p:nvPr/>
            </p:nvSpPr>
            <p:spPr>
              <a:xfrm>
                <a:off x="10762419" y="6517686"/>
                <a:ext cx="53434" cy="70276"/>
              </a:xfrm>
              <a:custGeom>
                <a:avLst/>
                <a:gdLst>
                  <a:gd name="connsiteX0" fmla="*/ 29572 w 53434"/>
                  <a:gd name="connsiteY0" fmla="*/ 55754 h 70276"/>
                  <a:gd name="connsiteX1" fmla="*/ 37695 w 53434"/>
                  <a:gd name="connsiteY1" fmla="*/ 47631 h 70276"/>
                  <a:gd name="connsiteX2" fmla="*/ 29572 w 53434"/>
                  <a:gd name="connsiteY2" fmla="*/ 39754 h 70276"/>
                  <a:gd name="connsiteX3" fmla="*/ 15611 w 53434"/>
                  <a:gd name="connsiteY3" fmla="*/ 39754 h 70276"/>
                  <a:gd name="connsiteX4" fmla="*/ 15738 w 53434"/>
                  <a:gd name="connsiteY4" fmla="*/ 55877 h 70276"/>
                  <a:gd name="connsiteX5" fmla="*/ 29572 w 53434"/>
                  <a:gd name="connsiteY5" fmla="*/ 55877 h 70276"/>
                  <a:gd name="connsiteX6" fmla="*/ 26780 w 53434"/>
                  <a:gd name="connsiteY6" fmla="*/ 27816 h 70276"/>
                  <a:gd name="connsiteX7" fmla="*/ 34269 w 53434"/>
                  <a:gd name="connsiteY7" fmla="*/ 20801 h 70276"/>
                  <a:gd name="connsiteX8" fmla="*/ 26653 w 53434"/>
                  <a:gd name="connsiteY8" fmla="*/ 14155 h 70276"/>
                  <a:gd name="connsiteX9" fmla="*/ 15357 w 53434"/>
                  <a:gd name="connsiteY9" fmla="*/ 14155 h 70276"/>
                  <a:gd name="connsiteX10" fmla="*/ 15484 w 53434"/>
                  <a:gd name="connsiteY10" fmla="*/ 27939 h 70276"/>
                  <a:gd name="connsiteX11" fmla="*/ 26780 w 53434"/>
                  <a:gd name="connsiteY11" fmla="*/ 27939 h 70276"/>
                  <a:gd name="connsiteX12" fmla="*/ 0 w 53434"/>
                  <a:gd name="connsiteY12" fmla="*/ 247 h 70276"/>
                  <a:gd name="connsiteX13" fmla="*/ 27161 w 53434"/>
                  <a:gd name="connsiteY13" fmla="*/ 1 h 70276"/>
                  <a:gd name="connsiteX14" fmla="*/ 49753 w 53434"/>
                  <a:gd name="connsiteY14" fmla="*/ 18339 h 70276"/>
                  <a:gd name="connsiteX15" fmla="*/ 39980 w 53434"/>
                  <a:gd name="connsiteY15" fmla="*/ 32862 h 70276"/>
                  <a:gd name="connsiteX16" fmla="*/ 53434 w 53434"/>
                  <a:gd name="connsiteY16" fmla="*/ 49723 h 70276"/>
                  <a:gd name="connsiteX17" fmla="*/ 30969 w 53434"/>
                  <a:gd name="connsiteY17" fmla="*/ 69908 h 70276"/>
                  <a:gd name="connsiteX18" fmla="*/ 762 w 53434"/>
                  <a:gd name="connsiteY18" fmla="*/ 70277 h 70276"/>
                  <a:gd name="connsiteX19" fmla="*/ 0 w 53434"/>
                  <a:gd name="connsiteY19" fmla="*/ 371 h 70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3434" h="70276">
                    <a:moveTo>
                      <a:pt x="29572" y="55754"/>
                    </a:moveTo>
                    <a:cubicBezTo>
                      <a:pt x="34269" y="55754"/>
                      <a:pt x="37822" y="52062"/>
                      <a:pt x="37695" y="47631"/>
                    </a:cubicBezTo>
                    <a:cubicBezTo>
                      <a:pt x="37695" y="43200"/>
                      <a:pt x="34015" y="39631"/>
                      <a:pt x="29572" y="39754"/>
                    </a:cubicBezTo>
                    <a:lnTo>
                      <a:pt x="15611" y="39754"/>
                    </a:lnTo>
                    <a:cubicBezTo>
                      <a:pt x="15611" y="39754"/>
                      <a:pt x="15738" y="55877"/>
                      <a:pt x="15738" y="55877"/>
                    </a:cubicBezTo>
                    <a:lnTo>
                      <a:pt x="29572" y="55877"/>
                    </a:lnTo>
                    <a:close/>
                    <a:moveTo>
                      <a:pt x="26780" y="27816"/>
                    </a:moveTo>
                    <a:cubicBezTo>
                      <a:pt x="30969" y="27816"/>
                      <a:pt x="34269" y="24616"/>
                      <a:pt x="34269" y="20801"/>
                    </a:cubicBezTo>
                    <a:cubicBezTo>
                      <a:pt x="34269" y="16986"/>
                      <a:pt x="30842" y="14155"/>
                      <a:pt x="26653" y="14155"/>
                    </a:cubicBezTo>
                    <a:lnTo>
                      <a:pt x="15357" y="14155"/>
                    </a:lnTo>
                    <a:cubicBezTo>
                      <a:pt x="15357" y="14155"/>
                      <a:pt x="15484" y="27939"/>
                      <a:pt x="15484" y="27939"/>
                    </a:cubicBezTo>
                    <a:lnTo>
                      <a:pt x="26780" y="27939"/>
                    </a:lnTo>
                    <a:close/>
                    <a:moveTo>
                      <a:pt x="0" y="247"/>
                    </a:moveTo>
                    <a:lnTo>
                      <a:pt x="27161" y="1"/>
                    </a:lnTo>
                    <a:cubicBezTo>
                      <a:pt x="39599" y="-122"/>
                      <a:pt x="49753" y="8247"/>
                      <a:pt x="49753" y="18339"/>
                    </a:cubicBezTo>
                    <a:cubicBezTo>
                      <a:pt x="49753" y="24616"/>
                      <a:pt x="45691" y="30893"/>
                      <a:pt x="39980" y="32862"/>
                    </a:cubicBezTo>
                    <a:cubicBezTo>
                      <a:pt x="47595" y="34339"/>
                      <a:pt x="53307" y="41108"/>
                      <a:pt x="53434" y="49723"/>
                    </a:cubicBezTo>
                    <a:cubicBezTo>
                      <a:pt x="53561" y="61046"/>
                      <a:pt x="43407" y="69785"/>
                      <a:pt x="30969" y="69908"/>
                    </a:cubicBezTo>
                    <a:lnTo>
                      <a:pt x="762" y="70277"/>
                    </a:lnTo>
                    <a:lnTo>
                      <a:pt x="0" y="371"/>
                    </a:lnTo>
                    <a:close/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517D44E-8B41-5AC1-E3FA-EA10E96DB5C7}"/>
                  </a:ext>
                </a:extLst>
              </p:cNvPr>
              <p:cNvSpPr/>
              <p:nvPr/>
            </p:nvSpPr>
            <p:spPr>
              <a:xfrm>
                <a:off x="10822960" y="6537748"/>
                <a:ext cx="49245" cy="50215"/>
              </a:xfrm>
              <a:custGeom>
                <a:avLst/>
                <a:gdLst>
                  <a:gd name="connsiteX0" fmla="*/ 34776 w 49245"/>
                  <a:gd name="connsiteY0" fmla="*/ 43322 h 50215"/>
                  <a:gd name="connsiteX1" fmla="*/ 21069 w 49245"/>
                  <a:gd name="connsiteY1" fmla="*/ 50214 h 50215"/>
                  <a:gd name="connsiteX2" fmla="*/ 254 w 49245"/>
                  <a:gd name="connsiteY2" fmla="*/ 28184 h 50215"/>
                  <a:gd name="connsiteX3" fmla="*/ 0 w 49245"/>
                  <a:gd name="connsiteY3" fmla="*/ 369 h 50215"/>
                  <a:gd name="connsiteX4" fmla="*/ 14469 w 49245"/>
                  <a:gd name="connsiteY4" fmla="*/ 369 h 50215"/>
                  <a:gd name="connsiteX5" fmla="*/ 14723 w 49245"/>
                  <a:gd name="connsiteY5" fmla="*/ 25600 h 50215"/>
                  <a:gd name="connsiteX6" fmla="*/ 24623 w 49245"/>
                  <a:gd name="connsiteY6" fmla="*/ 36184 h 50215"/>
                  <a:gd name="connsiteX7" fmla="*/ 34649 w 49245"/>
                  <a:gd name="connsiteY7" fmla="*/ 30522 h 50215"/>
                  <a:gd name="connsiteX8" fmla="*/ 34269 w 49245"/>
                  <a:gd name="connsiteY8" fmla="*/ 0 h 50215"/>
                  <a:gd name="connsiteX9" fmla="*/ 48738 w 49245"/>
                  <a:gd name="connsiteY9" fmla="*/ 0 h 50215"/>
                  <a:gd name="connsiteX10" fmla="*/ 49245 w 49245"/>
                  <a:gd name="connsiteY10" fmla="*/ 48861 h 50215"/>
                  <a:gd name="connsiteX11" fmla="*/ 34776 w 49245"/>
                  <a:gd name="connsiteY11" fmla="*/ 48861 h 50215"/>
                  <a:gd name="connsiteX12" fmla="*/ 34776 w 49245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245" h="50215">
                    <a:moveTo>
                      <a:pt x="34776" y="43322"/>
                    </a:moveTo>
                    <a:cubicBezTo>
                      <a:pt x="31984" y="47507"/>
                      <a:pt x="26780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469" y="369"/>
                    </a:lnTo>
                    <a:cubicBezTo>
                      <a:pt x="14469" y="369"/>
                      <a:pt x="14723" y="25600"/>
                      <a:pt x="14723" y="25600"/>
                    </a:cubicBezTo>
                    <a:cubicBezTo>
                      <a:pt x="14723" y="32369"/>
                      <a:pt x="18657" y="36184"/>
                      <a:pt x="24623" y="36184"/>
                    </a:cubicBezTo>
                    <a:cubicBezTo>
                      <a:pt x="28684" y="36184"/>
                      <a:pt x="32619" y="33846"/>
                      <a:pt x="34649" y="30522"/>
                    </a:cubicBezTo>
                    <a:lnTo>
                      <a:pt x="34269" y="0"/>
                    </a:lnTo>
                    <a:lnTo>
                      <a:pt x="48738" y="0"/>
                    </a:lnTo>
                    <a:cubicBezTo>
                      <a:pt x="48738" y="0"/>
                      <a:pt x="49245" y="48861"/>
                      <a:pt x="49245" y="48861"/>
                    </a:cubicBezTo>
                    <a:lnTo>
                      <a:pt x="34776" y="48861"/>
                    </a:lnTo>
                    <a:cubicBezTo>
                      <a:pt x="34776" y="48861"/>
                      <a:pt x="34776" y="43199"/>
                      <a:pt x="34776" y="43199"/>
                    </a:cubicBezTo>
                    <a:close/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6FE1186C-344D-AEDD-0535-F21CEF75A415}"/>
                  </a:ext>
                </a:extLst>
              </p:cNvPr>
              <p:cNvSpPr/>
              <p:nvPr/>
            </p:nvSpPr>
            <p:spPr>
              <a:xfrm>
                <a:off x="10880201" y="6513749"/>
                <a:ext cx="17768" cy="72860"/>
              </a:xfrm>
              <a:custGeom>
                <a:avLst/>
                <a:gdLst>
                  <a:gd name="connsiteX0" fmla="*/ 16373 w 17768"/>
                  <a:gd name="connsiteY0" fmla="*/ 23753 h 72860"/>
                  <a:gd name="connsiteX1" fmla="*/ 16880 w 17768"/>
                  <a:gd name="connsiteY1" fmla="*/ 72860 h 72860"/>
                  <a:gd name="connsiteX2" fmla="*/ 2412 w 17768"/>
                  <a:gd name="connsiteY2" fmla="*/ 72860 h 72860"/>
                  <a:gd name="connsiteX3" fmla="*/ 1904 w 17768"/>
                  <a:gd name="connsiteY3" fmla="*/ 24000 h 72860"/>
                  <a:gd name="connsiteX4" fmla="*/ 16500 w 17768"/>
                  <a:gd name="connsiteY4" fmla="*/ 24000 h 72860"/>
                  <a:gd name="connsiteX5" fmla="*/ 8758 w 17768"/>
                  <a:gd name="connsiteY5" fmla="*/ 0 h 72860"/>
                  <a:gd name="connsiteX6" fmla="*/ 17769 w 17768"/>
                  <a:gd name="connsiteY6" fmla="*/ 8369 h 72860"/>
                  <a:gd name="connsiteX7" fmla="*/ 9011 w 17768"/>
                  <a:gd name="connsiteY7" fmla="*/ 17107 h 72860"/>
                  <a:gd name="connsiteX8" fmla="*/ 0 w 17768"/>
                  <a:gd name="connsiteY8" fmla="*/ 8615 h 72860"/>
                  <a:gd name="connsiteX9" fmla="*/ 8758 w 17768"/>
                  <a:gd name="connsiteY9" fmla="*/ 0 h 7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768" h="72860">
                    <a:moveTo>
                      <a:pt x="16373" y="23753"/>
                    </a:moveTo>
                    <a:lnTo>
                      <a:pt x="16880" y="72860"/>
                    </a:lnTo>
                    <a:lnTo>
                      <a:pt x="2412" y="72860"/>
                    </a:lnTo>
                    <a:cubicBezTo>
                      <a:pt x="2412" y="72860"/>
                      <a:pt x="1904" y="24000"/>
                      <a:pt x="1904" y="24000"/>
                    </a:cubicBezTo>
                    <a:lnTo>
                      <a:pt x="16500" y="24000"/>
                    </a:lnTo>
                    <a:close/>
                    <a:moveTo>
                      <a:pt x="8758" y="0"/>
                    </a:moveTo>
                    <a:cubicBezTo>
                      <a:pt x="13581" y="0"/>
                      <a:pt x="17642" y="3815"/>
                      <a:pt x="17769" y="8369"/>
                    </a:cubicBezTo>
                    <a:cubicBezTo>
                      <a:pt x="17769" y="13046"/>
                      <a:pt x="13834" y="16984"/>
                      <a:pt x="9011" y="17107"/>
                    </a:cubicBezTo>
                    <a:cubicBezTo>
                      <a:pt x="4188" y="17107"/>
                      <a:pt x="127" y="13292"/>
                      <a:pt x="0" y="8615"/>
                    </a:cubicBezTo>
                    <a:cubicBezTo>
                      <a:pt x="0" y="4061"/>
                      <a:pt x="3935" y="123"/>
                      <a:pt x="8758" y="0"/>
                    </a:cubicBezTo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9813DC7F-C472-272F-7C18-F2863B7B032D}"/>
                  </a:ext>
                </a:extLst>
              </p:cNvPr>
              <p:cNvSpPr/>
              <p:nvPr/>
            </p:nvSpPr>
            <p:spPr>
              <a:xfrm rot="21564000">
                <a:off x="10907849" y="6516369"/>
                <a:ext cx="14468" cy="69906"/>
              </a:xfrm>
              <a:custGeom>
                <a:avLst/>
                <a:gdLst>
                  <a:gd name="connsiteX0" fmla="*/ 0 w 14468"/>
                  <a:gd name="connsiteY0" fmla="*/ 0 h 69906"/>
                  <a:gd name="connsiteX1" fmla="*/ 14469 w 14468"/>
                  <a:gd name="connsiteY1" fmla="*/ 0 h 69906"/>
                  <a:gd name="connsiteX2" fmla="*/ 14469 w 14468"/>
                  <a:gd name="connsiteY2" fmla="*/ 69906 h 69906"/>
                  <a:gd name="connsiteX3" fmla="*/ 0 w 14468"/>
                  <a:gd name="connsiteY3" fmla="*/ 69906 h 69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68" h="69906">
                    <a:moveTo>
                      <a:pt x="0" y="0"/>
                    </a:moveTo>
                    <a:lnTo>
                      <a:pt x="14469" y="0"/>
                    </a:lnTo>
                    <a:lnTo>
                      <a:pt x="14469" y="69906"/>
                    </a:lnTo>
                    <a:lnTo>
                      <a:pt x="0" y="69906"/>
                    </a:lnTo>
                    <a:close/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B269915F-7DCE-55FC-7DE0-DD83355AF9E8}"/>
                  </a:ext>
                </a:extLst>
              </p:cNvPr>
              <p:cNvSpPr/>
              <p:nvPr/>
            </p:nvSpPr>
            <p:spPr>
              <a:xfrm>
                <a:off x="10930207" y="6515718"/>
                <a:ext cx="53307" cy="71138"/>
              </a:xfrm>
              <a:custGeom>
                <a:avLst/>
                <a:gdLst>
                  <a:gd name="connsiteX0" fmla="*/ 26781 w 53307"/>
                  <a:gd name="connsiteY0" fmla="*/ 57845 h 71138"/>
                  <a:gd name="connsiteX1" fmla="*/ 38458 w 53307"/>
                  <a:gd name="connsiteY1" fmla="*/ 51568 h 71138"/>
                  <a:gd name="connsiteX2" fmla="*/ 38458 w 53307"/>
                  <a:gd name="connsiteY2" fmla="*/ 39630 h 71138"/>
                  <a:gd name="connsiteX3" fmla="*/ 26528 w 53307"/>
                  <a:gd name="connsiteY3" fmla="*/ 33476 h 71138"/>
                  <a:gd name="connsiteX4" fmla="*/ 14089 w 53307"/>
                  <a:gd name="connsiteY4" fmla="*/ 45784 h 71138"/>
                  <a:gd name="connsiteX5" fmla="*/ 26781 w 53307"/>
                  <a:gd name="connsiteY5" fmla="*/ 57845 h 71138"/>
                  <a:gd name="connsiteX6" fmla="*/ 53181 w 53307"/>
                  <a:gd name="connsiteY6" fmla="*/ 69906 h 71138"/>
                  <a:gd name="connsiteX7" fmla="*/ 38712 w 53307"/>
                  <a:gd name="connsiteY7" fmla="*/ 69906 h 71138"/>
                  <a:gd name="connsiteX8" fmla="*/ 38712 w 53307"/>
                  <a:gd name="connsiteY8" fmla="*/ 64245 h 71138"/>
                  <a:gd name="connsiteX9" fmla="*/ 23862 w 53307"/>
                  <a:gd name="connsiteY9" fmla="*/ 71137 h 71138"/>
                  <a:gd name="connsiteX10" fmla="*/ 1 w 53307"/>
                  <a:gd name="connsiteY10" fmla="*/ 45784 h 71138"/>
                  <a:gd name="connsiteX11" fmla="*/ 23355 w 53307"/>
                  <a:gd name="connsiteY11" fmla="*/ 20061 h 71138"/>
                  <a:gd name="connsiteX12" fmla="*/ 38331 w 53307"/>
                  <a:gd name="connsiteY12" fmla="*/ 26707 h 71138"/>
                  <a:gd name="connsiteX13" fmla="*/ 38077 w 53307"/>
                  <a:gd name="connsiteY13" fmla="*/ 0 h 71138"/>
                  <a:gd name="connsiteX14" fmla="*/ 52546 w 53307"/>
                  <a:gd name="connsiteY14" fmla="*/ 0 h 71138"/>
                  <a:gd name="connsiteX15" fmla="*/ 53308 w 53307"/>
                  <a:gd name="connsiteY15" fmla="*/ 69783 h 7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71138">
                    <a:moveTo>
                      <a:pt x="26781" y="57845"/>
                    </a:moveTo>
                    <a:cubicBezTo>
                      <a:pt x="31858" y="57845"/>
                      <a:pt x="36300" y="55137"/>
                      <a:pt x="38458" y="51568"/>
                    </a:cubicBezTo>
                    <a:lnTo>
                      <a:pt x="38458" y="39630"/>
                    </a:lnTo>
                    <a:cubicBezTo>
                      <a:pt x="36174" y="36061"/>
                      <a:pt x="31604" y="33353"/>
                      <a:pt x="26528" y="33476"/>
                    </a:cubicBezTo>
                    <a:cubicBezTo>
                      <a:pt x="19420" y="33476"/>
                      <a:pt x="13962" y="38769"/>
                      <a:pt x="14089" y="45784"/>
                    </a:cubicBezTo>
                    <a:cubicBezTo>
                      <a:pt x="14089" y="52799"/>
                      <a:pt x="19674" y="57845"/>
                      <a:pt x="26781" y="57845"/>
                    </a:cubicBezTo>
                    <a:moveTo>
                      <a:pt x="53181" y="69906"/>
                    </a:moveTo>
                    <a:lnTo>
                      <a:pt x="38712" y="69906"/>
                    </a:lnTo>
                    <a:cubicBezTo>
                      <a:pt x="38712" y="69906"/>
                      <a:pt x="38712" y="64245"/>
                      <a:pt x="38712" y="64245"/>
                    </a:cubicBezTo>
                    <a:cubicBezTo>
                      <a:pt x="36300" y="68306"/>
                      <a:pt x="30208" y="71137"/>
                      <a:pt x="23862" y="71137"/>
                    </a:cubicBezTo>
                    <a:cubicBezTo>
                      <a:pt x="10662" y="71260"/>
                      <a:pt x="128" y="59937"/>
                      <a:pt x="1" y="45784"/>
                    </a:cubicBezTo>
                    <a:cubicBezTo>
                      <a:pt x="-126" y="31630"/>
                      <a:pt x="10155" y="20184"/>
                      <a:pt x="23355" y="20061"/>
                    </a:cubicBezTo>
                    <a:cubicBezTo>
                      <a:pt x="29701" y="20061"/>
                      <a:pt x="35793" y="22769"/>
                      <a:pt x="38331" y="26707"/>
                    </a:cubicBezTo>
                    <a:lnTo>
                      <a:pt x="38077" y="0"/>
                    </a:lnTo>
                    <a:lnTo>
                      <a:pt x="52546" y="0"/>
                    </a:lnTo>
                    <a:cubicBezTo>
                      <a:pt x="52546" y="0"/>
                      <a:pt x="53308" y="69783"/>
                      <a:pt x="53308" y="69783"/>
                    </a:cubicBezTo>
                    <a:close/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252FE33A-6773-F149-8537-51851D35D0FD}"/>
                  </a:ext>
                </a:extLst>
              </p:cNvPr>
              <p:cNvSpPr/>
              <p:nvPr/>
            </p:nvSpPr>
            <p:spPr>
              <a:xfrm>
                <a:off x="11009660" y="6535779"/>
                <a:ext cx="53814" cy="65721"/>
              </a:xfrm>
              <a:custGeom>
                <a:avLst/>
                <a:gdLst>
                  <a:gd name="connsiteX0" fmla="*/ 19927 w 53814"/>
                  <a:gd name="connsiteY0" fmla="*/ 45415 h 65721"/>
                  <a:gd name="connsiteX1" fmla="*/ 0 w 53814"/>
                  <a:gd name="connsiteY1" fmla="*/ 492 h 65721"/>
                  <a:gd name="connsiteX2" fmla="*/ 15738 w 53814"/>
                  <a:gd name="connsiteY2" fmla="*/ 369 h 65721"/>
                  <a:gd name="connsiteX3" fmla="*/ 27288 w 53814"/>
                  <a:gd name="connsiteY3" fmla="*/ 28923 h 65721"/>
                  <a:gd name="connsiteX4" fmla="*/ 38203 w 53814"/>
                  <a:gd name="connsiteY4" fmla="*/ 123 h 65721"/>
                  <a:gd name="connsiteX5" fmla="*/ 53814 w 53814"/>
                  <a:gd name="connsiteY5" fmla="*/ 0 h 65721"/>
                  <a:gd name="connsiteX6" fmla="*/ 26400 w 53814"/>
                  <a:gd name="connsiteY6" fmla="*/ 65599 h 65721"/>
                  <a:gd name="connsiteX7" fmla="*/ 10788 w 53814"/>
                  <a:gd name="connsiteY7" fmla="*/ 65722 h 65721"/>
                  <a:gd name="connsiteX8" fmla="*/ 19927 w 53814"/>
                  <a:gd name="connsiteY8" fmla="*/ 45415 h 65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3814" h="65721">
                    <a:moveTo>
                      <a:pt x="19927" y="45415"/>
                    </a:moveTo>
                    <a:lnTo>
                      <a:pt x="0" y="492"/>
                    </a:lnTo>
                    <a:lnTo>
                      <a:pt x="15738" y="369"/>
                    </a:lnTo>
                    <a:lnTo>
                      <a:pt x="27288" y="28923"/>
                    </a:lnTo>
                    <a:lnTo>
                      <a:pt x="38203" y="123"/>
                    </a:lnTo>
                    <a:lnTo>
                      <a:pt x="53814" y="0"/>
                    </a:lnTo>
                    <a:lnTo>
                      <a:pt x="26400" y="65599"/>
                    </a:lnTo>
                    <a:lnTo>
                      <a:pt x="10788" y="65722"/>
                    </a:lnTo>
                    <a:lnTo>
                      <a:pt x="19927" y="45415"/>
                    </a:lnTo>
                    <a:close/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F58FAE2C-461E-3D91-2572-441EAF45432C}"/>
                  </a:ext>
                </a:extLst>
              </p:cNvPr>
              <p:cNvSpPr/>
              <p:nvPr/>
            </p:nvSpPr>
            <p:spPr>
              <a:xfrm>
                <a:off x="11063854" y="6534424"/>
                <a:ext cx="52547" cy="51078"/>
              </a:xfrm>
              <a:custGeom>
                <a:avLst/>
                <a:gdLst>
                  <a:gd name="connsiteX0" fmla="*/ 26401 w 52547"/>
                  <a:gd name="connsiteY0" fmla="*/ 37662 h 51078"/>
                  <a:gd name="connsiteX1" fmla="*/ 38331 w 52547"/>
                  <a:gd name="connsiteY1" fmla="*/ 25601 h 51078"/>
                  <a:gd name="connsiteX2" fmla="*/ 26147 w 52547"/>
                  <a:gd name="connsiteY2" fmla="*/ 13662 h 51078"/>
                  <a:gd name="connsiteX3" fmla="*/ 14216 w 52547"/>
                  <a:gd name="connsiteY3" fmla="*/ 25847 h 51078"/>
                  <a:gd name="connsiteX4" fmla="*/ 26401 w 52547"/>
                  <a:gd name="connsiteY4" fmla="*/ 37662 h 51078"/>
                  <a:gd name="connsiteX5" fmla="*/ 52546 w 52547"/>
                  <a:gd name="connsiteY5" fmla="*/ 25354 h 51078"/>
                  <a:gd name="connsiteX6" fmla="*/ 26527 w 52547"/>
                  <a:gd name="connsiteY6" fmla="*/ 51077 h 51078"/>
                  <a:gd name="connsiteX7" fmla="*/ 1 w 52547"/>
                  <a:gd name="connsiteY7" fmla="*/ 25847 h 51078"/>
                  <a:gd name="connsiteX8" fmla="*/ 26020 w 52547"/>
                  <a:gd name="connsiteY8" fmla="*/ 1 h 51078"/>
                  <a:gd name="connsiteX9" fmla="*/ 52546 w 52547"/>
                  <a:gd name="connsiteY9" fmla="*/ 25354 h 5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547" h="51078">
                    <a:moveTo>
                      <a:pt x="26401" y="37662"/>
                    </a:moveTo>
                    <a:cubicBezTo>
                      <a:pt x="33254" y="37662"/>
                      <a:pt x="38458" y="32370"/>
                      <a:pt x="38331" y="25601"/>
                    </a:cubicBezTo>
                    <a:cubicBezTo>
                      <a:pt x="38331" y="18708"/>
                      <a:pt x="33000" y="13539"/>
                      <a:pt x="26147" y="13662"/>
                    </a:cubicBezTo>
                    <a:cubicBezTo>
                      <a:pt x="19293" y="13662"/>
                      <a:pt x="14089" y="18955"/>
                      <a:pt x="14216" y="25847"/>
                    </a:cubicBezTo>
                    <a:cubicBezTo>
                      <a:pt x="14216" y="32616"/>
                      <a:pt x="19547" y="37785"/>
                      <a:pt x="26401" y="37662"/>
                    </a:cubicBezTo>
                    <a:moveTo>
                      <a:pt x="52546" y="25354"/>
                    </a:moveTo>
                    <a:cubicBezTo>
                      <a:pt x="52673" y="39877"/>
                      <a:pt x="41377" y="50954"/>
                      <a:pt x="26527" y="51077"/>
                    </a:cubicBezTo>
                    <a:cubicBezTo>
                      <a:pt x="11551" y="51200"/>
                      <a:pt x="128" y="40493"/>
                      <a:pt x="1" y="25847"/>
                    </a:cubicBezTo>
                    <a:cubicBezTo>
                      <a:pt x="-126" y="11201"/>
                      <a:pt x="11043" y="124"/>
                      <a:pt x="26020" y="1"/>
                    </a:cubicBezTo>
                    <a:cubicBezTo>
                      <a:pt x="40870" y="-122"/>
                      <a:pt x="52419" y="10709"/>
                      <a:pt x="52546" y="25354"/>
                    </a:cubicBezTo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5FB2AAB1-633D-4C54-BFE6-811730D462B1}"/>
                  </a:ext>
                </a:extLst>
              </p:cNvPr>
              <p:cNvSpPr/>
              <p:nvPr/>
            </p:nvSpPr>
            <p:spPr>
              <a:xfrm>
                <a:off x="11124270" y="6534672"/>
                <a:ext cx="49372" cy="50215"/>
              </a:xfrm>
              <a:custGeom>
                <a:avLst/>
                <a:gdLst>
                  <a:gd name="connsiteX0" fmla="*/ 34776 w 49372"/>
                  <a:gd name="connsiteY0" fmla="*/ 43322 h 50215"/>
                  <a:gd name="connsiteX1" fmla="*/ 21069 w 49372"/>
                  <a:gd name="connsiteY1" fmla="*/ 50214 h 50215"/>
                  <a:gd name="connsiteX2" fmla="*/ 254 w 49372"/>
                  <a:gd name="connsiteY2" fmla="*/ 28184 h 50215"/>
                  <a:gd name="connsiteX3" fmla="*/ 0 w 49372"/>
                  <a:gd name="connsiteY3" fmla="*/ 369 h 50215"/>
                  <a:gd name="connsiteX4" fmla="*/ 14469 w 49372"/>
                  <a:gd name="connsiteY4" fmla="*/ 369 h 50215"/>
                  <a:gd name="connsiteX5" fmla="*/ 14723 w 49372"/>
                  <a:gd name="connsiteY5" fmla="*/ 25600 h 50215"/>
                  <a:gd name="connsiteX6" fmla="*/ 24623 w 49372"/>
                  <a:gd name="connsiteY6" fmla="*/ 36184 h 50215"/>
                  <a:gd name="connsiteX7" fmla="*/ 34649 w 49372"/>
                  <a:gd name="connsiteY7" fmla="*/ 30522 h 50215"/>
                  <a:gd name="connsiteX8" fmla="*/ 34269 w 49372"/>
                  <a:gd name="connsiteY8" fmla="*/ 0 h 50215"/>
                  <a:gd name="connsiteX9" fmla="*/ 48864 w 49372"/>
                  <a:gd name="connsiteY9" fmla="*/ 0 h 50215"/>
                  <a:gd name="connsiteX10" fmla="*/ 49372 w 49372"/>
                  <a:gd name="connsiteY10" fmla="*/ 48861 h 50215"/>
                  <a:gd name="connsiteX11" fmla="*/ 34776 w 49372"/>
                  <a:gd name="connsiteY11" fmla="*/ 48861 h 50215"/>
                  <a:gd name="connsiteX12" fmla="*/ 34776 w 49372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372" h="50215">
                    <a:moveTo>
                      <a:pt x="34776" y="43322"/>
                    </a:moveTo>
                    <a:cubicBezTo>
                      <a:pt x="31984" y="47507"/>
                      <a:pt x="26780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469" y="369"/>
                    </a:lnTo>
                    <a:cubicBezTo>
                      <a:pt x="14469" y="369"/>
                      <a:pt x="14723" y="25600"/>
                      <a:pt x="14723" y="25600"/>
                    </a:cubicBezTo>
                    <a:cubicBezTo>
                      <a:pt x="14723" y="32369"/>
                      <a:pt x="18657" y="36184"/>
                      <a:pt x="24623" y="36184"/>
                    </a:cubicBezTo>
                    <a:cubicBezTo>
                      <a:pt x="28684" y="36184"/>
                      <a:pt x="32619" y="33846"/>
                      <a:pt x="34649" y="30522"/>
                    </a:cubicBezTo>
                    <a:lnTo>
                      <a:pt x="34269" y="0"/>
                    </a:lnTo>
                    <a:lnTo>
                      <a:pt x="48864" y="0"/>
                    </a:lnTo>
                    <a:cubicBezTo>
                      <a:pt x="48864" y="0"/>
                      <a:pt x="49372" y="48861"/>
                      <a:pt x="49372" y="48861"/>
                    </a:cubicBezTo>
                    <a:lnTo>
                      <a:pt x="34776" y="48861"/>
                    </a:lnTo>
                    <a:cubicBezTo>
                      <a:pt x="34776" y="48861"/>
                      <a:pt x="34776" y="43199"/>
                      <a:pt x="34776" y="43199"/>
                    </a:cubicBezTo>
                    <a:close/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53532981-34E6-AE33-D3F3-97F003162039}"/>
                  </a:ext>
                </a:extLst>
              </p:cNvPr>
              <p:cNvSpPr/>
              <p:nvPr/>
            </p:nvSpPr>
            <p:spPr>
              <a:xfrm>
                <a:off x="11183415" y="6533318"/>
                <a:ext cx="32745" cy="50214"/>
              </a:xfrm>
              <a:custGeom>
                <a:avLst/>
                <a:gdLst>
                  <a:gd name="connsiteX0" fmla="*/ 0 w 32745"/>
                  <a:gd name="connsiteY0" fmla="*/ 1231 h 50214"/>
                  <a:gd name="connsiteX1" fmla="*/ 14469 w 32745"/>
                  <a:gd name="connsiteY1" fmla="*/ 1231 h 50214"/>
                  <a:gd name="connsiteX2" fmla="*/ 14469 w 32745"/>
                  <a:gd name="connsiteY2" fmla="*/ 6892 h 50214"/>
                  <a:gd name="connsiteX3" fmla="*/ 26526 w 32745"/>
                  <a:gd name="connsiteY3" fmla="*/ 0 h 50214"/>
                  <a:gd name="connsiteX4" fmla="*/ 32745 w 32745"/>
                  <a:gd name="connsiteY4" fmla="*/ 862 h 50214"/>
                  <a:gd name="connsiteX5" fmla="*/ 32111 w 32745"/>
                  <a:gd name="connsiteY5" fmla="*/ 14031 h 50214"/>
                  <a:gd name="connsiteX6" fmla="*/ 25638 w 32745"/>
                  <a:gd name="connsiteY6" fmla="*/ 13046 h 50214"/>
                  <a:gd name="connsiteX7" fmla="*/ 14723 w 32745"/>
                  <a:gd name="connsiteY7" fmla="*/ 20553 h 50214"/>
                  <a:gd name="connsiteX8" fmla="*/ 15104 w 32745"/>
                  <a:gd name="connsiteY8" fmla="*/ 50214 h 50214"/>
                  <a:gd name="connsiteX9" fmla="*/ 635 w 32745"/>
                  <a:gd name="connsiteY9" fmla="*/ 50214 h 50214"/>
                  <a:gd name="connsiteX10" fmla="*/ 127 w 32745"/>
                  <a:gd name="connsiteY10" fmla="*/ 1354 h 50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745" h="50214">
                    <a:moveTo>
                      <a:pt x="0" y="1231"/>
                    </a:moveTo>
                    <a:lnTo>
                      <a:pt x="14469" y="1231"/>
                    </a:lnTo>
                    <a:cubicBezTo>
                      <a:pt x="14469" y="1231"/>
                      <a:pt x="14469" y="6892"/>
                      <a:pt x="14469" y="6892"/>
                    </a:cubicBezTo>
                    <a:cubicBezTo>
                      <a:pt x="16880" y="2708"/>
                      <a:pt x="22338" y="0"/>
                      <a:pt x="26526" y="0"/>
                    </a:cubicBezTo>
                    <a:cubicBezTo>
                      <a:pt x="29065" y="0"/>
                      <a:pt x="31222" y="246"/>
                      <a:pt x="32745" y="862"/>
                    </a:cubicBezTo>
                    <a:lnTo>
                      <a:pt x="32111" y="14031"/>
                    </a:lnTo>
                    <a:cubicBezTo>
                      <a:pt x="30080" y="13292"/>
                      <a:pt x="27669" y="12923"/>
                      <a:pt x="25638" y="13046"/>
                    </a:cubicBezTo>
                    <a:cubicBezTo>
                      <a:pt x="22338" y="13046"/>
                      <a:pt x="17134" y="15754"/>
                      <a:pt x="14723" y="20553"/>
                    </a:cubicBezTo>
                    <a:lnTo>
                      <a:pt x="15104" y="50214"/>
                    </a:lnTo>
                    <a:lnTo>
                      <a:pt x="635" y="50214"/>
                    </a:lnTo>
                    <a:cubicBezTo>
                      <a:pt x="635" y="50214"/>
                      <a:pt x="127" y="1354"/>
                      <a:pt x="127" y="1354"/>
                    </a:cubicBezTo>
                    <a:close/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90F0E510-3242-6501-419E-8ACD2C1E460D}"/>
                  </a:ext>
                </a:extLst>
              </p:cNvPr>
              <p:cNvSpPr/>
              <p:nvPr/>
            </p:nvSpPr>
            <p:spPr>
              <a:xfrm>
                <a:off x="11240148" y="6510057"/>
                <a:ext cx="36680" cy="72860"/>
              </a:xfrm>
              <a:custGeom>
                <a:avLst/>
                <a:gdLst>
                  <a:gd name="connsiteX0" fmla="*/ 29192 w 36680"/>
                  <a:gd name="connsiteY0" fmla="*/ 0 h 72860"/>
                  <a:gd name="connsiteX1" fmla="*/ 36680 w 36680"/>
                  <a:gd name="connsiteY1" fmla="*/ 1477 h 72860"/>
                  <a:gd name="connsiteX2" fmla="*/ 36046 w 36680"/>
                  <a:gd name="connsiteY2" fmla="*/ 13907 h 72860"/>
                  <a:gd name="connsiteX3" fmla="*/ 31476 w 36680"/>
                  <a:gd name="connsiteY3" fmla="*/ 13292 h 72860"/>
                  <a:gd name="connsiteX4" fmla="*/ 23734 w 36680"/>
                  <a:gd name="connsiteY4" fmla="*/ 20923 h 72860"/>
                  <a:gd name="connsiteX5" fmla="*/ 23734 w 36680"/>
                  <a:gd name="connsiteY5" fmla="*/ 23753 h 72860"/>
                  <a:gd name="connsiteX6" fmla="*/ 36299 w 36680"/>
                  <a:gd name="connsiteY6" fmla="*/ 23630 h 72860"/>
                  <a:gd name="connsiteX7" fmla="*/ 36299 w 36680"/>
                  <a:gd name="connsiteY7" fmla="*/ 37045 h 72860"/>
                  <a:gd name="connsiteX8" fmla="*/ 23988 w 36680"/>
                  <a:gd name="connsiteY8" fmla="*/ 37169 h 72860"/>
                  <a:gd name="connsiteX9" fmla="*/ 24369 w 36680"/>
                  <a:gd name="connsiteY9" fmla="*/ 72860 h 72860"/>
                  <a:gd name="connsiteX10" fmla="*/ 9900 w 36680"/>
                  <a:gd name="connsiteY10" fmla="*/ 72860 h 72860"/>
                  <a:gd name="connsiteX11" fmla="*/ 9519 w 36680"/>
                  <a:gd name="connsiteY11" fmla="*/ 37292 h 72860"/>
                  <a:gd name="connsiteX12" fmla="*/ 127 w 36680"/>
                  <a:gd name="connsiteY12" fmla="*/ 37292 h 72860"/>
                  <a:gd name="connsiteX13" fmla="*/ 0 w 36680"/>
                  <a:gd name="connsiteY13" fmla="*/ 24000 h 72860"/>
                  <a:gd name="connsiteX14" fmla="*/ 9392 w 36680"/>
                  <a:gd name="connsiteY14" fmla="*/ 24000 h 72860"/>
                  <a:gd name="connsiteX15" fmla="*/ 9392 w 36680"/>
                  <a:gd name="connsiteY15" fmla="*/ 20307 h 72860"/>
                  <a:gd name="connsiteX16" fmla="*/ 29319 w 36680"/>
                  <a:gd name="connsiteY16" fmla="*/ 123 h 7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6680" h="72860">
                    <a:moveTo>
                      <a:pt x="29192" y="0"/>
                    </a:moveTo>
                    <a:cubicBezTo>
                      <a:pt x="31857" y="0"/>
                      <a:pt x="34776" y="492"/>
                      <a:pt x="36680" y="1477"/>
                    </a:cubicBezTo>
                    <a:lnTo>
                      <a:pt x="36046" y="13907"/>
                    </a:lnTo>
                    <a:cubicBezTo>
                      <a:pt x="35030" y="13661"/>
                      <a:pt x="32999" y="13292"/>
                      <a:pt x="31476" y="13292"/>
                    </a:cubicBezTo>
                    <a:cubicBezTo>
                      <a:pt x="27288" y="13292"/>
                      <a:pt x="23734" y="16369"/>
                      <a:pt x="23734" y="20923"/>
                    </a:cubicBezTo>
                    <a:lnTo>
                      <a:pt x="23734" y="23753"/>
                    </a:lnTo>
                    <a:cubicBezTo>
                      <a:pt x="23734" y="23753"/>
                      <a:pt x="36299" y="23630"/>
                      <a:pt x="36299" y="23630"/>
                    </a:cubicBezTo>
                    <a:lnTo>
                      <a:pt x="36299" y="37045"/>
                    </a:lnTo>
                    <a:cubicBezTo>
                      <a:pt x="36299" y="37045"/>
                      <a:pt x="23988" y="37169"/>
                      <a:pt x="23988" y="37169"/>
                    </a:cubicBezTo>
                    <a:lnTo>
                      <a:pt x="24369" y="72860"/>
                    </a:lnTo>
                    <a:lnTo>
                      <a:pt x="9900" y="72860"/>
                    </a:lnTo>
                    <a:cubicBezTo>
                      <a:pt x="9900" y="72860"/>
                      <a:pt x="9519" y="37292"/>
                      <a:pt x="9519" y="37292"/>
                    </a:cubicBezTo>
                    <a:lnTo>
                      <a:pt x="127" y="37292"/>
                    </a:lnTo>
                    <a:cubicBezTo>
                      <a:pt x="127" y="37292"/>
                      <a:pt x="0" y="24000"/>
                      <a:pt x="0" y="24000"/>
                    </a:cubicBezTo>
                    <a:lnTo>
                      <a:pt x="9392" y="24000"/>
                    </a:lnTo>
                    <a:cubicBezTo>
                      <a:pt x="9392" y="24000"/>
                      <a:pt x="9392" y="20307"/>
                      <a:pt x="9392" y="20307"/>
                    </a:cubicBezTo>
                    <a:cubicBezTo>
                      <a:pt x="9265" y="7631"/>
                      <a:pt x="17515" y="246"/>
                      <a:pt x="29319" y="123"/>
                    </a:cubicBezTo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85565853-5AD0-ABA0-D611-9B912D5D7A5E}"/>
                  </a:ext>
                </a:extLst>
              </p:cNvPr>
              <p:cNvSpPr/>
              <p:nvPr/>
            </p:nvSpPr>
            <p:spPr>
              <a:xfrm>
                <a:off x="11282159" y="6533072"/>
                <a:ext cx="49372" cy="50215"/>
              </a:xfrm>
              <a:custGeom>
                <a:avLst/>
                <a:gdLst>
                  <a:gd name="connsiteX0" fmla="*/ 34776 w 49372"/>
                  <a:gd name="connsiteY0" fmla="*/ 43322 h 50215"/>
                  <a:gd name="connsiteX1" fmla="*/ 21069 w 49372"/>
                  <a:gd name="connsiteY1" fmla="*/ 50214 h 50215"/>
                  <a:gd name="connsiteX2" fmla="*/ 254 w 49372"/>
                  <a:gd name="connsiteY2" fmla="*/ 28184 h 50215"/>
                  <a:gd name="connsiteX3" fmla="*/ 0 w 49372"/>
                  <a:gd name="connsiteY3" fmla="*/ 369 h 50215"/>
                  <a:gd name="connsiteX4" fmla="*/ 14469 w 49372"/>
                  <a:gd name="connsiteY4" fmla="*/ 369 h 50215"/>
                  <a:gd name="connsiteX5" fmla="*/ 14723 w 49372"/>
                  <a:gd name="connsiteY5" fmla="*/ 25600 h 50215"/>
                  <a:gd name="connsiteX6" fmla="*/ 24623 w 49372"/>
                  <a:gd name="connsiteY6" fmla="*/ 36184 h 50215"/>
                  <a:gd name="connsiteX7" fmla="*/ 34649 w 49372"/>
                  <a:gd name="connsiteY7" fmla="*/ 30522 h 50215"/>
                  <a:gd name="connsiteX8" fmla="*/ 34269 w 49372"/>
                  <a:gd name="connsiteY8" fmla="*/ 0 h 50215"/>
                  <a:gd name="connsiteX9" fmla="*/ 48865 w 49372"/>
                  <a:gd name="connsiteY9" fmla="*/ 0 h 50215"/>
                  <a:gd name="connsiteX10" fmla="*/ 49372 w 49372"/>
                  <a:gd name="connsiteY10" fmla="*/ 48861 h 50215"/>
                  <a:gd name="connsiteX11" fmla="*/ 34776 w 49372"/>
                  <a:gd name="connsiteY11" fmla="*/ 48861 h 50215"/>
                  <a:gd name="connsiteX12" fmla="*/ 34776 w 49372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372" h="50215">
                    <a:moveTo>
                      <a:pt x="34776" y="43322"/>
                    </a:moveTo>
                    <a:cubicBezTo>
                      <a:pt x="31984" y="47507"/>
                      <a:pt x="26653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469" y="369"/>
                    </a:lnTo>
                    <a:cubicBezTo>
                      <a:pt x="14469" y="369"/>
                      <a:pt x="14723" y="25600"/>
                      <a:pt x="14723" y="25600"/>
                    </a:cubicBezTo>
                    <a:cubicBezTo>
                      <a:pt x="14723" y="32369"/>
                      <a:pt x="18657" y="36184"/>
                      <a:pt x="24623" y="36184"/>
                    </a:cubicBezTo>
                    <a:cubicBezTo>
                      <a:pt x="28684" y="36184"/>
                      <a:pt x="32619" y="33846"/>
                      <a:pt x="34649" y="30522"/>
                    </a:cubicBezTo>
                    <a:lnTo>
                      <a:pt x="34269" y="0"/>
                    </a:lnTo>
                    <a:lnTo>
                      <a:pt x="48865" y="0"/>
                    </a:lnTo>
                    <a:cubicBezTo>
                      <a:pt x="48865" y="0"/>
                      <a:pt x="49372" y="48861"/>
                      <a:pt x="49372" y="48861"/>
                    </a:cubicBezTo>
                    <a:lnTo>
                      <a:pt x="34776" y="48861"/>
                    </a:lnTo>
                    <a:cubicBezTo>
                      <a:pt x="34776" y="48861"/>
                      <a:pt x="34776" y="43199"/>
                      <a:pt x="34776" y="43199"/>
                    </a:cubicBezTo>
                    <a:close/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29BCF007-7E9D-A99F-9BD4-9060F56319BE}"/>
                  </a:ext>
                </a:extLst>
              </p:cNvPr>
              <p:cNvSpPr/>
              <p:nvPr/>
            </p:nvSpPr>
            <p:spPr>
              <a:xfrm>
                <a:off x="11337116" y="6519780"/>
                <a:ext cx="37441" cy="62646"/>
              </a:xfrm>
              <a:custGeom>
                <a:avLst/>
                <a:gdLst>
                  <a:gd name="connsiteX0" fmla="*/ 9519 w 37441"/>
                  <a:gd name="connsiteY0" fmla="*/ 42953 h 62646"/>
                  <a:gd name="connsiteX1" fmla="*/ 9519 w 37441"/>
                  <a:gd name="connsiteY1" fmla="*/ 26461 h 62646"/>
                  <a:gd name="connsiteX2" fmla="*/ 0 w 37441"/>
                  <a:gd name="connsiteY2" fmla="*/ 26461 h 62646"/>
                  <a:gd name="connsiteX3" fmla="*/ 0 w 37441"/>
                  <a:gd name="connsiteY3" fmla="*/ 13046 h 62646"/>
                  <a:gd name="connsiteX4" fmla="*/ 9265 w 37441"/>
                  <a:gd name="connsiteY4" fmla="*/ 13046 h 62646"/>
                  <a:gd name="connsiteX5" fmla="*/ 9265 w 37441"/>
                  <a:gd name="connsiteY5" fmla="*/ 123 h 62646"/>
                  <a:gd name="connsiteX6" fmla="*/ 23607 w 37441"/>
                  <a:gd name="connsiteY6" fmla="*/ 0 h 62646"/>
                  <a:gd name="connsiteX7" fmla="*/ 23607 w 37441"/>
                  <a:gd name="connsiteY7" fmla="*/ 12923 h 62646"/>
                  <a:gd name="connsiteX8" fmla="*/ 36172 w 37441"/>
                  <a:gd name="connsiteY8" fmla="*/ 12800 h 62646"/>
                  <a:gd name="connsiteX9" fmla="*/ 36172 w 37441"/>
                  <a:gd name="connsiteY9" fmla="*/ 26215 h 62646"/>
                  <a:gd name="connsiteX10" fmla="*/ 23861 w 37441"/>
                  <a:gd name="connsiteY10" fmla="*/ 26338 h 62646"/>
                  <a:gd name="connsiteX11" fmla="*/ 23861 w 37441"/>
                  <a:gd name="connsiteY11" fmla="*/ 42091 h 62646"/>
                  <a:gd name="connsiteX12" fmla="*/ 31984 w 37441"/>
                  <a:gd name="connsiteY12" fmla="*/ 49476 h 62646"/>
                  <a:gd name="connsiteX13" fmla="*/ 36553 w 37441"/>
                  <a:gd name="connsiteY13" fmla="*/ 48738 h 62646"/>
                  <a:gd name="connsiteX14" fmla="*/ 37442 w 37441"/>
                  <a:gd name="connsiteY14" fmla="*/ 61168 h 62646"/>
                  <a:gd name="connsiteX15" fmla="*/ 30080 w 37441"/>
                  <a:gd name="connsiteY15" fmla="*/ 62645 h 62646"/>
                  <a:gd name="connsiteX16" fmla="*/ 9646 w 37441"/>
                  <a:gd name="connsiteY16" fmla="*/ 42830 h 626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441" h="62646">
                    <a:moveTo>
                      <a:pt x="9519" y="42953"/>
                    </a:moveTo>
                    <a:lnTo>
                      <a:pt x="9519" y="26461"/>
                    </a:lnTo>
                    <a:cubicBezTo>
                      <a:pt x="9519" y="26461"/>
                      <a:pt x="0" y="26461"/>
                      <a:pt x="0" y="26461"/>
                    </a:cubicBezTo>
                    <a:lnTo>
                      <a:pt x="0" y="13046"/>
                    </a:lnTo>
                    <a:cubicBezTo>
                      <a:pt x="0" y="13046"/>
                      <a:pt x="9265" y="13046"/>
                      <a:pt x="9265" y="13046"/>
                    </a:cubicBezTo>
                    <a:lnTo>
                      <a:pt x="9265" y="123"/>
                    </a:lnTo>
                    <a:cubicBezTo>
                      <a:pt x="9265" y="123"/>
                      <a:pt x="23607" y="0"/>
                      <a:pt x="23607" y="0"/>
                    </a:cubicBezTo>
                    <a:lnTo>
                      <a:pt x="23607" y="12923"/>
                    </a:lnTo>
                    <a:cubicBezTo>
                      <a:pt x="23607" y="12923"/>
                      <a:pt x="36172" y="12800"/>
                      <a:pt x="36172" y="12800"/>
                    </a:cubicBezTo>
                    <a:lnTo>
                      <a:pt x="36172" y="26215"/>
                    </a:lnTo>
                    <a:cubicBezTo>
                      <a:pt x="36172" y="26215"/>
                      <a:pt x="23861" y="26338"/>
                      <a:pt x="23861" y="26338"/>
                    </a:cubicBezTo>
                    <a:lnTo>
                      <a:pt x="23861" y="42091"/>
                    </a:lnTo>
                    <a:cubicBezTo>
                      <a:pt x="24115" y="46645"/>
                      <a:pt x="27669" y="49599"/>
                      <a:pt x="31984" y="49476"/>
                    </a:cubicBezTo>
                    <a:cubicBezTo>
                      <a:pt x="33380" y="49476"/>
                      <a:pt x="35411" y="49107"/>
                      <a:pt x="36553" y="48738"/>
                    </a:cubicBezTo>
                    <a:lnTo>
                      <a:pt x="37442" y="61168"/>
                    </a:lnTo>
                    <a:cubicBezTo>
                      <a:pt x="35538" y="62153"/>
                      <a:pt x="32746" y="62645"/>
                      <a:pt x="30080" y="62645"/>
                    </a:cubicBezTo>
                    <a:cubicBezTo>
                      <a:pt x="18277" y="62768"/>
                      <a:pt x="9773" y="55507"/>
                      <a:pt x="9646" y="42830"/>
                    </a:cubicBezTo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BE7BEE7D-E51D-6296-C895-471BBEA3BBF9}"/>
                  </a:ext>
                </a:extLst>
              </p:cNvPr>
              <p:cNvSpPr/>
              <p:nvPr/>
            </p:nvSpPr>
            <p:spPr>
              <a:xfrm>
                <a:off x="11380903" y="6532087"/>
                <a:ext cx="49498" cy="50215"/>
              </a:xfrm>
              <a:custGeom>
                <a:avLst/>
                <a:gdLst>
                  <a:gd name="connsiteX0" fmla="*/ 34776 w 49498"/>
                  <a:gd name="connsiteY0" fmla="*/ 43322 h 50215"/>
                  <a:gd name="connsiteX1" fmla="*/ 21069 w 49498"/>
                  <a:gd name="connsiteY1" fmla="*/ 50214 h 50215"/>
                  <a:gd name="connsiteX2" fmla="*/ 254 w 49498"/>
                  <a:gd name="connsiteY2" fmla="*/ 28184 h 50215"/>
                  <a:gd name="connsiteX3" fmla="*/ 0 w 49498"/>
                  <a:gd name="connsiteY3" fmla="*/ 369 h 50215"/>
                  <a:gd name="connsiteX4" fmla="*/ 14596 w 49498"/>
                  <a:gd name="connsiteY4" fmla="*/ 369 h 50215"/>
                  <a:gd name="connsiteX5" fmla="*/ 14850 w 49498"/>
                  <a:gd name="connsiteY5" fmla="*/ 25600 h 50215"/>
                  <a:gd name="connsiteX6" fmla="*/ 24749 w 49498"/>
                  <a:gd name="connsiteY6" fmla="*/ 36184 h 50215"/>
                  <a:gd name="connsiteX7" fmla="*/ 34776 w 49498"/>
                  <a:gd name="connsiteY7" fmla="*/ 30523 h 50215"/>
                  <a:gd name="connsiteX8" fmla="*/ 34395 w 49498"/>
                  <a:gd name="connsiteY8" fmla="*/ 0 h 50215"/>
                  <a:gd name="connsiteX9" fmla="*/ 48991 w 49498"/>
                  <a:gd name="connsiteY9" fmla="*/ 0 h 50215"/>
                  <a:gd name="connsiteX10" fmla="*/ 49499 w 49498"/>
                  <a:gd name="connsiteY10" fmla="*/ 48861 h 50215"/>
                  <a:gd name="connsiteX11" fmla="*/ 34903 w 49498"/>
                  <a:gd name="connsiteY11" fmla="*/ 48861 h 50215"/>
                  <a:gd name="connsiteX12" fmla="*/ 34903 w 49498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498" h="50215">
                    <a:moveTo>
                      <a:pt x="34776" y="43322"/>
                    </a:moveTo>
                    <a:cubicBezTo>
                      <a:pt x="32111" y="47507"/>
                      <a:pt x="26653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596" y="369"/>
                    </a:lnTo>
                    <a:cubicBezTo>
                      <a:pt x="14596" y="369"/>
                      <a:pt x="14850" y="25600"/>
                      <a:pt x="14850" y="25600"/>
                    </a:cubicBezTo>
                    <a:cubicBezTo>
                      <a:pt x="14850" y="32369"/>
                      <a:pt x="18784" y="36184"/>
                      <a:pt x="24749" y="36184"/>
                    </a:cubicBezTo>
                    <a:cubicBezTo>
                      <a:pt x="28811" y="36184"/>
                      <a:pt x="32745" y="33846"/>
                      <a:pt x="34776" y="30523"/>
                    </a:cubicBezTo>
                    <a:lnTo>
                      <a:pt x="34395" y="0"/>
                    </a:lnTo>
                    <a:lnTo>
                      <a:pt x="48991" y="0"/>
                    </a:lnTo>
                    <a:cubicBezTo>
                      <a:pt x="48991" y="0"/>
                      <a:pt x="49499" y="48861"/>
                      <a:pt x="49499" y="48861"/>
                    </a:cubicBezTo>
                    <a:lnTo>
                      <a:pt x="34903" y="48861"/>
                    </a:lnTo>
                    <a:cubicBezTo>
                      <a:pt x="34903" y="48861"/>
                      <a:pt x="34903" y="43199"/>
                      <a:pt x="34903" y="43199"/>
                    </a:cubicBezTo>
                    <a:close/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5274BEBC-4B76-8334-CD04-5B4D6E6594C2}"/>
                  </a:ext>
                </a:extLst>
              </p:cNvPr>
              <p:cNvSpPr/>
              <p:nvPr/>
            </p:nvSpPr>
            <p:spPr>
              <a:xfrm>
                <a:off x="11440048" y="6530733"/>
                <a:ext cx="32745" cy="50214"/>
              </a:xfrm>
              <a:custGeom>
                <a:avLst/>
                <a:gdLst>
                  <a:gd name="connsiteX0" fmla="*/ 0 w 32745"/>
                  <a:gd name="connsiteY0" fmla="*/ 1231 h 50214"/>
                  <a:gd name="connsiteX1" fmla="*/ 14469 w 32745"/>
                  <a:gd name="connsiteY1" fmla="*/ 1231 h 50214"/>
                  <a:gd name="connsiteX2" fmla="*/ 14469 w 32745"/>
                  <a:gd name="connsiteY2" fmla="*/ 6892 h 50214"/>
                  <a:gd name="connsiteX3" fmla="*/ 26526 w 32745"/>
                  <a:gd name="connsiteY3" fmla="*/ 0 h 50214"/>
                  <a:gd name="connsiteX4" fmla="*/ 32746 w 32745"/>
                  <a:gd name="connsiteY4" fmla="*/ 862 h 50214"/>
                  <a:gd name="connsiteX5" fmla="*/ 32111 w 32745"/>
                  <a:gd name="connsiteY5" fmla="*/ 14030 h 50214"/>
                  <a:gd name="connsiteX6" fmla="*/ 25638 w 32745"/>
                  <a:gd name="connsiteY6" fmla="*/ 13046 h 50214"/>
                  <a:gd name="connsiteX7" fmla="*/ 14723 w 32745"/>
                  <a:gd name="connsiteY7" fmla="*/ 20553 h 50214"/>
                  <a:gd name="connsiteX8" fmla="*/ 14977 w 32745"/>
                  <a:gd name="connsiteY8" fmla="*/ 50214 h 50214"/>
                  <a:gd name="connsiteX9" fmla="*/ 508 w 32745"/>
                  <a:gd name="connsiteY9" fmla="*/ 50214 h 50214"/>
                  <a:gd name="connsiteX10" fmla="*/ 0 w 32745"/>
                  <a:gd name="connsiteY10" fmla="*/ 1354 h 50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745" h="50214">
                    <a:moveTo>
                      <a:pt x="0" y="1231"/>
                    </a:moveTo>
                    <a:lnTo>
                      <a:pt x="14469" y="1231"/>
                    </a:lnTo>
                    <a:cubicBezTo>
                      <a:pt x="14469" y="1231"/>
                      <a:pt x="14469" y="6892"/>
                      <a:pt x="14469" y="6892"/>
                    </a:cubicBezTo>
                    <a:cubicBezTo>
                      <a:pt x="16880" y="2708"/>
                      <a:pt x="22338" y="0"/>
                      <a:pt x="26526" y="0"/>
                    </a:cubicBezTo>
                    <a:cubicBezTo>
                      <a:pt x="29065" y="0"/>
                      <a:pt x="31222" y="246"/>
                      <a:pt x="32746" y="862"/>
                    </a:cubicBezTo>
                    <a:lnTo>
                      <a:pt x="32111" y="14030"/>
                    </a:lnTo>
                    <a:cubicBezTo>
                      <a:pt x="30207" y="13292"/>
                      <a:pt x="27669" y="12923"/>
                      <a:pt x="25638" y="13046"/>
                    </a:cubicBezTo>
                    <a:cubicBezTo>
                      <a:pt x="22338" y="13046"/>
                      <a:pt x="17134" y="15754"/>
                      <a:pt x="14723" y="20553"/>
                    </a:cubicBezTo>
                    <a:lnTo>
                      <a:pt x="14977" y="50214"/>
                    </a:lnTo>
                    <a:lnTo>
                      <a:pt x="508" y="50214"/>
                    </a:lnTo>
                    <a:cubicBezTo>
                      <a:pt x="508" y="50214"/>
                      <a:pt x="0" y="1354"/>
                      <a:pt x="0" y="1354"/>
                    </a:cubicBezTo>
                    <a:close/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5579A0D7-2D55-8C9E-093F-F03DA7F2FCD7}"/>
                  </a:ext>
                </a:extLst>
              </p:cNvPr>
              <p:cNvSpPr/>
              <p:nvPr/>
            </p:nvSpPr>
            <p:spPr>
              <a:xfrm>
                <a:off x="11474316" y="6530363"/>
                <a:ext cx="50642" cy="50954"/>
              </a:xfrm>
              <a:custGeom>
                <a:avLst/>
                <a:gdLst>
                  <a:gd name="connsiteX0" fmla="*/ 36046 w 50642"/>
                  <a:gd name="connsiteY0" fmla="*/ 19570 h 50954"/>
                  <a:gd name="connsiteX1" fmla="*/ 25385 w 50642"/>
                  <a:gd name="connsiteY1" fmla="*/ 11447 h 50954"/>
                  <a:gd name="connsiteX2" fmla="*/ 14089 w 50642"/>
                  <a:gd name="connsiteY2" fmla="*/ 19816 h 50954"/>
                  <a:gd name="connsiteX3" fmla="*/ 36046 w 50642"/>
                  <a:gd name="connsiteY3" fmla="*/ 19570 h 50954"/>
                  <a:gd name="connsiteX4" fmla="*/ 1 w 50642"/>
                  <a:gd name="connsiteY4" fmla="*/ 25478 h 50954"/>
                  <a:gd name="connsiteX5" fmla="*/ 26020 w 50642"/>
                  <a:gd name="connsiteY5" fmla="*/ 1 h 50954"/>
                  <a:gd name="connsiteX6" fmla="*/ 50642 w 50642"/>
                  <a:gd name="connsiteY6" fmla="*/ 23139 h 50954"/>
                  <a:gd name="connsiteX7" fmla="*/ 50262 w 50642"/>
                  <a:gd name="connsiteY7" fmla="*/ 28924 h 50954"/>
                  <a:gd name="connsiteX8" fmla="*/ 13962 w 50642"/>
                  <a:gd name="connsiteY8" fmla="*/ 29293 h 50954"/>
                  <a:gd name="connsiteX9" fmla="*/ 26908 w 50642"/>
                  <a:gd name="connsiteY9" fmla="*/ 38893 h 50954"/>
                  <a:gd name="connsiteX10" fmla="*/ 37823 w 50642"/>
                  <a:gd name="connsiteY10" fmla="*/ 33847 h 50954"/>
                  <a:gd name="connsiteX11" fmla="*/ 49373 w 50642"/>
                  <a:gd name="connsiteY11" fmla="*/ 40493 h 50954"/>
                  <a:gd name="connsiteX12" fmla="*/ 26781 w 50642"/>
                  <a:gd name="connsiteY12" fmla="*/ 50954 h 50954"/>
                  <a:gd name="connsiteX13" fmla="*/ 1 w 50642"/>
                  <a:gd name="connsiteY13" fmla="*/ 25478 h 50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642" h="50954">
                    <a:moveTo>
                      <a:pt x="36046" y="19570"/>
                    </a:moveTo>
                    <a:cubicBezTo>
                      <a:pt x="35158" y="14770"/>
                      <a:pt x="30716" y="11447"/>
                      <a:pt x="25385" y="11447"/>
                    </a:cubicBezTo>
                    <a:cubicBezTo>
                      <a:pt x="19293" y="11447"/>
                      <a:pt x="15485" y="14524"/>
                      <a:pt x="14089" y="19816"/>
                    </a:cubicBezTo>
                    <a:lnTo>
                      <a:pt x="36046" y="19570"/>
                    </a:lnTo>
                    <a:close/>
                    <a:moveTo>
                      <a:pt x="1" y="25478"/>
                    </a:moveTo>
                    <a:cubicBezTo>
                      <a:pt x="-126" y="11201"/>
                      <a:pt x="11297" y="124"/>
                      <a:pt x="26020" y="1"/>
                    </a:cubicBezTo>
                    <a:cubicBezTo>
                      <a:pt x="39727" y="-122"/>
                      <a:pt x="50515" y="9970"/>
                      <a:pt x="50642" y="23139"/>
                    </a:cubicBezTo>
                    <a:cubicBezTo>
                      <a:pt x="50642" y="24862"/>
                      <a:pt x="50642" y="27078"/>
                      <a:pt x="50262" y="28924"/>
                    </a:cubicBezTo>
                    <a:lnTo>
                      <a:pt x="13962" y="29293"/>
                    </a:lnTo>
                    <a:cubicBezTo>
                      <a:pt x="15485" y="35693"/>
                      <a:pt x="20181" y="39016"/>
                      <a:pt x="26908" y="38893"/>
                    </a:cubicBezTo>
                    <a:cubicBezTo>
                      <a:pt x="31477" y="38893"/>
                      <a:pt x="36173" y="36800"/>
                      <a:pt x="37823" y="33847"/>
                    </a:cubicBezTo>
                    <a:lnTo>
                      <a:pt x="49373" y="40493"/>
                    </a:lnTo>
                    <a:cubicBezTo>
                      <a:pt x="45692" y="47016"/>
                      <a:pt x="37316" y="50954"/>
                      <a:pt x="26781" y="50954"/>
                    </a:cubicBezTo>
                    <a:cubicBezTo>
                      <a:pt x="12058" y="51077"/>
                      <a:pt x="128" y="40000"/>
                      <a:pt x="1" y="25478"/>
                    </a:cubicBezTo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E3E1685C-CF58-09F7-B1F6-396CB3461C83}"/>
                  </a:ext>
                </a:extLst>
              </p:cNvPr>
              <p:cNvSpPr/>
              <p:nvPr/>
            </p:nvSpPr>
            <p:spPr>
              <a:xfrm>
                <a:off x="11532193" y="6563102"/>
                <a:ext cx="18911" cy="17845"/>
              </a:xfrm>
              <a:custGeom>
                <a:avLst/>
                <a:gdLst>
                  <a:gd name="connsiteX0" fmla="*/ 127 w 18911"/>
                  <a:gd name="connsiteY0" fmla="*/ 8984 h 17845"/>
                  <a:gd name="connsiteX1" fmla="*/ 9392 w 18911"/>
                  <a:gd name="connsiteY1" fmla="*/ 0 h 17845"/>
                  <a:gd name="connsiteX2" fmla="*/ 18911 w 18911"/>
                  <a:gd name="connsiteY2" fmla="*/ 8738 h 17845"/>
                  <a:gd name="connsiteX3" fmla="*/ 9519 w 18911"/>
                  <a:gd name="connsiteY3" fmla="*/ 17846 h 17845"/>
                  <a:gd name="connsiteX4" fmla="*/ 0 w 18911"/>
                  <a:gd name="connsiteY4" fmla="*/ 8984 h 17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11" h="17845">
                    <a:moveTo>
                      <a:pt x="127" y="8984"/>
                    </a:moveTo>
                    <a:cubicBezTo>
                      <a:pt x="127" y="3938"/>
                      <a:pt x="4188" y="0"/>
                      <a:pt x="9392" y="0"/>
                    </a:cubicBezTo>
                    <a:cubicBezTo>
                      <a:pt x="14723" y="0"/>
                      <a:pt x="18911" y="3815"/>
                      <a:pt x="18911" y="8738"/>
                    </a:cubicBezTo>
                    <a:cubicBezTo>
                      <a:pt x="18911" y="13784"/>
                      <a:pt x="14850" y="17723"/>
                      <a:pt x="9519" y="17846"/>
                    </a:cubicBezTo>
                    <a:cubicBezTo>
                      <a:pt x="4315" y="17846"/>
                      <a:pt x="127" y="13907"/>
                      <a:pt x="0" y="8984"/>
                    </a:cubicBezTo>
                  </a:path>
                </a:pathLst>
              </a:custGeom>
              <a:grpFill/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718231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Content+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C60EAAD-D911-B79D-76DA-FB01AA2958B6}"/>
              </a:ext>
            </a:extLst>
          </p:cNvPr>
          <p:cNvGrpSpPr/>
          <p:nvPr userDrawn="1"/>
        </p:nvGrpSpPr>
        <p:grpSpPr>
          <a:xfrm>
            <a:off x="10398919" y="6280277"/>
            <a:ext cx="1271617" cy="400484"/>
            <a:chOff x="10398919" y="6280277"/>
            <a:chExt cx="1271617" cy="400484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3BBE8399-07DC-9112-F922-7EE60478233C}"/>
                </a:ext>
              </a:extLst>
            </p:cNvPr>
            <p:cNvSpPr/>
            <p:nvPr/>
          </p:nvSpPr>
          <p:spPr>
            <a:xfrm>
              <a:off x="10398919" y="6280277"/>
              <a:ext cx="1271617" cy="400484"/>
            </a:xfrm>
            <a:custGeom>
              <a:avLst/>
              <a:gdLst>
                <a:gd name="connsiteX0" fmla="*/ 974623 w 1271617"/>
                <a:gd name="connsiteY0" fmla="*/ 94029 h 400484"/>
                <a:gd name="connsiteX1" fmla="*/ 974623 w 1271617"/>
                <a:gd name="connsiteY1" fmla="*/ 40738 h 400484"/>
                <a:gd name="connsiteX2" fmla="*/ 932486 w 1271617"/>
                <a:gd name="connsiteY2" fmla="*/ 0 h 400484"/>
                <a:gd name="connsiteX3" fmla="*/ 42138 w 1271617"/>
                <a:gd name="connsiteY3" fmla="*/ 0 h 400484"/>
                <a:gd name="connsiteX4" fmla="*/ 0 w 1271617"/>
                <a:gd name="connsiteY4" fmla="*/ 40738 h 400484"/>
                <a:gd name="connsiteX5" fmla="*/ 0 w 1271617"/>
                <a:gd name="connsiteY5" fmla="*/ 224857 h 400484"/>
                <a:gd name="connsiteX6" fmla="*/ 42138 w 1271617"/>
                <a:gd name="connsiteY6" fmla="*/ 265595 h 400484"/>
                <a:gd name="connsiteX7" fmla="*/ 195965 w 1271617"/>
                <a:gd name="connsiteY7" fmla="*/ 265595 h 400484"/>
                <a:gd name="connsiteX8" fmla="*/ 238103 w 1271617"/>
                <a:gd name="connsiteY8" fmla="*/ 306456 h 400484"/>
                <a:gd name="connsiteX9" fmla="*/ 238103 w 1271617"/>
                <a:gd name="connsiteY9" fmla="*/ 359747 h 400484"/>
                <a:gd name="connsiteX10" fmla="*/ 280114 w 1271617"/>
                <a:gd name="connsiteY10" fmla="*/ 400485 h 400484"/>
                <a:gd name="connsiteX11" fmla="*/ 1229607 w 1271617"/>
                <a:gd name="connsiteY11" fmla="*/ 400485 h 400484"/>
                <a:gd name="connsiteX12" fmla="*/ 1271618 w 1271617"/>
                <a:gd name="connsiteY12" fmla="*/ 359747 h 400484"/>
                <a:gd name="connsiteX13" fmla="*/ 1271618 w 1271617"/>
                <a:gd name="connsiteY13" fmla="*/ 175627 h 400484"/>
                <a:gd name="connsiteX14" fmla="*/ 1229607 w 1271617"/>
                <a:gd name="connsiteY14" fmla="*/ 134767 h 400484"/>
                <a:gd name="connsiteX15" fmla="*/ 1016634 w 1271617"/>
                <a:gd name="connsiteY15" fmla="*/ 134767 h 400484"/>
                <a:gd name="connsiteX16" fmla="*/ 974496 w 1271617"/>
                <a:gd name="connsiteY16" fmla="*/ 93906 h 40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1617" h="400484">
                  <a:moveTo>
                    <a:pt x="974623" y="94029"/>
                  </a:moveTo>
                  <a:lnTo>
                    <a:pt x="974623" y="40738"/>
                  </a:lnTo>
                  <a:cubicBezTo>
                    <a:pt x="974623" y="18215"/>
                    <a:pt x="955839" y="0"/>
                    <a:pt x="932486" y="0"/>
                  </a:cubicBezTo>
                  <a:lnTo>
                    <a:pt x="42138" y="0"/>
                  </a:lnTo>
                  <a:cubicBezTo>
                    <a:pt x="18784" y="0"/>
                    <a:pt x="0" y="18215"/>
                    <a:pt x="0" y="40738"/>
                  </a:cubicBezTo>
                  <a:lnTo>
                    <a:pt x="0" y="224857"/>
                  </a:lnTo>
                  <a:cubicBezTo>
                    <a:pt x="0" y="247380"/>
                    <a:pt x="18784" y="265595"/>
                    <a:pt x="42138" y="265595"/>
                  </a:cubicBezTo>
                  <a:lnTo>
                    <a:pt x="195965" y="265595"/>
                  </a:lnTo>
                  <a:cubicBezTo>
                    <a:pt x="219192" y="265595"/>
                    <a:pt x="238103" y="283810"/>
                    <a:pt x="238103" y="306456"/>
                  </a:cubicBezTo>
                  <a:lnTo>
                    <a:pt x="238103" y="359747"/>
                  </a:lnTo>
                  <a:cubicBezTo>
                    <a:pt x="238103" y="382270"/>
                    <a:pt x="256887" y="400485"/>
                    <a:pt x="280114" y="400485"/>
                  </a:cubicBezTo>
                  <a:lnTo>
                    <a:pt x="1229607" y="400485"/>
                  </a:lnTo>
                  <a:cubicBezTo>
                    <a:pt x="1252833" y="400485"/>
                    <a:pt x="1271618" y="382270"/>
                    <a:pt x="1271618" y="359747"/>
                  </a:cubicBezTo>
                  <a:lnTo>
                    <a:pt x="1271618" y="175627"/>
                  </a:lnTo>
                  <a:cubicBezTo>
                    <a:pt x="1271618" y="153105"/>
                    <a:pt x="1252833" y="134767"/>
                    <a:pt x="1229607" y="134767"/>
                  </a:cubicBezTo>
                  <a:lnTo>
                    <a:pt x="1016634" y="134767"/>
                  </a:lnTo>
                  <a:cubicBezTo>
                    <a:pt x="993408" y="134767"/>
                    <a:pt x="974496" y="116552"/>
                    <a:pt x="974496" y="93906"/>
                  </a:cubicBezTo>
                </a:path>
              </a:pathLst>
            </a:custGeom>
            <a:solidFill>
              <a:schemeClr val="accent1"/>
            </a:solidFill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F1E2E73-B87F-F350-EF66-94E9B53E330D}"/>
                </a:ext>
              </a:extLst>
            </p:cNvPr>
            <p:cNvGrpSpPr/>
            <p:nvPr userDrawn="1"/>
          </p:nvGrpSpPr>
          <p:grpSpPr>
            <a:xfrm>
              <a:off x="10547416" y="6373321"/>
              <a:ext cx="1003688" cy="228179"/>
              <a:chOff x="10547416" y="6373321"/>
              <a:chExt cx="1003688" cy="228179"/>
            </a:xfrm>
          </p:grpSpPr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37B0C98C-72E2-B918-3B58-7BF57F2F80A6}"/>
                  </a:ext>
                </a:extLst>
              </p:cNvPr>
              <p:cNvSpPr/>
              <p:nvPr/>
            </p:nvSpPr>
            <p:spPr>
              <a:xfrm>
                <a:off x="10547416" y="6379228"/>
                <a:ext cx="44295" cy="70398"/>
              </a:xfrm>
              <a:custGeom>
                <a:avLst/>
                <a:gdLst>
                  <a:gd name="connsiteX0" fmla="*/ 44168 w 44295"/>
                  <a:gd name="connsiteY0" fmla="*/ 0 h 70398"/>
                  <a:gd name="connsiteX1" fmla="*/ 44295 w 44295"/>
                  <a:gd name="connsiteY1" fmla="*/ 14277 h 70398"/>
                  <a:gd name="connsiteX2" fmla="*/ 15357 w 44295"/>
                  <a:gd name="connsiteY2" fmla="*/ 14523 h 70398"/>
                  <a:gd name="connsiteX3" fmla="*/ 15484 w 44295"/>
                  <a:gd name="connsiteY3" fmla="*/ 29169 h 70398"/>
                  <a:gd name="connsiteX4" fmla="*/ 41249 w 44295"/>
                  <a:gd name="connsiteY4" fmla="*/ 28799 h 70398"/>
                  <a:gd name="connsiteX5" fmla="*/ 41376 w 44295"/>
                  <a:gd name="connsiteY5" fmla="*/ 43076 h 70398"/>
                  <a:gd name="connsiteX6" fmla="*/ 15611 w 44295"/>
                  <a:gd name="connsiteY6" fmla="*/ 43322 h 70398"/>
                  <a:gd name="connsiteX7" fmla="*/ 15992 w 44295"/>
                  <a:gd name="connsiteY7" fmla="*/ 70276 h 70398"/>
                  <a:gd name="connsiteX8" fmla="*/ 762 w 44295"/>
                  <a:gd name="connsiteY8" fmla="*/ 70399 h 70398"/>
                  <a:gd name="connsiteX9" fmla="*/ 0 w 44295"/>
                  <a:gd name="connsiteY9" fmla="*/ 492 h 70398"/>
                  <a:gd name="connsiteX10" fmla="*/ 44168 w 44295"/>
                  <a:gd name="connsiteY10" fmla="*/ 0 h 70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4295" h="70398">
                    <a:moveTo>
                      <a:pt x="44168" y="0"/>
                    </a:moveTo>
                    <a:lnTo>
                      <a:pt x="44295" y="14277"/>
                    </a:lnTo>
                    <a:lnTo>
                      <a:pt x="15357" y="14523"/>
                    </a:lnTo>
                    <a:lnTo>
                      <a:pt x="15484" y="29169"/>
                    </a:lnTo>
                    <a:lnTo>
                      <a:pt x="41249" y="28799"/>
                    </a:lnTo>
                    <a:lnTo>
                      <a:pt x="41376" y="43076"/>
                    </a:lnTo>
                    <a:lnTo>
                      <a:pt x="15611" y="43322"/>
                    </a:lnTo>
                    <a:lnTo>
                      <a:pt x="15992" y="70276"/>
                    </a:lnTo>
                    <a:lnTo>
                      <a:pt x="762" y="70399"/>
                    </a:lnTo>
                    <a:lnTo>
                      <a:pt x="0" y="492"/>
                    </a:lnTo>
                    <a:lnTo>
                      <a:pt x="44168" y="0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5645CA96-4CA4-3DCC-5783-0166DF701DF2}"/>
                  </a:ext>
                </a:extLst>
              </p:cNvPr>
              <p:cNvSpPr/>
              <p:nvPr/>
            </p:nvSpPr>
            <p:spPr>
              <a:xfrm>
                <a:off x="10596534" y="6376152"/>
                <a:ext cx="17768" cy="72737"/>
              </a:xfrm>
              <a:custGeom>
                <a:avLst/>
                <a:gdLst>
                  <a:gd name="connsiteX0" fmla="*/ 16500 w 17768"/>
                  <a:gd name="connsiteY0" fmla="*/ 23753 h 72737"/>
                  <a:gd name="connsiteX1" fmla="*/ 17007 w 17768"/>
                  <a:gd name="connsiteY1" fmla="*/ 72737 h 72737"/>
                  <a:gd name="connsiteX2" fmla="*/ 2538 w 17768"/>
                  <a:gd name="connsiteY2" fmla="*/ 72737 h 72737"/>
                  <a:gd name="connsiteX3" fmla="*/ 2031 w 17768"/>
                  <a:gd name="connsiteY3" fmla="*/ 23876 h 72737"/>
                  <a:gd name="connsiteX4" fmla="*/ 16627 w 17768"/>
                  <a:gd name="connsiteY4" fmla="*/ 23876 h 72737"/>
                  <a:gd name="connsiteX5" fmla="*/ 8884 w 17768"/>
                  <a:gd name="connsiteY5" fmla="*/ 123 h 72737"/>
                  <a:gd name="connsiteX6" fmla="*/ 17769 w 17768"/>
                  <a:gd name="connsiteY6" fmla="*/ 8492 h 72737"/>
                  <a:gd name="connsiteX7" fmla="*/ 9011 w 17768"/>
                  <a:gd name="connsiteY7" fmla="*/ 17107 h 72737"/>
                  <a:gd name="connsiteX8" fmla="*/ 0 w 17768"/>
                  <a:gd name="connsiteY8" fmla="*/ 8615 h 72737"/>
                  <a:gd name="connsiteX9" fmla="*/ 8758 w 17768"/>
                  <a:gd name="connsiteY9" fmla="*/ 0 h 72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768" h="72737">
                    <a:moveTo>
                      <a:pt x="16500" y="23753"/>
                    </a:moveTo>
                    <a:lnTo>
                      <a:pt x="17007" y="72737"/>
                    </a:lnTo>
                    <a:lnTo>
                      <a:pt x="2538" y="72737"/>
                    </a:lnTo>
                    <a:cubicBezTo>
                      <a:pt x="2538" y="72737"/>
                      <a:pt x="2031" y="23876"/>
                      <a:pt x="2031" y="23876"/>
                    </a:cubicBezTo>
                    <a:lnTo>
                      <a:pt x="16627" y="23876"/>
                    </a:lnTo>
                    <a:close/>
                    <a:moveTo>
                      <a:pt x="8884" y="123"/>
                    </a:moveTo>
                    <a:cubicBezTo>
                      <a:pt x="13707" y="123"/>
                      <a:pt x="17769" y="3938"/>
                      <a:pt x="17769" y="8492"/>
                    </a:cubicBezTo>
                    <a:cubicBezTo>
                      <a:pt x="17769" y="13169"/>
                      <a:pt x="13834" y="17107"/>
                      <a:pt x="9011" y="17107"/>
                    </a:cubicBezTo>
                    <a:cubicBezTo>
                      <a:pt x="4188" y="17107"/>
                      <a:pt x="127" y="13292"/>
                      <a:pt x="0" y="8615"/>
                    </a:cubicBezTo>
                    <a:cubicBezTo>
                      <a:pt x="0" y="4061"/>
                      <a:pt x="3935" y="123"/>
                      <a:pt x="8758" y="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E2D57331-EF8F-B213-755E-B47A06AC8A68}"/>
                  </a:ext>
                </a:extLst>
              </p:cNvPr>
              <p:cNvSpPr/>
              <p:nvPr/>
            </p:nvSpPr>
            <p:spPr>
              <a:xfrm>
                <a:off x="10623314" y="6398550"/>
                <a:ext cx="49372" cy="50215"/>
              </a:xfrm>
              <a:custGeom>
                <a:avLst/>
                <a:gdLst>
                  <a:gd name="connsiteX0" fmla="*/ 14596 w 49372"/>
                  <a:gd name="connsiteY0" fmla="*/ 6894 h 50215"/>
                  <a:gd name="connsiteX1" fmla="*/ 28303 w 49372"/>
                  <a:gd name="connsiteY1" fmla="*/ 1 h 50215"/>
                  <a:gd name="connsiteX2" fmla="*/ 49118 w 49372"/>
                  <a:gd name="connsiteY2" fmla="*/ 22032 h 50215"/>
                  <a:gd name="connsiteX3" fmla="*/ 49372 w 49372"/>
                  <a:gd name="connsiteY3" fmla="*/ 49847 h 50215"/>
                  <a:gd name="connsiteX4" fmla="*/ 34903 w 49372"/>
                  <a:gd name="connsiteY4" fmla="*/ 49847 h 50215"/>
                  <a:gd name="connsiteX5" fmla="*/ 34649 w 49372"/>
                  <a:gd name="connsiteY5" fmla="*/ 24616 h 50215"/>
                  <a:gd name="connsiteX6" fmla="*/ 24750 w 49372"/>
                  <a:gd name="connsiteY6" fmla="*/ 14032 h 50215"/>
                  <a:gd name="connsiteX7" fmla="*/ 14723 w 49372"/>
                  <a:gd name="connsiteY7" fmla="*/ 19693 h 50215"/>
                  <a:gd name="connsiteX8" fmla="*/ 15104 w 49372"/>
                  <a:gd name="connsiteY8" fmla="*/ 50216 h 50215"/>
                  <a:gd name="connsiteX9" fmla="*/ 508 w 49372"/>
                  <a:gd name="connsiteY9" fmla="*/ 50216 h 50215"/>
                  <a:gd name="connsiteX10" fmla="*/ 0 w 49372"/>
                  <a:gd name="connsiteY10" fmla="*/ 1355 h 50215"/>
                  <a:gd name="connsiteX11" fmla="*/ 14596 w 49372"/>
                  <a:gd name="connsiteY11" fmla="*/ 1355 h 50215"/>
                  <a:gd name="connsiteX12" fmla="*/ 14596 w 49372"/>
                  <a:gd name="connsiteY12" fmla="*/ 7017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372" h="50215">
                    <a:moveTo>
                      <a:pt x="14596" y="6894"/>
                    </a:moveTo>
                    <a:cubicBezTo>
                      <a:pt x="17388" y="2709"/>
                      <a:pt x="22719" y="1"/>
                      <a:pt x="28303" y="1"/>
                    </a:cubicBezTo>
                    <a:cubicBezTo>
                      <a:pt x="41122" y="-122"/>
                      <a:pt x="48991" y="8247"/>
                      <a:pt x="49118" y="22032"/>
                    </a:cubicBezTo>
                    <a:lnTo>
                      <a:pt x="49372" y="49847"/>
                    </a:lnTo>
                    <a:lnTo>
                      <a:pt x="34903" y="49847"/>
                    </a:lnTo>
                    <a:cubicBezTo>
                      <a:pt x="34903" y="49847"/>
                      <a:pt x="34649" y="24616"/>
                      <a:pt x="34649" y="24616"/>
                    </a:cubicBezTo>
                    <a:cubicBezTo>
                      <a:pt x="34649" y="17847"/>
                      <a:pt x="30715" y="13909"/>
                      <a:pt x="24750" y="14032"/>
                    </a:cubicBezTo>
                    <a:cubicBezTo>
                      <a:pt x="20688" y="14032"/>
                      <a:pt x="16754" y="16247"/>
                      <a:pt x="14723" y="19693"/>
                    </a:cubicBezTo>
                    <a:lnTo>
                      <a:pt x="15104" y="50216"/>
                    </a:lnTo>
                    <a:lnTo>
                      <a:pt x="508" y="50216"/>
                    </a:lnTo>
                    <a:cubicBezTo>
                      <a:pt x="508" y="50216"/>
                      <a:pt x="0" y="1355"/>
                      <a:pt x="0" y="1355"/>
                    </a:cubicBezTo>
                    <a:lnTo>
                      <a:pt x="14596" y="1355"/>
                    </a:lnTo>
                    <a:cubicBezTo>
                      <a:pt x="14596" y="1355"/>
                      <a:pt x="14596" y="7017"/>
                      <a:pt x="14596" y="701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0E6FB7B3-A2EE-EEA8-D1BE-7C4C845BC578}"/>
                  </a:ext>
                </a:extLst>
              </p:cNvPr>
              <p:cNvSpPr/>
              <p:nvPr/>
            </p:nvSpPr>
            <p:spPr>
              <a:xfrm>
                <a:off x="10680427" y="6377998"/>
                <a:ext cx="53307" cy="71138"/>
              </a:xfrm>
              <a:custGeom>
                <a:avLst/>
                <a:gdLst>
                  <a:gd name="connsiteX0" fmla="*/ 26908 w 53307"/>
                  <a:gd name="connsiteY0" fmla="*/ 57599 h 71138"/>
                  <a:gd name="connsiteX1" fmla="*/ 38585 w 53307"/>
                  <a:gd name="connsiteY1" fmla="*/ 51445 h 71138"/>
                  <a:gd name="connsiteX2" fmla="*/ 38585 w 53307"/>
                  <a:gd name="connsiteY2" fmla="*/ 39507 h 71138"/>
                  <a:gd name="connsiteX3" fmla="*/ 26654 w 53307"/>
                  <a:gd name="connsiteY3" fmla="*/ 33353 h 71138"/>
                  <a:gd name="connsiteX4" fmla="*/ 14216 w 53307"/>
                  <a:gd name="connsiteY4" fmla="*/ 45661 h 71138"/>
                  <a:gd name="connsiteX5" fmla="*/ 26908 w 53307"/>
                  <a:gd name="connsiteY5" fmla="*/ 57722 h 71138"/>
                  <a:gd name="connsiteX6" fmla="*/ 53308 w 53307"/>
                  <a:gd name="connsiteY6" fmla="*/ 69783 h 71138"/>
                  <a:gd name="connsiteX7" fmla="*/ 38712 w 53307"/>
                  <a:gd name="connsiteY7" fmla="*/ 69783 h 71138"/>
                  <a:gd name="connsiteX8" fmla="*/ 38712 w 53307"/>
                  <a:gd name="connsiteY8" fmla="*/ 64122 h 71138"/>
                  <a:gd name="connsiteX9" fmla="*/ 23862 w 53307"/>
                  <a:gd name="connsiteY9" fmla="*/ 71137 h 71138"/>
                  <a:gd name="connsiteX10" fmla="*/ 1 w 53307"/>
                  <a:gd name="connsiteY10" fmla="*/ 45784 h 71138"/>
                  <a:gd name="connsiteX11" fmla="*/ 23355 w 53307"/>
                  <a:gd name="connsiteY11" fmla="*/ 20061 h 71138"/>
                  <a:gd name="connsiteX12" fmla="*/ 38331 w 53307"/>
                  <a:gd name="connsiteY12" fmla="*/ 26707 h 71138"/>
                  <a:gd name="connsiteX13" fmla="*/ 38077 w 53307"/>
                  <a:gd name="connsiteY13" fmla="*/ 0 h 71138"/>
                  <a:gd name="connsiteX14" fmla="*/ 52546 w 53307"/>
                  <a:gd name="connsiteY14" fmla="*/ 0 h 71138"/>
                  <a:gd name="connsiteX15" fmla="*/ 53308 w 53307"/>
                  <a:gd name="connsiteY15" fmla="*/ 69783 h 7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71138">
                    <a:moveTo>
                      <a:pt x="26908" y="57599"/>
                    </a:moveTo>
                    <a:cubicBezTo>
                      <a:pt x="31985" y="57599"/>
                      <a:pt x="36427" y="54891"/>
                      <a:pt x="38585" y="51445"/>
                    </a:cubicBezTo>
                    <a:lnTo>
                      <a:pt x="38585" y="39507"/>
                    </a:lnTo>
                    <a:cubicBezTo>
                      <a:pt x="36300" y="35938"/>
                      <a:pt x="31731" y="33353"/>
                      <a:pt x="26654" y="33353"/>
                    </a:cubicBezTo>
                    <a:cubicBezTo>
                      <a:pt x="19547" y="33353"/>
                      <a:pt x="14089" y="38645"/>
                      <a:pt x="14216" y="45661"/>
                    </a:cubicBezTo>
                    <a:cubicBezTo>
                      <a:pt x="14216" y="52676"/>
                      <a:pt x="19801" y="57845"/>
                      <a:pt x="26908" y="57722"/>
                    </a:cubicBezTo>
                    <a:moveTo>
                      <a:pt x="53308" y="69783"/>
                    </a:moveTo>
                    <a:lnTo>
                      <a:pt x="38712" y="69783"/>
                    </a:lnTo>
                    <a:cubicBezTo>
                      <a:pt x="38712" y="69783"/>
                      <a:pt x="38712" y="64122"/>
                      <a:pt x="38712" y="64122"/>
                    </a:cubicBezTo>
                    <a:cubicBezTo>
                      <a:pt x="36300" y="68183"/>
                      <a:pt x="30208" y="71014"/>
                      <a:pt x="23862" y="71137"/>
                    </a:cubicBezTo>
                    <a:cubicBezTo>
                      <a:pt x="10662" y="71260"/>
                      <a:pt x="128" y="59937"/>
                      <a:pt x="1" y="45784"/>
                    </a:cubicBezTo>
                    <a:cubicBezTo>
                      <a:pt x="-126" y="31630"/>
                      <a:pt x="10155" y="20184"/>
                      <a:pt x="23355" y="20061"/>
                    </a:cubicBezTo>
                    <a:cubicBezTo>
                      <a:pt x="29701" y="20061"/>
                      <a:pt x="35793" y="22769"/>
                      <a:pt x="38331" y="26707"/>
                    </a:cubicBezTo>
                    <a:lnTo>
                      <a:pt x="38077" y="0"/>
                    </a:lnTo>
                    <a:lnTo>
                      <a:pt x="52546" y="0"/>
                    </a:lnTo>
                    <a:cubicBezTo>
                      <a:pt x="52546" y="0"/>
                      <a:pt x="53308" y="69783"/>
                      <a:pt x="53308" y="6978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8A36E731-F819-A6AA-9F94-ADE69DB5444E}"/>
                  </a:ext>
                </a:extLst>
              </p:cNvPr>
              <p:cNvSpPr/>
              <p:nvPr/>
            </p:nvSpPr>
            <p:spPr>
              <a:xfrm>
                <a:off x="10760135" y="6397936"/>
                <a:ext cx="53687" cy="65721"/>
              </a:xfrm>
              <a:custGeom>
                <a:avLst/>
                <a:gdLst>
                  <a:gd name="connsiteX0" fmla="*/ 19927 w 53687"/>
                  <a:gd name="connsiteY0" fmla="*/ 45415 h 65721"/>
                  <a:gd name="connsiteX1" fmla="*/ 0 w 53687"/>
                  <a:gd name="connsiteY1" fmla="*/ 492 h 65721"/>
                  <a:gd name="connsiteX2" fmla="*/ 15611 w 53687"/>
                  <a:gd name="connsiteY2" fmla="*/ 369 h 65721"/>
                  <a:gd name="connsiteX3" fmla="*/ 27161 w 53687"/>
                  <a:gd name="connsiteY3" fmla="*/ 28923 h 65721"/>
                  <a:gd name="connsiteX4" fmla="*/ 38076 w 53687"/>
                  <a:gd name="connsiteY4" fmla="*/ 123 h 65721"/>
                  <a:gd name="connsiteX5" fmla="*/ 53687 w 53687"/>
                  <a:gd name="connsiteY5" fmla="*/ 0 h 65721"/>
                  <a:gd name="connsiteX6" fmla="*/ 26273 w 53687"/>
                  <a:gd name="connsiteY6" fmla="*/ 65599 h 65721"/>
                  <a:gd name="connsiteX7" fmla="*/ 10788 w 53687"/>
                  <a:gd name="connsiteY7" fmla="*/ 65722 h 65721"/>
                  <a:gd name="connsiteX8" fmla="*/ 19927 w 53687"/>
                  <a:gd name="connsiteY8" fmla="*/ 45415 h 65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3687" h="65721">
                    <a:moveTo>
                      <a:pt x="19927" y="45415"/>
                    </a:moveTo>
                    <a:lnTo>
                      <a:pt x="0" y="492"/>
                    </a:lnTo>
                    <a:lnTo>
                      <a:pt x="15611" y="369"/>
                    </a:lnTo>
                    <a:lnTo>
                      <a:pt x="27161" y="28923"/>
                    </a:lnTo>
                    <a:lnTo>
                      <a:pt x="38076" y="123"/>
                    </a:lnTo>
                    <a:lnTo>
                      <a:pt x="53687" y="0"/>
                    </a:lnTo>
                    <a:lnTo>
                      <a:pt x="26273" y="65599"/>
                    </a:lnTo>
                    <a:lnTo>
                      <a:pt x="10788" y="65722"/>
                    </a:lnTo>
                    <a:lnTo>
                      <a:pt x="19927" y="45415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45D6548C-597B-A474-5CF4-AD64054E91DC}"/>
                  </a:ext>
                </a:extLst>
              </p:cNvPr>
              <p:cNvSpPr/>
              <p:nvPr/>
            </p:nvSpPr>
            <p:spPr>
              <a:xfrm>
                <a:off x="10814329" y="6396581"/>
                <a:ext cx="52547" cy="51078"/>
              </a:xfrm>
              <a:custGeom>
                <a:avLst/>
                <a:gdLst>
                  <a:gd name="connsiteX0" fmla="*/ 26401 w 52547"/>
                  <a:gd name="connsiteY0" fmla="*/ 37539 h 51078"/>
                  <a:gd name="connsiteX1" fmla="*/ 38331 w 52547"/>
                  <a:gd name="connsiteY1" fmla="*/ 25477 h 51078"/>
                  <a:gd name="connsiteX2" fmla="*/ 26147 w 52547"/>
                  <a:gd name="connsiteY2" fmla="*/ 13539 h 51078"/>
                  <a:gd name="connsiteX3" fmla="*/ 14216 w 52547"/>
                  <a:gd name="connsiteY3" fmla="*/ 25724 h 51078"/>
                  <a:gd name="connsiteX4" fmla="*/ 26401 w 52547"/>
                  <a:gd name="connsiteY4" fmla="*/ 37539 h 51078"/>
                  <a:gd name="connsiteX5" fmla="*/ 52546 w 52547"/>
                  <a:gd name="connsiteY5" fmla="*/ 25354 h 51078"/>
                  <a:gd name="connsiteX6" fmla="*/ 26527 w 52547"/>
                  <a:gd name="connsiteY6" fmla="*/ 51077 h 51078"/>
                  <a:gd name="connsiteX7" fmla="*/ 1 w 52547"/>
                  <a:gd name="connsiteY7" fmla="*/ 25847 h 51078"/>
                  <a:gd name="connsiteX8" fmla="*/ 26020 w 52547"/>
                  <a:gd name="connsiteY8" fmla="*/ 1 h 51078"/>
                  <a:gd name="connsiteX9" fmla="*/ 52546 w 52547"/>
                  <a:gd name="connsiteY9" fmla="*/ 25354 h 5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547" h="51078">
                    <a:moveTo>
                      <a:pt x="26401" y="37539"/>
                    </a:moveTo>
                    <a:cubicBezTo>
                      <a:pt x="33254" y="37539"/>
                      <a:pt x="38331" y="32247"/>
                      <a:pt x="38331" y="25477"/>
                    </a:cubicBezTo>
                    <a:cubicBezTo>
                      <a:pt x="38331" y="18585"/>
                      <a:pt x="33000" y="13416"/>
                      <a:pt x="26147" y="13539"/>
                    </a:cubicBezTo>
                    <a:cubicBezTo>
                      <a:pt x="19293" y="13539"/>
                      <a:pt x="14216" y="18831"/>
                      <a:pt x="14216" y="25724"/>
                    </a:cubicBezTo>
                    <a:cubicBezTo>
                      <a:pt x="14216" y="32493"/>
                      <a:pt x="19547" y="37662"/>
                      <a:pt x="26401" y="37539"/>
                    </a:cubicBezTo>
                    <a:moveTo>
                      <a:pt x="52546" y="25354"/>
                    </a:moveTo>
                    <a:cubicBezTo>
                      <a:pt x="52673" y="39877"/>
                      <a:pt x="41377" y="50954"/>
                      <a:pt x="26527" y="51077"/>
                    </a:cubicBezTo>
                    <a:cubicBezTo>
                      <a:pt x="11551" y="51200"/>
                      <a:pt x="128" y="40493"/>
                      <a:pt x="1" y="25847"/>
                    </a:cubicBezTo>
                    <a:cubicBezTo>
                      <a:pt x="-126" y="11201"/>
                      <a:pt x="11043" y="124"/>
                      <a:pt x="26020" y="1"/>
                    </a:cubicBezTo>
                    <a:cubicBezTo>
                      <a:pt x="40870" y="-122"/>
                      <a:pt x="52419" y="10709"/>
                      <a:pt x="52546" y="2535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16976356-FF08-0F70-E6B6-91457B9CDEB5}"/>
                  </a:ext>
                </a:extLst>
              </p:cNvPr>
              <p:cNvSpPr/>
              <p:nvPr/>
            </p:nvSpPr>
            <p:spPr>
              <a:xfrm>
                <a:off x="10874744" y="6396828"/>
                <a:ext cx="49499" cy="50215"/>
              </a:xfrm>
              <a:custGeom>
                <a:avLst/>
                <a:gdLst>
                  <a:gd name="connsiteX0" fmla="*/ 34776 w 49499"/>
                  <a:gd name="connsiteY0" fmla="*/ 43322 h 50215"/>
                  <a:gd name="connsiteX1" fmla="*/ 21069 w 49499"/>
                  <a:gd name="connsiteY1" fmla="*/ 50214 h 50215"/>
                  <a:gd name="connsiteX2" fmla="*/ 254 w 49499"/>
                  <a:gd name="connsiteY2" fmla="*/ 28184 h 50215"/>
                  <a:gd name="connsiteX3" fmla="*/ 0 w 49499"/>
                  <a:gd name="connsiteY3" fmla="*/ 369 h 50215"/>
                  <a:gd name="connsiteX4" fmla="*/ 14596 w 49499"/>
                  <a:gd name="connsiteY4" fmla="*/ 369 h 50215"/>
                  <a:gd name="connsiteX5" fmla="*/ 14850 w 49499"/>
                  <a:gd name="connsiteY5" fmla="*/ 25600 h 50215"/>
                  <a:gd name="connsiteX6" fmla="*/ 24749 w 49499"/>
                  <a:gd name="connsiteY6" fmla="*/ 36184 h 50215"/>
                  <a:gd name="connsiteX7" fmla="*/ 34776 w 49499"/>
                  <a:gd name="connsiteY7" fmla="*/ 30522 h 50215"/>
                  <a:gd name="connsiteX8" fmla="*/ 34395 w 49499"/>
                  <a:gd name="connsiteY8" fmla="*/ 0 h 50215"/>
                  <a:gd name="connsiteX9" fmla="*/ 48991 w 49499"/>
                  <a:gd name="connsiteY9" fmla="*/ 0 h 50215"/>
                  <a:gd name="connsiteX10" fmla="*/ 49499 w 49499"/>
                  <a:gd name="connsiteY10" fmla="*/ 48861 h 50215"/>
                  <a:gd name="connsiteX11" fmla="*/ 34903 w 49499"/>
                  <a:gd name="connsiteY11" fmla="*/ 48861 h 50215"/>
                  <a:gd name="connsiteX12" fmla="*/ 34903 w 49499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499" h="50215">
                    <a:moveTo>
                      <a:pt x="34776" y="43322"/>
                    </a:moveTo>
                    <a:cubicBezTo>
                      <a:pt x="31984" y="47507"/>
                      <a:pt x="26780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596" y="369"/>
                    </a:lnTo>
                    <a:cubicBezTo>
                      <a:pt x="14596" y="369"/>
                      <a:pt x="14850" y="25600"/>
                      <a:pt x="14850" y="25600"/>
                    </a:cubicBezTo>
                    <a:cubicBezTo>
                      <a:pt x="14850" y="32369"/>
                      <a:pt x="18784" y="36307"/>
                      <a:pt x="24749" y="36184"/>
                    </a:cubicBezTo>
                    <a:cubicBezTo>
                      <a:pt x="28811" y="36184"/>
                      <a:pt x="32745" y="33846"/>
                      <a:pt x="34776" y="30522"/>
                    </a:cubicBezTo>
                    <a:lnTo>
                      <a:pt x="34395" y="0"/>
                    </a:lnTo>
                    <a:lnTo>
                      <a:pt x="48991" y="0"/>
                    </a:lnTo>
                    <a:cubicBezTo>
                      <a:pt x="48991" y="0"/>
                      <a:pt x="49499" y="48861"/>
                      <a:pt x="49499" y="48861"/>
                    </a:cubicBezTo>
                    <a:lnTo>
                      <a:pt x="34903" y="48861"/>
                    </a:lnTo>
                    <a:cubicBezTo>
                      <a:pt x="34903" y="48861"/>
                      <a:pt x="34903" y="43199"/>
                      <a:pt x="34903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67183CCA-CC42-C6C2-2258-8F1300C0F200}"/>
                  </a:ext>
                </a:extLst>
              </p:cNvPr>
              <p:cNvSpPr/>
              <p:nvPr/>
            </p:nvSpPr>
            <p:spPr>
              <a:xfrm>
                <a:off x="10933762" y="6395474"/>
                <a:ext cx="32745" cy="50214"/>
              </a:xfrm>
              <a:custGeom>
                <a:avLst/>
                <a:gdLst>
                  <a:gd name="connsiteX0" fmla="*/ 0 w 32745"/>
                  <a:gd name="connsiteY0" fmla="*/ 1231 h 50214"/>
                  <a:gd name="connsiteX1" fmla="*/ 14469 w 32745"/>
                  <a:gd name="connsiteY1" fmla="*/ 1231 h 50214"/>
                  <a:gd name="connsiteX2" fmla="*/ 14469 w 32745"/>
                  <a:gd name="connsiteY2" fmla="*/ 6892 h 50214"/>
                  <a:gd name="connsiteX3" fmla="*/ 26526 w 32745"/>
                  <a:gd name="connsiteY3" fmla="*/ 0 h 50214"/>
                  <a:gd name="connsiteX4" fmla="*/ 32746 w 32745"/>
                  <a:gd name="connsiteY4" fmla="*/ 862 h 50214"/>
                  <a:gd name="connsiteX5" fmla="*/ 32111 w 32745"/>
                  <a:gd name="connsiteY5" fmla="*/ 14031 h 50214"/>
                  <a:gd name="connsiteX6" fmla="*/ 25638 w 32745"/>
                  <a:gd name="connsiteY6" fmla="*/ 13046 h 50214"/>
                  <a:gd name="connsiteX7" fmla="*/ 14723 w 32745"/>
                  <a:gd name="connsiteY7" fmla="*/ 20553 h 50214"/>
                  <a:gd name="connsiteX8" fmla="*/ 15104 w 32745"/>
                  <a:gd name="connsiteY8" fmla="*/ 50214 h 50214"/>
                  <a:gd name="connsiteX9" fmla="*/ 635 w 32745"/>
                  <a:gd name="connsiteY9" fmla="*/ 50214 h 50214"/>
                  <a:gd name="connsiteX10" fmla="*/ 127 w 32745"/>
                  <a:gd name="connsiteY10" fmla="*/ 1354 h 50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745" h="50214">
                    <a:moveTo>
                      <a:pt x="0" y="1231"/>
                    </a:moveTo>
                    <a:lnTo>
                      <a:pt x="14469" y="1231"/>
                    </a:lnTo>
                    <a:cubicBezTo>
                      <a:pt x="14469" y="1231"/>
                      <a:pt x="14469" y="6892"/>
                      <a:pt x="14469" y="6892"/>
                    </a:cubicBezTo>
                    <a:cubicBezTo>
                      <a:pt x="16880" y="2708"/>
                      <a:pt x="22338" y="0"/>
                      <a:pt x="26526" y="0"/>
                    </a:cubicBezTo>
                    <a:cubicBezTo>
                      <a:pt x="29065" y="0"/>
                      <a:pt x="31222" y="246"/>
                      <a:pt x="32746" y="862"/>
                    </a:cubicBezTo>
                    <a:lnTo>
                      <a:pt x="32111" y="14031"/>
                    </a:lnTo>
                    <a:cubicBezTo>
                      <a:pt x="30207" y="13415"/>
                      <a:pt x="27669" y="13046"/>
                      <a:pt x="25638" y="13046"/>
                    </a:cubicBezTo>
                    <a:cubicBezTo>
                      <a:pt x="22338" y="13046"/>
                      <a:pt x="17134" y="15754"/>
                      <a:pt x="14723" y="20553"/>
                    </a:cubicBezTo>
                    <a:lnTo>
                      <a:pt x="15104" y="50214"/>
                    </a:lnTo>
                    <a:lnTo>
                      <a:pt x="635" y="50214"/>
                    </a:lnTo>
                    <a:cubicBezTo>
                      <a:pt x="635" y="50214"/>
                      <a:pt x="127" y="1354"/>
                      <a:pt x="127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4CAA8954-21D1-E198-1660-5536D5F4664E}"/>
                  </a:ext>
                </a:extLst>
              </p:cNvPr>
              <p:cNvSpPr/>
              <p:nvPr/>
            </p:nvSpPr>
            <p:spPr>
              <a:xfrm>
                <a:off x="10994557" y="6394736"/>
                <a:ext cx="53307" cy="66460"/>
              </a:xfrm>
              <a:custGeom>
                <a:avLst/>
                <a:gdLst>
                  <a:gd name="connsiteX0" fmla="*/ 26653 w 53307"/>
                  <a:gd name="connsiteY0" fmla="*/ 37784 h 66460"/>
                  <a:gd name="connsiteX1" fmla="*/ 39218 w 53307"/>
                  <a:gd name="connsiteY1" fmla="*/ 25476 h 66460"/>
                  <a:gd name="connsiteX2" fmla="*/ 26526 w 53307"/>
                  <a:gd name="connsiteY2" fmla="*/ 13415 h 66460"/>
                  <a:gd name="connsiteX3" fmla="*/ 14850 w 53307"/>
                  <a:gd name="connsiteY3" fmla="*/ 19569 h 66460"/>
                  <a:gd name="connsiteX4" fmla="*/ 14850 w 53307"/>
                  <a:gd name="connsiteY4" fmla="*/ 31630 h 66460"/>
                  <a:gd name="connsiteX5" fmla="*/ 26653 w 53307"/>
                  <a:gd name="connsiteY5" fmla="*/ 37661 h 66460"/>
                  <a:gd name="connsiteX6" fmla="*/ 127 w 53307"/>
                  <a:gd name="connsiteY6" fmla="*/ 1354 h 66460"/>
                  <a:gd name="connsiteX7" fmla="*/ 14596 w 53307"/>
                  <a:gd name="connsiteY7" fmla="*/ 1354 h 66460"/>
                  <a:gd name="connsiteX8" fmla="*/ 14596 w 53307"/>
                  <a:gd name="connsiteY8" fmla="*/ 7015 h 66460"/>
                  <a:gd name="connsiteX9" fmla="*/ 29446 w 53307"/>
                  <a:gd name="connsiteY9" fmla="*/ 0 h 66460"/>
                  <a:gd name="connsiteX10" fmla="*/ 53307 w 53307"/>
                  <a:gd name="connsiteY10" fmla="*/ 25353 h 66460"/>
                  <a:gd name="connsiteX11" fmla="*/ 29826 w 53307"/>
                  <a:gd name="connsiteY11" fmla="*/ 51076 h 66460"/>
                  <a:gd name="connsiteX12" fmla="*/ 14977 w 53307"/>
                  <a:gd name="connsiteY12" fmla="*/ 44553 h 66460"/>
                  <a:gd name="connsiteX13" fmla="*/ 15230 w 53307"/>
                  <a:gd name="connsiteY13" fmla="*/ 66460 h 66460"/>
                  <a:gd name="connsiteX14" fmla="*/ 762 w 53307"/>
                  <a:gd name="connsiteY14" fmla="*/ 66460 h 66460"/>
                  <a:gd name="connsiteX15" fmla="*/ 0 w 53307"/>
                  <a:gd name="connsiteY15" fmla="*/ 1354 h 66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66460">
                    <a:moveTo>
                      <a:pt x="26653" y="37784"/>
                    </a:moveTo>
                    <a:cubicBezTo>
                      <a:pt x="33761" y="37784"/>
                      <a:pt x="39218" y="32492"/>
                      <a:pt x="39218" y="25476"/>
                    </a:cubicBezTo>
                    <a:cubicBezTo>
                      <a:pt x="39218" y="18461"/>
                      <a:pt x="33634" y="13292"/>
                      <a:pt x="26526" y="13415"/>
                    </a:cubicBezTo>
                    <a:cubicBezTo>
                      <a:pt x="21450" y="13415"/>
                      <a:pt x="17007" y="16123"/>
                      <a:pt x="14850" y="19569"/>
                    </a:cubicBezTo>
                    <a:lnTo>
                      <a:pt x="14850" y="31630"/>
                    </a:lnTo>
                    <a:cubicBezTo>
                      <a:pt x="17261" y="35199"/>
                      <a:pt x="21703" y="37784"/>
                      <a:pt x="26653" y="37661"/>
                    </a:cubicBezTo>
                    <a:moveTo>
                      <a:pt x="127" y="1354"/>
                    </a:moveTo>
                    <a:lnTo>
                      <a:pt x="14596" y="1354"/>
                    </a:lnTo>
                    <a:cubicBezTo>
                      <a:pt x="14596" y="1354"/>
                      <a:pt x="14596" y="7015"/>
                      <a:pt x="14596" y="7015"/>
                    </a:cubicBezTo>
                    <a:cubicBezTo>
                      <a:pt x="17007" y="2954"/>
                      <a:pt x="23100" y="123"/>
                      <a:pt x="29446" y="0"/>
                    </a:cubicBezTo>
                    <a:cubicBezTo>
                      <a:pt x="42645" y="0"/>
                      <a:pt x="53180" y="11200"/>
                      <a:pt x="53307" y="25353"/>
                    </a:cubicBezTo>
                    <a:cubicBezTo>
                      <a:pt x="53434" y="39507"/>
                      <a:pt x="43026" y="50953"/>
                      <a:pt x="29826" y="51076"/>
                    </a:cubicBezTo>
                    <a:cubicBezTo>
                      <a:pt x="23607" y="51076"/>
                      <a:pt x="17388" y="48491"/>
                      <a:pt x="14977" y="44553"/>
                    </a:cubicBezTo>
                    <a:lnTo>
                      <a:pt x="15230" y="66460"/>
                    </a:lnTo>
                    <a:lnTo>
                      <a:pt x="762" y="66460"/>
                    </a:lnTo>
                    <a:cubicBezTo>
                      <a:pt x="762" y="66460"/>
                      <a:pt x="0" y="1354"/>
                      <a:pt x="0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FD50BEA5-F53F-3D80-8E87-10E5F8CE799B}"/>
                  </a:ext>
                </a:extLst>
              </p:cNvPr>
              <p:cNvSpPr/>
              <p:nvPr/>
            </p:nvSpPr>
            <p:spPr>
              <a:xfrm>
                <a:off x="11053447" y="6394244"/>
                <a:ext cx="53307" cy="51076"/>
              </a:xfrm>
              <a:custGeom>
                <a:avLst/>
                <a:gdLst>
                  <a:gd name="connsiteX0" fmla="*/ 26781 w 53307"/>
                  <a:gd name="connsiteY0" fmla="*/ 37538 h 51076"/>
                  <a:gd name="connsiteX1" fmla="*/ 38458 w 53307"/>
                  <a:gd name="connsiteY1" fmla="*/ 31384 h 51076"/>
                  <a:gd name="connsiteX2" fmla="*/ 38458 w 53307"/>
                  <a:gd name="connsiteY2" fmla="*/ 19446 h 51076"/>
                  <a:gd name="connsiteX3" fmla="*/ 26528 w 53307"/>
                  <a:gd name="connsiteY3" fmla="*/ 13292 h 51076"/>
                  <a:gd name="connsiteX4" fmla="*/ 14089 w 53307"/>
                  <a:gd name="connsiteY4" fmla="*/ 25600 h 51076"/>
                  <a:gd name="connsiteX5" fmla="*/ 26781 w 53307"/>
                  <a:gd name="connsiteY5" fmla="*/ 37661 h 51076"/>
                  <a:gd name="connsiteX6" fmla="*/ 53181 w 53307"/>
                  <a:gd name="connsiteY6" fmla="*/ 49722 h 51076"/>
                  <a:gd name="connsiteX7" fmla="*/ 38712 w 53307"/>
                  <a:gd name="connsiteY7" fmla="*/ 49722 h 51076"/>
                  <a:gd name="connsiteX8" fmla="*/ 38712 w 53307"/>
                  <a:gd name="connsiteY8" fmla="*/ 44061 h 51076"/>
                  <a:gd name="connsiteX9" fmla="*/ 23862 w 53307"/>
                  <a:gd name="connsiteY9" fmla="*/ 51076 h 51076"/>
                  <a:gd name="connsiteX10" fmla="*/ 1 w 53307"/>
                  <a:gd name="connsiteY10" fmla="*/ 25723 h 51076"/>
                  <a:gd name="connsiteX11" fmla="*/ 23355 w 53307"/>
                  <a:gd name="connsiteY11" fmla="*/ 0 h 51076"/>
                  <a:gd name="connsiteX12" fmla="*/ 38331 w 53307"/>
                  <a:gd name="connsiteY12" fmla="*/ 6646 h 51076"/>
                  <a:gd name="connsiteX13" fmla="*/ 38331 w 53307"/>
                  <a:gd name="connsiteY13" fmla="*/ 862 h 51076"/>
                  <a:gd name="connsiteX14" fmla="*/ 52800 w 53307"/>
                  <a:gd name="connsiteY14" fmla="*/ 738 h 51076"/>
                  <a:gd name="connsiteX15" fmla="*/ 53308 w 53307"/>
                  <a:gd name="connsiteY15" fmla="*/ 49845 h 51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51076">
                    <a:moveTo>
                      <a:pt x="26781" y="37538"/>
                    </a:moveTo>
                    <a:cubicBezTo>
                      <a:pt x="31858" y="37538"/>
                      <a:pt x="36300" y="34830"/>
                      <a:pt x="38458" y="31384"/>
                    </a:cubicBezTo>
                    <a:lnTo>
                      <a:pt x="38458" y="19446"/>
                    </a:lnTo>
                    <a:cubicBezTo>
                      <a:pt x="36174" y="15877"/>
                      <a:pt x="31604" y="13292"/>
                      <a:pt x="26528" y="13292"/>
                    </a:cubicBezTo>
                    <a:cubicBezTo>
                      <a:pt x="19420" y="13292"/>
                      <a:pt x="13962" y="18584"/>
                      <a:pt x="14089" y="25600"/>
                    </a:cubicBezTo>
                    <a:cubicBezTo>
                      <a:pt x="14089" y="32615"/>
                      <a:pt x="19674" y="37784"/>
                      <a:pt x="26781" y="37661"/>
                    </a:cubicBezTo>
                    <a:moveTo>
                      <a:pt x="53181" y="49722"/>
                    </a:moveTo>
                    <a:lnTo>
                      <a:pt x="38712" y="49722"/>
                    </a:lnTo>
                    <a:cubicBezTo>
                      <a:pt x="38712" y="49722"/>
                      <a:pt x="38712" y="44061"/>
                      <a:pt x="38712" y="44061"/>
                    </a:cubicBezTo>
                    <a:cubicBezTo>
                      <a:pt x="36300" y="48122"/>
                      <a:pt x="30208" y="50953"/>
                      <a:pt x="23862" y="51076"/>
                    </a:cubicBezTo>
                    <a:cubicBezTo>
                      <a:pt x="10662" y="51199"/>
                      <a:pt x="128" y="39876"/>
                      <a:pt x="1" y="25723"/>
                    </a:cubicBezTo>
                    <a:cubicBezTo>
                      <a:pt x="-126" y="11569"/>
                      <a:pt x="10155" y="123"/>
                      <a:pt x="23355" y="0"/>
                    </a:cubicBezTo>
                    <a:cubicBezTo>
                      <a:pt x="29701" y="0"/>
                      <a:pt x="35793" y="2708"/>
                      <a:pt x="38331" y="6646"/>
                    </a:cubicBezTo>
                    <a:lnTo>
                      <a:pt x="38331" y="862"/>
                    </a:lnTo>
                    <a:cubicBezTo>
                      <a:pt x="38331" y="862"/>
                      <a:pt x="52800" y="738"/>
                      <a:pt x="52800" y="738"/>
                    </a:cubicBezTo>
                    <a:lnTo>
                      <a:pt x="53308" y="49845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981B76D0-0DDC-0DCD-641E-88B1648DE408}"/>
                  </a:ext>
                </a:extLst>
              </p:cNvPr>
              <p:cNvSpPr/>
              <p:nvPr/>
            </p:nvSpPr>
            <p:spPr>
              <a:xfrm>
                <a:off x="11112212" y="6381690"/>
                <a:ext cx="37441" cy="62644"/>
              </a:xfrm>
              <a:custGeom>
                <a:avLst/>
                <a:gdLst>
                  <a:gd name="connsiteX0" fmla="*/ 9519 w 37441"/>
                  <a:gd name="connsiteY0" fmla="*/ 42953 h 62644"/>
                  <a:gd name="connsiteX1" fmla="*/ 9519 w 37441"/>
                  <a:gd name="connsiteY1" fmla="*/ 26461 h 62644"/>
                  <a:gd name="connsiteX2" fmla="*/ 0 w 37441"/>
                  <a:gd name="connsiteY2" fmla="*/ 26461 h 62644"/>
                  <a:gd name="connsiteX3" fmla="*/ 0 w 37441"/>
                  <a:gd name="connsiteY3" fmla="*/ 13046 h 62644"/>
                  <a:gd name="connsiteX4" fmla="*/ 9265 w 37441"/>
                  <a:gd name="connsiteY4" fmla="*/ 13046 h 62644"/>
                  <a:gd name="connsiteX5" fmla="*/ 9265 w 37441"/>
                  <a:gd name="connsiteY5" fmla="*/ 123 h 62644"/>
                  <a:gd name="connsiteX6" fmla="*/ 23607 w 37441"/>
                  <a:gd name="connsiteY6" fmla="*/ 0 h 62644"/>
                  <a:gd name="connsiteX7" fmla="*/ 23607 w 37441"/>
                  <a:gd name="connsiteY7" fmla="*/ 12923 h 62644"/>
                  <a:gd name="connsiteX8" fmla="*/ 36172 w 37441"/>
                  <a:gd name="connsiteY8" fmla="*/ 12800 h 62644"/>
                  <a:gd name="connsiteX9" fmla="*/ 36172 w 37441"/>
                  <a:gd name="connsiteY9" fmla="*/ 26215 h 62644"/>
                  <a:gd name="connsiteX10" fmla="*/ 23861 w 37441"/>
                  <a:gd name="connsiteY10" fmla="*/ 26338 h 62644"/>
                  <a:gd name="connsiteX11" fmla="*/ 23861 w 37441"/>
                  <a:gd name="connsiteY11" fmla="*/ 42091 h 62644"/>
                  <a:gd name="connsiteX12" fmla="*/ 31984 w 37441"/>
                  <a:gd name="connsiteY12" fmla="*/ 49476 h 62644"/>
                  <a:gd name="connsiteX13" fmla="*/ 36553 w 37441"/>
                  <a:gd name="connsiteY13" fmla="*/ 48738 h 62644"/>
                  <a:gd name="connsiteX14" fmla="*/ 37442 w 37441"/>
                  <a:gd name="connsiteY14" fmla="*/ 61168 h 62644"/>
                  <a:gd name="connsiteX15" fmla="*/ 30080 w 37441"/>
                  <a:gd name="connsiteY15" fmla="*/ 62645 h 62644"/>
                  <a:gd name="connsiteX16" fmla="*/ 9646 w 37441"/>
                  <a:gd name="connsiteY16" fmla="*/ 42830 h 62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441" h="62644">
                    <a:moveTo>
                      <a:pt x="9519" y="42953"/>
                    </a:moveTo>
                    <a:lnTo>
                      <a:pt x="9519" y="26461"/>
                    </a:lnTo>
                    <a:cubicBezTo>
                      <a:pt x="9519" y="26461"/>
                      <a:pt x="0" y="26461"/>
                      <a:pt x="0" y="26461"/>
                    </a:cubicBezTo>
                    <a:lnTo>
                      <a:pt x="0" y="13046"/>
                    </a:lnTo>
                    <a:cubicBezTo>
                      <a:pt x="0" y="13046"/>
                      <a:pt x="9265" y="13046"/>
                      <a:pt x="9265" y="13046"/>
                    </a:cubicBezTo>
                    <a:lnTo>
                      <a:pt x="9265" y="123"/>
                    </a:lnTo>
                    <a:cubicBezTo>
                      <a:pt x="9265" y="123"/>
                      <a:pt x="23607" y="0"/>
                      <a:pt x="23607" y="0"/>
                    </a:cubicBezTo>
                    <a:lnTo>
                      <a:pt x="23607" y="12923"/>
                    </a:lnTo>
                    <a:cubicBezTo>
                      <a:pt x="23607" y="12923"/>
                      <a:pt x="36172" y="12800"/>
                      <a:pt x="36172" y="12800"/>
                    </a:cubicBezTo>
                    <a:lnTo>
                      <a:pt x="36172" y="26215"/>
                    </a:lnTo>
                    <a:cubicBezTo>
                      <a:pt x="36172" y="26215"/>
                      <a:pt x="23861" y="26338"/>
                      <a:pt x="23861" y="26338"/>
                    </a:cubicBezTo>
                    <a:lnTo>
                      <a:pt x="23861" y="42091"/>
                    </a:lnTo>
                    <a:cubicBezTo>
                      <a:pt x="24115" y="46645"/>
                      <a:pt x="27669" y="49599"/>
                      <a:pt x="31984" y="49476"/>
                    </a:cubicBezTo>
                    <a:cubicBezTo>
                      <a:pt x="33380" y="49476"/>
                      <a:pt x="35411" y="49107"/>
                      <a:pt x="36553" y="48738"/>
                    </a:cubicBezTo>
                    <a:lnTo>
                      <a:pt x="37442" y="61168"/>
                    </a:lnTo>
                    <a:cubicBezTo>
                      <a:pt x="35538" y="62030"/>
                      <a:pt x="32745" y="62645"/>
                      <a:pt x="30080" y="62645"/>
                    </a:cubicBezTo>
                    <a:cubicBezTo>
                      <a:pt x="18277" y="62645"/>
                      <a:pt x="9773" y="55507"/>
                      <a:pt x="9646" y="4283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27A2C505-B75F-A340-49DB-BEA800DD08A6}"/>
                  </a:ext>
                </a:extLst>
              </p:cNvPr>
              <p:cNvSpPr/>
              <p:nvPr/>
            </p:nvSpPr>
            <p:spPr>
              <a:xfrm>
                <a:off x="11156634" y="6373321"/>
                <a:ext cx="49625" cy="69783"/>
              </a:xfrm>
              <a:custGeom>
                <a:avLst/>
                <a:gdLst>
                  <a:gd name="connsiteX0" fmla="*/ 14723 w 49625"/>
                  <a:gd name="connsiteY0" fmla="*/ 0 h 69783"/>
                  <a:gd name="connsiteX1" fmla="*/ 14977 w 49625"/>
                  <a:gd name="connsiteY1" fmla="*/ 26584 h 69783"/>
                  <a:gd name="connsiteX2" fmla="*/ 28557 w 49625"/>
                  <a:gd name="connsiteY2" fmla="*/ 19692 h 69783"/>
                  <a:gd name="connsiteX3" fmla="*/ 49372 w 49625"/>
                  <a:gd name="connsiteY3" fmla="*/ 41722 h 69783"/>
                  <a:gd name="connsiteX4" fmla="*/ 49626 w 49625"/>
                  <a:gd name="connsiteY4" fmla="*/ 69537 h 69783"/>
                  <a:gd name="connsiteX5" fmla="*/ 35030 w 49625"/>
                  <a:gd name="connsiteY5" fmla="*/ 69537 h 69783"/>
                  <a:gd name="connsiteX6" fmla="*/ 34776 w 49625"/>
                  <a:gd name="connsiteY6" fmla="*/ 44307 h 69783"/>
                  <a:gd name="connsiteX7" fmla="*/ 24876 w 49625"/>
                  <a:gd name="connsiteY7" fmla="*/ 33722 h 69783"/>
                  <a:gd name="connsiteX8" fmla="*/ 14977 w 49625"/>
                  <a:gd name="connsiteY8" fmla="*/ 39261 h 69783"/>
                  <a:gd name="connsiteX9" fmla="*/ 15357 w 49625"/>
                  <a:gd name="connsiteY9" fmla="*/ 69783 h 69783"/>
                  <a:gd name="connsiteX10" fmla="*/ 761 w 49625"/>
                  <a:gd name="connsiteY10" fmla="*/ 69783 h 69783"/>
                  <a:gd name="connsiteX11" fmla="*/ 0 w 49625"/>
                  <a:gd name="connsiteY11" fmla="*/ 0 h 69783"/>
                  <a:gd name="connsiteX12" fmla="*/ 14469 w 49625"/>
                  <a:gd name="connsiteY12" fmla="*/ 0 h 69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625" h="69783">
                    <a:moveTo>
                      <a:pt x="14723" y="0"/>
                    </a:moveTo>
                    <a:lnTo>
                      <a:pt x="14977" y="26584"/>
                    </a:lnTo>
                    <a:cubicBezTo>
                      <a:pt x="17769" y="22400"/>
                      <a:pt x="22973" y="19815"/>
                      <a:pt x="28557" y="19692"/>
                    </a:cubicBezTo>
                    <a:cubicBezTo>
                      <a:pt x="41376" y="19569"/>
                      <a:pt x="49245" y="27938"/>
                      <a:pt x="49372" y="41722"/>
                    </a:cubicBezTo>
                    <a:lnTo>
                      <a:pt x="49626" y="69537"/>
                    </a:lnTo>
                    <a:lnTo>
                      <a:pt x="35030" y="69537"/>
                    </a:lnTo>
                    <a:cubicBezTo>
                      <a:pt x="35030" y="69537"/>
                      <a:pt x="34776" y="44307"/>
                      <a:pt x="34776" y="44307"/>
                    </a:cubicBezTo>
                    <a:cubicBezTo>
                      <a:pt x="34776" y="37538"/>
                      <a:pt x="30842" y="33722"/>
                      <a:pt x="24876" y="33722"/>
                    </a:cubicBezTo>
                    <a:cubicBezTo>
                      <a:pt x="20815" y="33722"/>
                      <a:pt x="17007" y="35938"/>
                      <a:pt x="14977" y="39261"/>
                    </a:cubicBezTo>
                    <a:lnTo>
                      <a:pt x="15357" y="69783"/>
                    </a:lnTo>
                    <a:lnTo>
                      <a:pt x="761" y="69783"/>
                    </a:lnTo>
                    <a:cubicBezTo>
                      <a:pt x="761" y="69783"/>
                      <a:pt x="0" y="0"/>
                      <a:pt x="0" y="0"/>
                    </a:cubicBezTo>
                    <a:lnTo>
                      <a:pt x="14469" y="0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A8043403-E5E5-67FA-9B4C-8908244F6006}"/>
                  </a:ext>
                </a:extLst>
              </p:cNvPr>
              <p:cNvSpPr/>
              <p:nvPr/>
            </p:nvSpPr>
            <p:spPr>
              <a:xfrm>
                <a:off x="11216541" y="6425874"/>
                <a:ext cx="18911" cy="17845"/>
              </a:xfrm>
              <a:custGeom>
                <a:avLst/>
                <a:gdLst>
                  <a:gd name="connsiteX0" fmla="*/ 127 w 18911"/>
                  <a:gd name="connsiteY0" fmla="*/ 8984 h 17845"/>
                  <a:gd name="connsiteX1" fmla="*/ 9392 w 18911"/>
                  <a:gd name="connsiteY1" fmla="*/ 0 h 17845"/>
                  <a:gd name="connsiteX2" fmla="*/ 18911 w 18911"/>
                  <a:gd name="connsiteY2" fmla="*/ 8738 h 17845"/>
                  <a:gd name="connsiteX3" fmla="*/ 9519 w 18911"/>
                  <a:gd name="connsiteY3" fmla="*/ 17846 h 17845"/>
                  <a:gd name="connsiteX4" fmla="*/ 0 w 18911"/>
                  <a:gd name="connsiteY4" fmla="*/ 8984 h 17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11" h="17845">
                    <a:moveTo>
                      <a:pt x="127" y="8984"/>
                    </a:moveTo>
                    <a:cubicBezTo>
                      <a:pt x="127" y="3938"/>
                      <a:pt x="4188" y="0"/>
                      <a:pt x="9392" y="0"/>
                    </a:cubicBezTo>
                    <a:cubicBezTo>
                      <a:pt x="14723" y="0"/>
                      <a:pt x="18911" y="3815"/>
                      <a:pt x="18911" y="8738"/>
                    </a:cubicBezTo>
                    <a:cubicBezTo>
                      <a:pt x="18911" y="13784"/>
                      <a:pt x="14850" y="17846"/>
                      <a:pt x="9519" y="17846"/>
                    </a:cubicBezTo>
                    <a:cubicBezTo>
                      <a:pt x="4315" y="17846"/>
                      <a:pt x="127" y="13907"/>
                      <a:pt x="0" y="898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18955F45-9A9A-1205-AAD3-1AB59DE90E58}"/>
                  </a:ext>
                </a:extLst>
              </p:cNvPr>
              <p:cNvSpPr/>
              <p:nvPr/>
            </p:nvSpPr>
            <p:spPr>
              <a:xfrm>
                <a:off x="10762419" y="6517686"/>
                <a:ext cx="53434" cy="70276"/>
              </a:xfrm>
              <a:custGeom>
                <a:avLst/>
                <a:gdLst>
                  <a:gd name="connsiteX0" fmla="*/ 29572 w 53434"/>
                  <a:gd name="connsiteY0" fmla="*/ 55754 h 70276"/>
                  <a:gd name="connsiteX1" fmla="*/ 37695 w 53434"/>
                  <a:gd name="connsiteY1" fmla="*/ 47631 h 70276"/>
                  <a:gd name="connsiteX2" fmla="*/ 29572 w 53434"/>
                  <a:gd name="connsiteY2" fmla="*/ 39754 h 70276"/>
                  <a:gd name="connsiteX3" fmla="*/ 15611 w 53434"/>
                  <a:gd name="connsiteY3" fmla="*/ 39754 h 70276"/>
                  <a:gd name="connsiteX4" fmla="*/ 15738 w 53434"/>
                  <a:gd name="connsiteY4" fmla="*/ 55877 h 70276"/>
                  <a:gd name="connsiteX5" fmla="*/ 29572 w 53434"/>
                  <a:gd name="connsiteY5" fmla="*/ 55877 h 70276"/>
                  <a:gd name="connsiteX6" fmla="*/ 26780 w 53434"/>
                  <a:gd name="connsiteY6" fmla="*/ 27816 h 70276"/>
                  <a:gd name="connsiteX7" fmla="*/ 34269 w 53434"/>
                  <a:gd name="connsiteY7" fmla="*/ 20801 h 70276"/>
                  <a:gd name="connsiteX8" fmla="*/ 26653 w 53434"/>
                  <a:gd name="connsiteY8" fmla="*/ 14155 h 70276"/>
                  <a:gd name="connsiteX9" fmla="*/ 15357 w 53434"/>
                  <a:gd name="connsiteY9" fmla="*/ 14155 h 70276"/>
                  <a:gd name="connsiteX10" fmla="*/ 15484 w 53434"/>
                  <a:gd name="connsiteY10" fmla="*/ 27939 h 70276"/>
                  <a:gd name="connsiteX11" fmla="*/ 26780 w 53434"/>
                  <a:gd name="connsiteY11" fmla="*/ 27939 h 70276"/>
                  <a:gd name="connsiteX12" fmla="*/ 0 w 53434"/>
                  <a:gd name="connsiteY12" fmla="*/ 247 h 70276"/>
                  <a:gd name="connsiteX13" fmla="*/ 27161 w 53434"/>
                  <a:gd name="connsiteY13" fmla="*/ 1 h 70276"/>
                  <a:gd name="connsiteX14" fmla="*/ 49753 w 53434"/>
                  <a:gd name="connsiteY14" fmla="*/ 18339 h 70276"/>
                  <a:gd name="connsiteX15" fmla="*/ 39980 w 53434"/>
                  <a:gd name="connsiteY15" fmla="*/ 32862 h 70276"/>
                  <a:gd name="connsiteX16" fmla="*/ 53434 w 53434"/>
                  <a:gd name="connsiteY16" fmla="*/ 49723 h 70276"/>
                  <a:gd name="connsiteX17" fmla="*/ 30969 w 53434"/>
                  <a:gd name="connsiteY17" fmla="*/ 69908 h 70276"/>
                  <a:gd name="connsiteX18" fmla="*/ 762 w 53434"/>
                  <a:gd name="connsiteY18" fmla="*/ 70277 h 70276"/>
                  <a:gd name="connsiteX19" fmla="*/ 0 w 53434"/>
                  <a:gd name="connsiteY19" fmla="*/ 371 h 70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3434" h="70276">
                    <a:moveTo>
                      <a:pt x="29572" y="55754"/>
                    </a:moveTo>
                    <a:cubicBezTo>
                      <a:pt x="34269" y="55754"/>
                      <a:pt x="37822" y="52062"/>
                      <a:pt x="37695" y="47631"/>
                    </a:cubicBezTo>
                    <a:cubicBezTo>
                      <a:pt x="37695" y="43200"/>
                      <a:pt x="34015" y="39631"/>
                      <a:pt x="29572" y="39754"/>
                    </a:cubicBezTo>
                    <a:lnTo>
                      <a:pt x="15611" y="39754"/>
                    </a:lnTo>
                    <a:cubicBezTo>
                      <a:pt x="15611" y="39754"/>
                      <a:pt x="15738" y="55877"/>
                      <a:pt x="15738" y="55877"/>
                    </a:cubicBezTo>
                    <a:lnTo>
                      <a:pt x="29572" y="55877"/>
                    </a:lnTo>
                    <a:close/>
                    <a:moveTo>
                      <a:pt x="26780" y="27816"/>
                    </a:moveTo>
                    <a:cubicBezTo>
                      <a:pt x="30969" y="27816"/>
                      <a:pt x="34269" y="24616"/>
                      <a:pt x="34269" y="20801"/>
                    </a:cubicBezTo>
                    <a:cubicBezTo>
                      <a:pt x="34269" y="16986"/>
                      <a:pt x="30842" y="14155"/>
                      <a:pt x="26653" y="14155"/>
                    </a:cubicBezTo>
                    <a:lnTo>
                      <a:pt x="15357" y="14155"/>
                    </a:lnTo>
                    <a:cubicBezTo>
                      <a:pt x="15357" y="14155"/>
                      <a:pt x="15484" y="27939"/>
                      <a:pt x="15484" y="27939"/>
                    </a:cubicBezTo>
                    <a:lnTo>
                      <a:pt x="26780" y="27939"/>
                    </a:lnTo>
                    <a:close/>
                    <a:moveTo>
                      <a:pt x="0" y="247"/>
                    </a:moveTo>
                    <a:lnTo>
                      <a:pt x="27161" y="1"/>
                    </a:lnTo>
                    <a:cubicBezTo>
                      <a:pt x="39599" y="-122"/>
                      <a:pt x="49753" y="8247"/>
                      <a:pt x="49753" y="18339"/>
                    </a:cubicBezTo>
                    <a:cubicBezTo>
                      <a:pt x="49753" y="24616"/>
                      <a:pt x="45691" y="30893"/>
                      <a:pt x="39980" y="32862"/>
                    </a:cubicBezTo>
                    <a:cubicBezTo>
                      <a:pt x="47595" y="34339"/>
                      <a:pt x="53307" y="41108"/>
                      <a:pt x="53434" y="49723"/>
                    </a:cubicBezTo>
                    <a:cubicBezTo>
                      <a:pt x="53561" y="61046"/>
                      <a:pt x="43407" y="69785"/>
                      <a:pt x="30969" y="69908"/>
                    </a:cubicBezTo>
                    <a:lnTo>
                      <a:pt x="762" y="70277"/>
                    </a:lnTo>
                    <a:lnTo>
                      <a:pt x="0" y="371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61529C66-9E67-9AA6-97A2-4A16FA06DECE}"/>
                  </a:ext>
                </a:extLst>
              </p:cNvPr>
              <p:cNvSpPr/>
              <p:nvPr/>
            </p:nvSpPr>
            <p:spPr>
              <a:xfrm>
                <a:off x="10822960" y="6537748"/>
                <a:ext cx="49245" cy="50215"/>
              </a:xfrm>
              <a:custGeom>
                <a:avLst/>
                <a:gdLst>
                  <a:gd name="connsiteX0" fmla="*/ 34776 w 49245"/>
                  <a:gd name="connsiteY0" fmla="*/ 43322 h 50215"/>
                  <a:gd name="connsiteX1" fmla="*/ 21069 w 49245"/>
                  <a:gd name="connsiteY1" fmla="*/ 50214 h 50215"/>
                  <a:gd name="connsiteX2" fmla="*/ 254 w 49245"/>
                  <a:gd name="connsiteY2" fmla="*/ 28184 h 50215"/>
                  <a:gd name="connsiteX3" fmla="*/ 0 w 49245"/>
                  <a:gd name="connsiteY3" fmla="*/ 369 h 50215"/>
                  <a:gd name="connsiteX4" fmla="*/ 14469 w 49245"/>
                  <a:gd name="connsiteY4" fmla="*/ 369 h 50215"/>
                  <a:gd name="connsiteX5" fmla="*/ 14723 w 49245"/>
                  <a:gd name="connsiteY5" fmla="*/ 25600 h 50215"/>
                  <a:gd name="connsiteX6" fmla="*/ 24623 w 49245"/>
                  <a:gd name="connsiteY6" fmla="*/ 36184 h 50215"/>
                  <a:gd name="connsiteX7" fmla="*/ 34649 w 49245"/>
                  <a:gd name="connsiteY7" fmla="*/ 30522 h 50215"/>
                  <a:gd name="connsiteX8" fmla="*/ 34269 w 49245"/>
                  <a:gd name="connsiteY8" fmla="*/ 0 h 50215"/>
                  <a:gd name="connsiteX9" fmla="*/ 48738 w 49245"/>
                  <a:gd name="connsiteY9" fmla="*/ 0 h 50215"/>
                  <a:gd name="connsiteX10" fmla="*/ 49245 w 49245"/>
                  <a:gd name="connsiteY10" fmla="*/ 48861 h 50215"/>
                  <a:gd name="connsiteX11" fmla="*/ 34776 w 49245"/>
                  <a:gd name="connsiteY11" fmla="*/ 48861 h 50215"/>
                  <a:gd name="connsiteX12" fmla="*/ 34776 w 49245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245" h="50215">
                    <a:moveTo>
                      <a:pt x="34776" y="43322"/>
                    </a:moveTo>
                    <a:cubicBezTo>
                      <a:pt x="31984" y="47507"/>
                      <a:pt x="26780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469" y="369"/>
                    </a:lnTo>
                    <a:cubicBezTo>
                      <a:pt x="14469" y="369"/>
                      <a:pt x="14723" y="25600"/>
                      <a:pt x="14723" y="25600"/>
                    </a:cubicBezTo>
                    <a:cubicBezTo>
                      <a:pt x="14723" y="32369"/>
                      <a:pt x="18657" y="36184"/>
                      <a:pt x="24623" y="36184"/>
                    </a:cubicBezTo>
                    <a:cubicBezTo>
                      <a:pt x="28684" y="36184"/>
                      <a:pt x="32619" y="33846"/>
                      <a:pt x="34649" y="30522"/>
                    </a:cubicBezTo>
                    <a:lnTo>
                      <a:pt x="34269" y="0"/>
                    </a:lnTo>
                    <a:lnTo>
                      <a:pt x="48738" y="0"/>
                    </a:lnTo>
                    <a:cubicBezTo>
                      <a:pt x="48738" y="0"/>
                      <a:pt x="49245" y="48861"/>
                      <a:pt x="49245" y="48861"/>
                    </a:cubicBezTo>
                    <a:lnTo>
                      <a:pt x="34776" y="48861"/>
                    </a:lnTo>
                    <a:cubicBezTo>
                      <a:pt x="34776" y="48861"/>
                      <a:pt x="34776" y="43199"/>
                      <a:pt x="34776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8BDB6A19-CD46-48B7-155F-CC07FB15E921}"/>
                  </a:ext>
                </a:extLst>
              </p:cNvPr>
              <p:cNvSpPr/>
              <p:nvPr/>
            </p:nvSpPr>
            <p:spPr>
              <a:xfrm>
                <a:off x="10880201" y="6513749"/>
                <a:ext cx="17768" cy="72860"/>
              </a:xfrm>
              <a:custGeom>
                <a:avLst/>
                <a:gdLst>
                  <a:gd name="connsiteX0" fmla="*/ 16373 w 17768"/>
                  <a:gd name="connsiteY0" fmla="*/ 23753 h 72860"/>
                  <a:gd name="connsiteX1" fmla="*/ 16880 w 17768"/>
                  <a:gd name="connsiteY1" fmla="*/ 72860 h 72860"/>
                  <a:gd name="connsiteX2" fmla="*/ 2412 w 17768"/>
                  <a:gd name="connsiteY2" fmla="*/ 72860 h 72860"/>
                  <a:gd name="connsiteX3" fmla="*/ 1904 w 17768"/>
                  <a:gd name="connsiteY3" fmla="*/ 24000 h 72860"/>
                  <a:gd name="connsiteX4" fmla="*/ 16500 w 17768"/>
                  <a:gd name="connsiteY4" fmla="*/ 24000 h 72860"/>
                  <a:gd name="connsiteX5" fmla="*/ 8758 w 17768"/>
                  <a:gd name="connsiteY5" fmla="*/ 0 h 72860"/>
                  <a:gd name="connsiteX6" fmla="*/ 17769 w 17768"/>
                  <a:gd name="connsiteY6" fmla="*/ 8369 h 72860"/>
                  <a:gd name="connsiteX7" fmla="*/ 9011 w 17768"/>
                  <a:gd name="connsiteY7" fmla="*/ 17107 h 72860"/>
                  <a:gd name="connsiteX8" fmla="*/ 0 w 17768"/>
                  <a:gd name="connsiteY8" fmla="*/ 8615 h 72860"/>
                  <a:gd name="connsiteX9" fmla="*/ 8758 w 17768"/>
                  <a:gd name="connsiteY9" fmla="*/ 0 h 7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768" h="72860">
                    <a:moveTo>
                      <a:pt x="16373" y="23753"/>
                    </a:moveTo>
                    <a:lnTo>
                      <a:pt x="16880" y="72860"/>
                    </a:lnTo>
                    <a:lnTo>
                      <a:pt x="2412" y="72860"/>
                    </a:lnTo>
                    <a:cubicBezTo>
                      <a:pt x="2412" y="72860"/>
                      <a:pt x="1904" y="24000"/>
                      <a:pt x="1904" y="24000"/>
                    </a:cubicBezTo>
                    <a:lnTo>
                      <a:pt x="16500" y="24000"/>
                    </a:lnTo>
                    <a:close/>
                    <a:moveTo>
                      <a:pt x="8758" y="0"/>
                    </a:moveTo>
                    <a:cubicBezTo>
                      <a:pt x="13581" y="0"/>
                      <a:pt x="17642" y="3815"/>
                      <a:pt x="17769" y="8369"/>
                    </a:cubicBezTo>
                    <a:cubicBezTo>
                      <a:pt x="17769" y="13046"/>
                      <a:pt x="13834" y="16984"/>
                      <a:pt x="9011" y="17107"/>
                    </a:cubicBezTo>
                    <a:cubicBezTo>
                      <a:pt x="4188" y="17107"/>
                      <a:pt x="127" y="13292"/>
                      <a:pt x="0" y="8615"/>
                    </a:cubicBezTo>
                    <a:cubicBezTo>
                      <a:pt x="0" y="4061"/>
                      <a:pt x="3935" y="123"/>
                      <a:pt x="8758" y="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DAADB7B1-BDB3-45D1-0DD0-071E4291358C}"/>
                  </a:ext>
                </a:extLst>
              </p:cNvPr>
              <p:cNvSpPr/>
              <p:nvPr/>
            </p:nvSpPr>
            <p:spPr>
              <a:xfrm rot="21564000">
                <a:off x="10907849" y="6516369"/>
                <a:ext cx="14468" cy="69906"/>
              </a:xfrm>
              <a:custGeom>
                <a:avLst/>
                <a:gdLst>
                  <a:gd name="connsiteX0" fmla="*/ 0 w 14468"/>
                  <a:gd name="connsiteY0" fmla="*/ 0 h 69906"/>
                  <a:gd name="connsiteX1" fmla="*/ 14469 w 14468"/>
                  <a:gd name="connsiteY1" fmla="*/ 0 h 69906"/>
                  <a:gd name="connsiteX2" fmla="*/ 14469 w 14468"/>
                  <a:gd name="connsiteY2" fmla="*/ 69906 h 69906"/>
                  <a:gd name="connsiteX3" fmla="*/ 0 w 14468"/>
                  <a:gd name="connsiteY3" fmla="*/ 69906 h 69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68" h="69906">
                    <a:moveTo>
                      <a:pt x="0" y="0"/>
                    </a:moveTo>
                    <a:lnTo>
                      <a:pt x="14469" y="0"/>
                    </a:lnTo>
                    <a:lnTo>
                      <a:pt x="14469" y="69906"/>
                    </a:lnTo>
                    <a:lnTo>
                      <a:pt x="0" y="69906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1BD68306-6384-EED3-47D3-699301801ADE}"/>
                  </a:ext>
                </a:extLst>
              </p:cNvPr>
              <p:cNvSpPr/>
              <p:nvPr/>
            </p:nvSpPr>
            <p:spPr>
              <a:xfrm>
                <a:off x="10930207" y="6515718"/>
                <a:ext cx="53307" cy="71138"/>
              </a:xfrm>
              <a:custGeom>
                <a:avLst/>
                <a:gdLst>
                  <a:gd name="connsiteX0" fmla="*/ 26781 w 53307"/>
                  <a:gd name="connsiteY0" fmla="*/ 57845 h 71138"/>
                  <a:gd name="connsiteX1" fmla="*/ 38458 w 53307"/>
                  <a:gd name="connsiteY1" fmla="*/ 51568 h 71138"/>
                  <a:gd name="connsiteX2" fmla="*/ 38458 w 53307"/>
                  <a:gd name="connsiteY2" fmla="*/ 39630 h 71138"/>
                  <a:gd name="connsiteX3" fmla="*/ 26528 w 53307"/>
                  <a:gd name="connsiteY3" fmla="*/ 33476 h 71138"/>
                  <a:gd name="connsiteX4" fmla="*/ 14089 w 53307"/>
                  <a:gd name="connsiteY4" fmla="*/ 45784 h 71138"/>
                  <a:gd name="connsiteX5" fmla="*/ 26781 w 53307"/>
                  <a:gd name="connsiteY5" fmla="*/ 57845 h 71138"/>
                  <a:gd name="connsiteX6" fmla="*/ 53181 w 53307"/>
                  <a:gd name="connsiteY6" fmla="*/ 69906 h 71138"/>
                  <a:gd name="connsiteX7" fmla="*/ 38712 w 53307"/>
                  <a:gd name="connsiteY7" fmla="*/ 69906 h 71138"/>
                  <a:gd name="connsiteX8" fmla="*/ 38712 w 53307"/>
                  <a:gd name="connsiteY8" fmla="*/ 64245 h 71138"/>
                  <a:gd name="connsiteX9" fmla="*/ 23862 w 53307"/>
                  <a:gd name="connsiteY9" fmla="*/ 71137 h 71138"/>
                  <a:gd name="connsiteX10" fmla="*/ 1 w 53307"/>
                  <a:gd name="connsiteY10" fmla="*/ 45784 h 71138"/>
                  <a:gd name="connsiteX11" fmla="*/ 23355 w 53307"/>
                  <a:gd name="connsiteY11" fmla="*/ 20061 h 71138"/>
                  <a:gd name="connsiteX12" fmla="*/ 38331 w 53307"/>
                  <a:gd name="connsiteY12" fmla="*/ 26707 h 71138"/>
                  <a:gd name="connsiteX13" fmla="*/ 38077 w 53307"/>
                  <a:gd name="connsiteY13" fmla="*/ 0 h 71138"/>
                  <a:gd name="connsiteX14" fmla="*/ 52546 w 53307"/>
                  <a:gd name="connsiteY14" fmla="*/ 0 h 71138"/>
                  <a:gd name="connsiteX15" fmla="*/ 53308 w 53307"/>
                  <a:gd name="connsiteY15" fmla="*/ 69783 h 7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71138">
                    <a:moveTo>
                      <a:pt x="26781" y="57845"/>
                    </a:moveTo>
                    <a:cubicBezTo>
                      <a:pt x="31858" y="57845"/>
                      <a:pt x="36300" y="55137"/>
                      <a:pt x="38458" y="51568"/>
                    </a:cubicBezTo>
                    <a:lnTo>
                      <a:pt x="38458" y="39630"/>
                    </a:lnTo>
                    <a:cubicBezTo>
                      <a:pt x="36174" y="36061"/>
                      <a:pt x="31604" y="33353"/>
                      <a:pt x="26528" y="33476"/>
                    </a:cubicBezTo>
                    <a:cubicBezTo>
                      <a:pt x="19420" y="33476"/>
                      <a:pt x="13962" y="38769"/>
                      <a:pt x="14089" y="45784"/>
                    </a:cubicBezTo>
                    <a:cubicBezTo>
                      <a:pt x="14089" y="52799"/>
                      <a:pt x="19674" y="57845"/>
                      <a:pt x="26781" y="57845"/>
                    </a:cubicBezTo>
                    <a:moveTo>
                      <a:pt x="53181" y="69906"/>
                    </a:moveTo>
                    <a:lnTo>
                      <a:pt x="38712" y="69906"/>
                    </a:lnTo>
                    <a:cubicBezTo>
                      <a:pt x="38712" y="69906"/>
                      <a:pt x="38712" y="64245"/>
                      <a:pt x="38712" y="64245"/>
                    </a:cubicBezTo>
                    <a:cubicBezTo>
                      <a:pt x="36300" y="68306"/>
                      <a:pt x="30208" y="71137"/>
                      <a:pt x="23862" y="71137"/>
                    </a:cubicBezTo>
                    <a:cubicBezTo>
                      <a:pt x="10662" y="71260"/>
                      <a:pt x="128" y="59937"/>
                      <a:pt x="1" y="45784"/>
                    </a:cubicBezTo>
                    <a:cubicBezTo>
                      <a:pt x="-126" y="31630"/>
                      <a:pt x="10155" y="20184"/>
                      <a:pt x="23355" y="20061"/>
                    </a:cubicBezTo>
                    <a:cubicBezTo>
                      <a:pt x="29701" y="20061"/>
                      <a:pt x="35793" y="22769"/>
                      <a:pt x="38331" y="26707"/>
                    </a:cubicBezTo>
                    <a:lnTo>
                      <a:pt x="38077" y="0"/>
                    </a:lnTo>
                    <a:lnTo>
                      <a:pt x="52546" y="0"/>
                    </a:lnTo>
                    <a:cubicBezTo>
                      <a:pt x="52546" y="0"/>
                      <a:pt x="53308" y="69783"/>
                      <a:pt x="53308" y="6978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45D2526F-FC8F-122B-55FD-DF541A0B308B}"/>
                  </a:ext>
                </a:extLst>
              </p:cNvPr>
              <p:cNvSpPr/>
              <p:nvPr/>
            </p:nvSpPr>
            <p:spPr>
              <a:xfrm>
                <a:off x="11009660" y="6535779"/>
                <a:ext cx="53814" cy="65721"/>
              </a:xfrm>
              <a:custGeom>
                <a:avLst/>
                <a:gdLst>
                  <a:gd name="connsiteX0" fmla="*/ 19927 w 53814"/>
                  <a:gd name="connsiteY0" fmla="*/ 45415 h 65721"/>
                  <a:gd name="connsiteX1" fmla="*/ 0 w 53814"/>
                  <a:gd name="connsiteY1" fmla="*/ 492 h 65721"/>
                  <a:gd name="connsiteX2" fmla="*/ 15738 w 53814"/>
                  <a:gd name="connsiteY2" fmla="*/ 369 h 65721"/>
                  <a:gd name="connsiteX3" fmla="*/ 27288 w 53814"/>
                  <a:gd name="connsiteY3" fmla="*/ 28923 h 65721"/>
                  <a:gd name="connsiteX4" fmla="*/ 38203 w 53814"/>
                  <a:gd name="connsiteY4" fmla="*/ 123 h 65721"/>
                  <a:gd name="connsiteX5" fmla="*/ 53814 w 53814"/>
                  <a:gd name="connsiteY5" fmla="*/ 0 h 65721"/>
                  <a:gd name="connsiteX6" fmla="*/ 26400 w 53814"/>
                  <a:gd name="connsiteY6" fmla="*/ 65599 h 65721"/>
                  <a:gd name="connsiteX7" fmla="*/ 10788 w 53814"/>
                  <a:gd name="connsiteY7" fmla="*/ 65722 h 65721"/>
                  <a:gd name="connsiteX8" fmla="*/ 19927 w 53814"/>
                  <a:gd name="connsiteY8" fmla="*/ 45415 h 65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3814" h="65721">
                    <a:moveTo>
                      <a:pt x="19927" y="45415"/>
                    </a:moveTo>
                    <a:lnTo>
                      <a:pt x="0" y="492"/>
                    </a:lnTo>
                    <a:lnTo>
                      <a:pt x="15738" y="369"/>
                    </a:lnTo>
                    <a:lnTo>
                      <a:pt x="27288" y="28923"/>
                    </a:lnTo>
                    <a:lnTo>
                      <a:pt x="38203" y="123"/>
                    </a:lnTo>
                    <a:lnTo>
                      <a:pt x="53814" y="0"/>
                    </a:lnTo>
                    <a:lnTo>
                      <a:pt x="26400" y="65599"/>
                    </a:lnTo>
                    <a:lnTo>
                      <a:pt x="10788" y="65722"/>
                    </a:lnTo>
                    <a:lnTo>
                      <a:pt x="19927" y="45415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B7AE06A7-B8A3-CBD7-63B0-AB55E7625109}"/>
                  </a:ext>
                </a:extLst>
              </p:cNvPr>
              <p:cNvSpPr/>
              <p:nvPr/>
            </p:nvSpPr>
            <p:spPr>
              <a:xfrm>
                <a:off x="11063854" y="6534424"/>
                <a:ext cx="52547" cy="51078"/>
              </a:xfrm>
              <a:custGeom>
                <a:avLst/>
                <a:gdLst>
                  <a:gd name="connsiteX0" fmla="*/ 26401 w 52547"/>
                  <a:gd name="connsiteY0" fmla="*/ 37662 h 51078"/>
                  <a:gd name="connsiteX1" fmla="*/ 38331 w 52547"/>
                  <a:gd name="connsiteY1" fmla="*/ 25601 h 51078"/>
                  <a:gd name="connsiteX2" fmla="*/ 26147 w 52547"/>
                  <a:gd name="connsiteY2" fmla="*/ 13662 h 51078"/>
                  <a:gd name="connsiteX3" fmla="*/ 14216 w 52547"/>
                  <a:gd name="connsiteY3" fmla="*/ 25847 h 51078"/>
                  <a:gd name="connsiteX4" fmla="*/ 26401 w 52547"/>
                  <a:gd name="connsiteY4" fmla="*/ 37662 h 51078"/>
                  <a:gd name="connsiteX5" fmla="*/ 52546 w 52547"/>
                  <a:gd name="connsiteY5" fmla="*/ 25354 h 51078"/>
                  <a:gd name="connsiteX6" fmla="*/ 26527 w 52547"/>
                  <a:gd name="connsiteY6" fmla="*/ 51077 h 51078"/>
                  <a:gd name="connsiteX7" fmla="*/ 1 w 52547"/>
                  <a:gd name="connsiteY7" fmla="*/ 25847 h 51078"/>
                  <a:gd name="connsiteX8" fmla="*/ 26020 w 52547"/>
                  <a:gd name="connsiteY8" fmla="*/ 1 h 51078"/>
                  <a:gd name="connsiteX9" fmla="*/ 52546 w 52547"/>
                  <a:gd name="connsiteY9" fmla="*/ 25354 h 5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547" h="51078">
                    <a:moveTo>
                      <a:pt x="26401" y="37662"/>
                    </a:moveTo>
                    <a:cubicBezTo>
                      <a:pt x="33254" y="37662"/>
                      <a:pt x="38458" y="32370"/>
                      <a:pt x="38331" y="25601"/>
                    </a:cubicBezTo>
                    <a:cubicBezTo>
                      <a:pt x="38331" y="18708"/>
                      <a:pt x="33000" y="13539"/>
                      <a:pt x="26147" y="13662"/>
                    </a:cubicBezTo>
                    <a:cubicBezTo>
                      <a:pt x="19293" y="13662"/>
                      <a:pt x="14089" y="18955"/>
                      <a:pt x="14216" y="25847"/>
                    </a:cubicBezTo>
                    <a:cubicBezTo>
                      <a:pt x="14216" y="32616"/>
                      <a:pt x="19547" y="37785"/>
                      <a:pt x="26401" y="37662"/>
                    </a:cubicBezTo>
                    <a:moveTo>
                      <a:pt x="52546" y="25354"/>
                    </a:moveTo>
                    <a:cubicBezTo>
                      <a:pt x="52673" y="39877"/>
                      <a:pt x="41377" y="50954"/>
                      <a:pt x="26527" y="51077"/>
                    </a:cubicBezTo>
                    <a:cubicBezTo>
                      <a:pt x="11551" y="51200"/>
                      <a:pt x="128" y="40493"/>
                      <a:pt x="1" y="25847"/>
                    </a:cubicBezTo>
                    <a:cubicBezTo>
                      <a:pt x="-126" y="11201"/>
                      <a:pt x="11043" y="124"/>
                      <a:pt x="26020" y="1"/>
                    </a:cubicBezTo>
                    <a:cubicBezTo>
                      <a:pt x="40870" y="-122"/>
                      <a:pt x="52419" y="10709"/>
                      <a:pt x="52546" y="2535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54E35D76-C9EE-7855-8783-36031C2DCFF2}"/>
                  </a:ext>
                </a:extLst>
              </p:cNvPr>
              <p:cNvSpPr/>
              <p:nvPr/>
            </p:nvSpPr>
            <p:spPr>
              <a:xfrm>
                <a:off x="11124270" y="6534672"/>
                <a:ext cx="49372" cy="50215"/>
              </a:xfrm>
              <a:custGeom>
                <a:avLst/>
                <a:gdLst>
                  <a:gd name="connsiteX0" fmla="*/ 34776 w 49372"/>
                  <a:gd name="connsiteY0" fmla="*/ 43322 h 50215"/>
                  <a:gd name="connsiteX1" fmla="*/ 21069 w 49372"/>
                  <a:gd name="connsiteY1" fmla="*/ 50214 h 50215"/>
                  <a:gd name="connsiteX2" fmla="*/ 254 w 49372"/>
                  <a:gd name="connsiteY2" fmla="*/ 28184 h 50215"/>
                  <a:gd name="connsiteX3" fmla="*/ 0 w 49372"/>
                  <a:gd name="connsiteY3" fmla="*/ 369 h 50215"/>
                  <a:gd name="connsiteX4" fmla="*/ 14469 w 49372"/>
                  <a:gd name="connsiteY4" fmla="*/ 369 h 50215"/>
                  <a:gd name="connsiteX5" fmla="*/ 14723 w 49372"/>
                  <a:gd name="connsiteY5" fmla="*/ 25600 h 50215"/>
                  <a:gd name="connsiteX6" fmla="*/ 24623 w 49372"/>
                  <a:gd name="connsiteY6" fmla="*/ 36184 h 50215"/>
                  <a:gd name="connsiteX7" fmla="*/ 34649 w 49372"/>
                  <a:gd name="connsiteY7" fmla="*/ 30522 h 50215"/>
                  <a:gd name="connsiteX8" fmla="*/ 34269 w 49372"/>
                  <a:gd name="connsiteY8" fmla="*/ 0 h 50215"/>
                  <a:gd name="connsiteX9" fmla="*/ 48864 w 49372"/>
                  <a:gd name="connsiteY9" fmla="*/ 0 h 50215"/>
                  <a:gd name="connsiteX10" fmla="*/ 49372 w 49372"/>
                  <a:gd name="connsiteY10" fmla="*/ 48861 h 50215"/>
                  <a:gd name="connsiteX11" fmla="*/ 34776 w 49372"/>
                  <a:gd name="connsiteY11" fmla="*/ 48861 h 50215"/>
                  <a:gd name="connsiteX12" fmla="*/ 34776 w 49372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372" h="50215">
                    <a:moveTo>
                      <a:pt x="34776" y="43322"/>
                    </a:moveTo>
                    <a:cubicBezTo>
                      <a:pt x="31984" y="47507"/>
                      <a:pt x="26780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469" y="369"/>
                    </a:lnTo>
                    <a:cubicBezTo>
                      <a:pt x="14469" y="369"/>
                      <a:pt x="14723" y="25600"/>
                      <a:pt x="14723" y="25600"/>
                    </a:cubicBezTo>
                    <a:cubicBezTo>
                      <a:pt x="14723" y="32369"/>
                      <a:pt x="18657" y="36184"/>
                      <a:pt x="24623" y="36184"/>
                    </a:cubicBezTo>
                    <a:cubicBezTo>
                      <a:pt x="28684" y="36184"/>
                      <a:pt x="32619" y="33846"/>
                      <a:pt x="34649" y="30522"/>
                    </a:cubicBezTo>
                    <a:lnTo>
                      <a:pt x="34269" y="0"/>
                    </a:lnTo>
                    <a:lnTo>
                      <a:pt x="48864" y="0"/>
                    </a:lnTo>
                    <a:cubicBezTo>
                      <a:pt x="48864" y="0"/>
                      <a:pt x="49372" y="48861"/>
                      <a:pt x="49372" y="48861"/>
                    </a:cubicBezTo>
                    <a:lnTo>
                      <a:pt x="34776" y="48861"/>
                    </a:lnTo>
                    <a:cubicBezTo>
                      <a:pt x="34776" y="48861"/>
                      <a:pt x="34776" y="43199"/>
                      <a:pt x="34776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808793E1-84FD-6878-9C72-0096002A3F8C}"/>
                  </a:ext>
                </a:extLst>
              </p:cNvPr>
              <p:cNvSpPr/>
              <p:nvPr/>
            </p:nvSpPr>
            <p:spPr>
              <a:xfrm>
                <a:off x="11183415" y="6533318"/>
                <a:ext cx="32745" cy="50214"/>
              </a:xfrm>
              <a:custGeom>
                <a:avLst/>
                <a:gdLst>
                  <a:gd name="connsiteX0" fmla="*/ 0 w 32745"/>
                  <a:gd name="connsiteY0" fmla="*/ 1231 h 50214"/>
                  <a:gd name="connsiteX1" fmla="*/ 14469 w 32745"/>
                  <a:gd name="connsiteY1" fmla="*/ 1231 h 50214"/>
                  <a:gd name="connsiteX2" fmla="*/ 14469 w 32745"/>
                  <a:gd name="connsiteY2" fmla="*/ 6892 h 50214"/>
                  <a:gd name="connsiteX3" fmla="*/ 26526 w 32745"/>
                  <a:gd name="connsiteY3" fmla="*/ 0 h 50214"/>
                  <a:gd name="connsiteX4" fmla="*/ 32745 w 32745"/>
                  <a:gd name="connsiteY4" fmla="*/ 862 h 50214"/>
                  <a:gd name="connsiteX5" fmla="*/ 32111 w 32745"/>
                  <a:gd name="connsiteY5" fmla="*/ 14031 h 50214"/>
                  <a:gd name="connsiteX6" fmla="*/ 25638 w 32745"/>
                  <a:gd name="connsiteY6" fmla="*/ 13046 h 50214"/>
                  <a:gd name="connsiteX7" fmla="*/ 14723 w 32745"/>
                  <a:gd name="connsiteY7" fmla="*/ 20553 h 50214"/>
                  <a:gd name="connsiteX8" fmla="*/ 15104 w 32745"/>
                  <a:gd name="connsiteY8" fmla="*/ 50214 h 50214"/>
                  <a:gd name="connsiteX9" fmla="*/ 635 w 32745"/>
                  <a:gd name="connsiteY9" fmla="*/ 50214 h 50214"/>
                  <a:gd name="connsiteX10" fmla="*/ 127 w 32745"/>
                  <a:gd name="connsiteY10" fmla="*/ 1354 h 50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745" h="50214">
                    <a:moveTo>
                      <a:pt x="0" y="1231"/>
                    </a:moveTo>
                    <a:lnTo>
                      <a:pt x="14469" y="1231"/>
                    </a:lnTo>
                    <a:cubicBezTo>
                      <a:pt x="14469" y="1231"/>
                      <a:pt x="14469" y="6892"/>
                      <a:pt x="14469" y="6892"/>
                    </a:cubicBezTo>
                    <a:cubicBezTo>
                      <a:pt x="16880" y="2708"/>
                      <a:pt x="22338" y="0"/>
                      <a:pt x="26526" y="0"/>
                    </a:cubicBezTo>
                    <a:cubicBezTo>
                      <a:pt x="29065" y="0"/>
                      <a:pt x="31222" y="246"/>
                      <a:pt x="32745" y="862"/>
                    </a:cubicBezTo>
                    <a:lnTo>
                      <a:pt x="32111" y="14031"/>
                    </a:lnTo>
                    <a:cubicBezTo>
                      <a:pt x="30080" y="13292"/>
                      <a:pt x="27669" y="12923"/>
                      <a:pt x="25638" y="13046"/>
                    </a:cubicBezTo>
                    <a:cubicBezTo>
                      <a:pt x="22338" y="13046"/>
                      <a:pt x="17134" y="15754"/>
                      <a:pt x="14723" y="20553"/>
                    </a:cubicBezTo>
                    <a:lnTo>
                      <a:pt x="15104" y="50214"/>
                    </a:lnTo>
                    <a:lnTo>
                      <a:pt x="635" y="50214"/>
                    </a:lnTo>
                    <a:cubicBezTo>
                      <a:pt x="635" y="50214"/>
                      <a:pt x="127" y="1354"/>
                      <a:pt x="127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23B71C9F-4AEF-9E33-0FD3-FEF8DBFA5AD8}"/>
                  </a:ext>
                </a:extLst>
              </p:cNvPr>
              <p:cNvSpPr/>
              <p:nvPr/>
            </p:nvSpPr>
            <p:spPr>
              <a:xfrm>
                <a:off x="11240148" y="6510057"/>
                <a:ext cx="36680" cy="72860"/>
              </a:xfrm>
              <a:custGeom>
                <a:avLst/>
                <a:gdLst>
                  <a:gd name="connsiteX0" fmla="*/ 29192 w 36680"/>
                  <a:gd name="connsiteY0" fmla="*/ 0 h 72860"/>
                  <a:gd name="connsiteX1" fmla="*/ 36680 w 36680"/>
                  <a:gd name="connsiteY1" fmla="*/ 1477 h 72860"/>
                  <a:gd name="connsiteX2" fmla="*/ 36046 w 36680"/>
                  <a:gd name="connsiteY2" fmla="*/ 13907 h 72860"/>
                  <a:gd name="connsiteX3" fmla="*/ 31476 w 36680"/>
                  <a:gd name="connsiteY3" fmla="*/ 13292 h 72860"/>
                  <a:gd name="connsiteX4" fmla="*/ 23734 w 36680"/>
                  <a:gd name="connsiteY4" fmla="*/ 20923 h 72860"/>
                  <a:gd name="connsiteX5" fmla="*/ 23734 w 36680"/>
                  <a:gd name="connsiteY5" fmla="*/ 23753 h 72860"/>
                  <a:gd name="connsiteX6" fmla="*/ 36299 w 36680"/>
                  <a:gd name="connsiteY6" fmla="*/ 23630 h 72860"/>
                  <a:gd name="connsiteX7" fmla="*/ 36299 w 36680"/>
                  <a:gd name="connsiteY7" fmla="*/ 37045 h 72860"/>
                  <a:gd name="connsiteX8" fmla="*/ 23988 w 36680"/>
                  <a:gd name="connsiteY8" fmla="*/ 37169 h 72860"/>
                  <a:gd name="connsiteX9" fmla="*/ 24369 w 36680"/>
                  <a:gd name="connsiteY9" fmla="*/ 72860 h 72860"/>
                  <a:gd name="connsiteX10" fmla="*/ 9900 w 36680"/>
                  <a:gd name="connsiteY10" fmla="*/ 72860 h 72860"/>
                  <a:gd name="connsiteX11" fmla="*/ 9519 w 36680"/>
                  <a:gd name="connsiteY11" fmla="*/ 37292 h 72860"/>
                  <a:gd name="connsiteX12" fmla="*/ 127 w 36680"/>
                  <a:gd name="connsiteY12" fmla="*/ 37292 h 72860"/>
                  <a:gd name="connsiteX13" fmla="*/ 0 w 36680"/>
                  <a:gd name="connsiteY13" fmla="*/ 24000 h 72860"/>
                  <a:gd name="connsiteX14" fmla="*/ 9392 w 36680"/>
                  <a:gd name="connsiteY14" fmla="*/ 24000 h 72860"/>
                  <a:gd name="connsiteX15" fmla="*/ 9392 w 36680"/>
                  <a:gd name="connsiteY15" fmla="*/ 20307 h 72860"/>
                  <a:gd name="connsiteX16" fmla="*/ 29319 w 36680"/>
                  <a:gd name="connsiteY16" fmla="*/ 123 h 7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6680" h="72860">
                    <a:moveTo>
                      <a:pt x="29192" y="0"/>
                    </a:moveTo>
                    <a:cubicBezTo>
                      <a:pt x="31857" y="0"/>
                      <a:pt x="34776" y="492"/>
                      <a:pt x="36680" y="1477"/>
                    </a:cubicBezTo>
                    <a:lnTo>
                      <a:pt x="36046" y="13907"/>
                    </a:lnTo>
                    <a:cubicBezTo>
                      <a:pt x="35030" y="13661"/>
                      <a:pt x="32999" y="13292"/>
                      <a:pt x="31476" y="13292"/>
                    </a:cubicBezTo>
                    <a:cubicBezTo>
                      <a:pt x="27288" y="13292"/>
                      <a:pt x="23734" y="16369"/>
                      <a:pt x="23734" y="20923"/>
                    </a:cubicBezTo>
                    <a:lnTo>
                      <a:pt x="23734" y="23753"/>
                    </a:lnTo>
                    <a:cubicBezTo>
                      <a:pt x="23734" y="23753"/>
                      <a:pt x="36299" y="23630"/>
                      <a:pt x="36299" y="23630"/>
                    </a:cubicBezTo>
                    <a:lnTo>
                      <a:pt x="36299" y="37045"/>
                    </a:lnTo>
                    <a:cubicBezTo>
                      <a:pt x="36299" y="37045"/>
                      <a:pt x="23988" y="37169"/>
                      <a:pt x="23988" y="37169"/>
                    </a:cubicBezTo>
                    <a:lnTo>
                      <a:pt x="24369" y="72860"/>
                    </a:lnTo>
                    <a:lnTo>
                      <a:pt x="9900" y="72860"/>
                    </a:lnTo>
                    <a:cubicBezTo>
                      <a:pt x="9900" y="72860"/>
                      <a:pt x="9519" y="37292"/>
                      <a:pt x="9519" y="37292"/>
                    </a:cubicBezTo>
                    <a:lnTo>
                      <a:pt x="127" y="37292"/>
                    </a:lnTo>
                    <a:cubicBezTo>
                      <a:pt x="127" y="37292"/>
                      <a:pt x="0" y="24000"/>
                      <a:pt x="0" y="24000"/>
                    </a:cubicBezTo>
                    <a:lnTo>
                      <a:pt x="9392" y="24000"/>
                    </a:lnTo>
                    <a:cubicBezTo>
                      <a:pt x="9392" y="24000"/>
                      <a:pt x="9392" y="20307"/>
                      <a:pt x="9392" y="20307"/>
                    </a:cubicBezTo>
                    <a:cubicBezTo>
                      <a:pt x="9265" y="7631"/>
                      <a:pt x="17515" y="246"/>
                      <a:pt x="29319" y="123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25E16835-97A0-A11B-5D0E-E35125F2E0E1}"/>
                  </a:ext>
                </a:extLst>
              </p:cNvPr>
              <p:cNvSpPr/>
              <p:nvPr/>
            </p:nvSpPr>
            <p:spPr>
              <a:xfrm>
                <a:off x="11282159" y="6533072"/>
                <a:ext cx="49372" cy="50215"/>
              </a:xfrm>
              <a:custGeom>
                <a:avLst/>
                <a:gdLst>
                  <a:gd name="connsiteX0" fmla="*/ 34776 w 49372"/>
                  <a:gd name="connsiteY0" fmla="*/ 43322 h 50215"/>
                  <a:gd name="connsiteX1" fmla="*/ 21069 w 49372"/>
                  <a:gd name="connsiteY1" fmla="*/ 50214 h 50215"/>
                  <a:gd name="connsiteX2" fmla="*/ 254 w 49372"/>
                  <a:gd name="connsiteY2" fmla="*/ 28184 h 50215"/>
                  <a:gd name="connsiteX3" fmla="*/ 0 w 49372"/>
                  <a:gd name="connsiteY3" fmla="*/ 369 h 50215"/>
                  <a:gd name="connsiteX4" fmla="*/ 14469 w 49372"/>
                  <a:gd name="connsiteY4" fmla="*/ 369 h 50215"/>
                  <a:gd name="connsiteX5" fmla="*/ 14723 w 49372"/>
                  <a:gd name="connsiteY5" fmla="*/ 25600 h 50215"/>
                  <a:gd name="connsiteX6" fmla="*/ 24623 w 49372"/>
                  <a:gd name="connsiteY6" fmla="*/ 36184 h 50215"/>
                  <a:gd name="connsiteX7" fmla="*/ 34649 w 49372"/>
                  <a:gd name="connsiteY7" fmla="*/ 30522 h 50215"/>
                  <a:gd name="connsiteX8" fmla="*/ 34269 w 49372"/>
                  <a:gd name="connsiteY8" fmla="*/ 0 h 50215"/>
                  <a:gd name="connsiteX9" fmla="*/ 48865 w 49372"/>
                  <a:gd name="connsiteY9" fmla="*/ 0 h 50215"/>
                  <a:gd name="connsiteX10" fmla="*/ 49372 w 49372"/>
                  <a:gd name="connsiteY10" fmla="*/ 48861 h 50215"/>
                  <a:gd name="connsiteX11" fmla="*/ 34776 w 49372"/>
                  <a:gd name="connsiteY11" fmla="*/ 48861 h 50215"/>
                  <a:gd name="connsiteX12" fmla="*/ 34776 w 49372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372" h="50215">
                    <a:moveTo>
                      <a:pt x="34776" y="43322"/>
                    </a:moveTo>
                    <a:cubicBezTo>
                      <a:pt x="31984" y="47507"/>
                      <a:pt x="26653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469" y="369"/>
                    </a:lnTo>
                    <a:cubicBezTo>
                      <a:pt x="14469" y="369"/>
                      <a:pt x="14723" y="25600"/>
                      <a:pt x="14723" y="25600"/>
                    </a:cubicBezTo>
                    <a:cubicBezTo>
                      <a:pt x="14723" y="32369"/>
                      <a:pt x="18657" y="36184"/>
                      <a:pt x="24623" y="36184"/>
                    </a:cubicBezTo>
                    <a:cubicBezTo>
                      <a:pt x="28684" y="36184"/>
                      <a:pt x="32619" y="33846"/>
                      <a:pt x="34649" y="30522"/>
                    </a:cubicBezTo>
                    <a:lnTo>
                      <a:pt x="34269" y="0"/>
                    </a:lnTo>
                    <a:lnTo>
                      <a:pt x="48865" y="0"/>
                    </a:lnTo>
                    <a:cubicBezTo>
                      <a:pt x="48865" y="0"/>
                      <a:pt x="49372" y="48861"/>
                      <a:pt x="49372" y="48861"/>
                    </a:cubicBezTo>
                    <a:lnTo>
                      <a:pt x="34776" y="48861"/>
                    </a:lnTo>
                    <a:cubicBezTo>
                      <a:pt x="34776" y="48861"/>
                      <a:pt x="34776" y="43199"/>
                      <a:pt x="34776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37528691-98D1-E128-F5FD-B680D87F893A}"/>
                  </a:ext>
                </a:extLst>
              </p:cNvPr>
              <p:cNvSpPr/>
              <p:nvPr/>
            </p:nvSpPr>
            <p:spPr>
              <a:xfrm>
                <a:off x="11337116" y="6519780"/>
                <a:ext cx="37441" cy="62646"/>
              </a:xfrm>
              <a:custGeom>
                <a:avLst/>
                <a:gdLst>
                  <a:gd name="connsiteX0" fmla="*/ 9519 w 37441"/>
                  <a:gd name="connsiteY0" fmla="*/ 42953 h 62646"/>
                  <a:gd name="connsiteX1" fmla="*/ 9519 w 37441"/>
                  <a:gd name="connsiteY1" fmla="*/ 26461 h 62646"/>
                  <a:gd name="connsiteX2" fmla="*/ 0 w 37441"/>
                  <a:gd name="connsiteY2" fmla="*/ 26461 h 62646"/>
                  <a:gd name="connsiteX3" fmla="*/ 0 w 37441"/>
                  <a:gd name="connsiteY3" fmla="*/ 13046 h 62646"/>
                  <a:gd name="connsiteX4" fmla="*/ 9265 w 37441"/>
                  <a:gd name="connsiteY4" fmla="*/ 13046 h 62646"/>
                  <a:gd name="connsiteX5" fmla="*/ 9265 w 37441"/>
                  <a:gd name="connsiteY5" fmla="*/ 123 h 62646"/>
                  <a:gd name="connsiteX6" fmla="*/ 23607 w 37441"/>
                  <a:gd name="connsiteY6" fmla="*/ 0 h 62646"/>
                  <a:gd name="connsiteX7" fmla="*/ 23607 w 37441"/>
                  <a:gd name="connsiteY7" fmla="*/ 12923 h 62646"/>
                  <a:gd name="connsiteX8" fmla="*/ 36172 w 37441"/>
                  <a:gd name="connsiteY8" fmla="*/ 12800 h 62646"/>
                  <a:gd name="connsiteX9" fmla="*/ 36172 w 37441"/>
                  <a:gd name="connsiteY9" fmla="*/ 26215 h 62646"/>
                  <a:gd name="connsiteX10" fmla="*/ 23861 w 37441"/>
                  <a:gd name="connsiteY10" fmla="*/ 26338 h 62646"/>
                  <a:gd name="connsiteX11" fmla="*/ 23861 w 37441"/>
                  <a:gd name="connsiteY11" fmla="*/ 42091 h 62646"/>
                  <a:gd name="connsiteX12" fmla="*/ 31984 w 37441"/>
                  <a:gd name="connsiteY12" fmla="*/ 49476 h 62646"/>
                  <a:gd name="connsiteX13" fmla="*/ 36553 w 37441"/>
                  <a:gd name="connsiteY13" fmla="*/ 48738 h 62646"/>
                  <a:gd name="connsiteX14" fmla="*/ 37442 w 37441"/>
                  <a:gd name="connsiteY14" fmla="*/ 61168 h 62646"/>
                  <a:gd name="connsiteX15" fmla="*/ 30080 w 37441"/>
                  <a:gd name="connsiteY15" fmla="*/ 62645 h 62646"/>
                  <a:gd name="connsiteX16" fmla="*/ 9646 w 37441"/>
                  <a:gd name="connsiteY16" fmla="*/ 42830 h 626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441" h="62646">
                    <a:moveTo>
                      <a:pt x="9519" y="42953"/>
                    </a:moveTo>
                    <a:lnTo>
                      <a:pt x="9519" y="26461"/>
                    </a:lnTo>
                    <a:cubicBezTo>
                      <a:pt x="9519" y="26461"/>
                      <a:pt x="0" y="26461"/>
                      <a:pt x="0" y="26461"/>
                    </a:cubicBezTo>
                    <a:lnTo>
                      <a:pt x="0" y="13046"/>
                    </a:lnTo>
                    <a:cubicBezTo>
                      <a:pt x="0" y="13046"/>
                      <a:pt x="9265" y="13046"/>
                      <a:pt x="9265" y="13046"/>
                    </a:cubicBezTo>
                    <a:lnTo>
                      <a:pt x="9265" y="123"/>
                    </a:lnTo>
                    <a:cubicBezTo>
                      <a:pt x="9265" y="123"/>
                      <a:pt x="23607" y="0"/>
                      <a:pt x="23607" y="0"/>
                    </a:cubicBezTo>
                    <a:lnTo>
                      <a:pt x="23607" y="12923"/>
                    </a:lnTo>
                    <a:cubicBezTo>
                      <a:pt x="23607" y="12923"/>
                      <a:pt x="36172" y="12800"/>
                      <a:pt x="36172" y="12800"/>
                    </a:cubicBezTo>
                    <a:lnTo>
                      <a:pt x="36172" y="26215"/>
                    </a:lnTo>
                    <a:cubicBezTo>
                      <a:pt x="36172" y="26215"/>
                      <a:pt x="23861" y="26338"/>
                      <a:pt x="23861" y="26338"/>
                    </a:cubicBezTo>
                    <a:lnTo>
                      <a:pt x="23861" y="42091"/>
                    </a:lnTo>
                    <a:cubicBezTo>
                      <a:pt x="24115" y="46645"/>
                      <a:pt x="27669" y="49599"/>
                      <a:pt x="31984" y="49476"/>
                    </a:cubicBezTo>
                    <a:cubicBezTo>
                      <a:pt x="33380" y="49476"/>
                      <a:pt x="35411" y="49107"/>
                      <a:pt x="36553" y="48738"/>
                    </a:cubicBezTo>
                    <a:lnTo>
                      <a:pt x="37442" y="61168"/>
                    </a:lnTo>
                    <a:cubicBezTo>
                      <a:pt x="35538" y="62153"/>
                      <a:pt x="32746" y="62645"/>
                      <a:pt x="30080" y="62645"/>
                    </a:cubicBezTo>
                    <a:cubicBezTo>
                      <a:pt x="18277" y="62768"/>
                      <a:pt x="9773" y="55507"/>
                      <a:pt x="9646" y="4283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F69073EC-CC45-3C80-1182-6F7520F10484}"/>
                  </a:ext>
                </a:extLst>
              </p:cNvPr>
              <p:cNvSpPr/>
              <p:nvPr/>
            </p:nvSpPr>
            <p:spPr>
              <a:xfrm>
                <a:off x="11380903" y="6532087"/>
                <a:ext cx="49498" cy="50215"/>
              </a:xfrm>
              <a:custGeom>
                <a:avLst/>
                <a:gdLst>
                  <a:gd name="connsiteX0" fmla="*/ 34776 w 49498"/>
                  <a:gd name="connsiteY0" fmla="*/ 43322 h 50215"/>
                  <a:gd name="connsiteX1" fmla="*/ 21069 w 49498"/>
                  <a:gd name="connsiteY1" fmla="*/ 50214 h 50215"/>
                  <a:gd name="connsiteX2" fmla="*/ 254 w 49498"/>
                  <a:gd name="connsiteY2" fmla="*/ 28184 h 50215"/>
                  <a:gd name="connsiteX3" fmla="*/ 0 w 49498"/>
                  <a:gd name="connsiteY3" fmla="*/ 369 h 50215"/>
                  <a:gd name="connsiteX4" fmla="*/ 14596 w 49498"/>
                  <a:gd name="connsiteY4" fmla="*/ 369 h 50215"/>
                  <a:gd name="connsiteX5" fmla="*/ 14850 w 49498"/>
                  <a:gd name="connsiteY5" fmla="*/ 25600 h 50215"/>
                  <a:gd name="connsiteX6" fmla="*/ 24749 w 49498"/>
                  <a:gd name="connsiteY6" fmla="*/ 36184 h 50215"/>
                  <a:gd name="connsiteX7" fmla="*/ 34776 w 49498"/>
                  <a:gd name="connsiteY7" fmla="*/ 30523 h 50215"/>
                  <a:gd name="connsiteX8" fmla="*/ 34395 w 49498"/>
                  <a:gd name="connsiteY8" fmla="*/ 0 h 50215"/>
                  <a:gd name="connsiteX9" fmla="*/ 48991 w 49498"/>
                  <a:gd name="connsiteY9" fmla="*/ 0 h 50215"/>
                  <a:gd name="connsiteX10" fmla="*/ 49499 w 49498"/>
                  <a:gd name="connsiteY10" fmla="*/ 48861 h 50215"/>
                  <a:gd name="connsiteX11" fmla="*/ 34903 w 49498"/>
                  <a:gd name="connsiteY11" fmla="*/ 48861 h 50215"/>
                  <a:gd name="connsiteX12" fmla="*/ 34903 w 49498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498" h="50215">
                    <a:moveTo>
                      <a:pt x="34776" y="43322"/>
                    </a:moveTo>
                    <a:cubicBezTo>
                      <a:pt x="32111" y="47507"/>
                      <a:pt x="26653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596" y="369"/>
                    </a:lnTo>
                    <a:cubicBezTo>
                      <a:pt x="14596" y="369"/>
                      <a:pt x="14850" y="25600"/>
                      <a:pt x="14850" y="25600"/>
                    </a:cubicBezTo>
                    <a:cubicBezTo>
                      <a:pt x="14850" y="32369"/>
                      <a:pt x="18784" y="36184"/>
                      <a:pt x="24749" y="36184"/>
                    </a:cubicBezTo>
                    <a:cubicBezTo>
                      <a:pt x="28811" y="36184"/>
                      <a:pt x="32745" y="33846"/>
                      <a:pt x="34776" y="30523"/>
                    </a:cubicBezTo>
                    <a:lnTo>
                      <a:pt x="34395" y="0"/>
                    </a:lnTo>
                    <a:lnTo>
                      <a:pt x="48991" y="0"/>
                    </a:lnTo>
                    <a:cubicBezTo>
                      <a:pt x="48991" y="0"/>
                      <a:pt x="49499" y="48861"/>
                      <a:pt x="49499" y="48861"/>
                    </a:cubicBezTo>
                    <a:lnTo>
                      <a:pt x="34903" y="48861"/>
                    </a:lnTo>
                    <a:cubicBezTo>
                      <a:pt x="34903" y="48861"/>
                      <a:pt x="34903" y="43199"/>
                      <a:pt x="34903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251DAA28-8927-CD58-5C98-8CB3AB416A9C}"/>
                  </a:ext>
                </a:extLst>
              </p:cNvPr>
              <p:cNvSpPr/>
              <p:nvPr/>
            </p:nvSpPr>
            <p:spPr>
              <a:xfrm>
                <a:off x="11440048" y="6530733"/>
                <a:ext cx="32745" cy="50214"/>
              </a:xfrm>
              <a:custGeom>
                <a:avLst/>
                <a:gdLst>
                  <a:gd name="connsiteX0" fmla="*/ 0 w 32745"/>
                  <a:gd name="connsiteY0" fmla="*/ 1231 h 50214"/>
                  <a:gd name="connsiteX1" fmla="*/ 14469 w 32745"/>
                  <a:gd name="connsiteY1" fmla="*/ 1231 h 50214"/>
                  <a:gd name="connsiteX2" fmla="*/ 14469 w 32745"/>
                  <a:gd name="connsiteY2" fmla="*/ 6892 h 50214"/>
                  <a:gd name="connsiteX3" fmla="*/ 26526 w 32745"/>
                  <a:gd name="connsiteY3" fmla="*/ 0 h 50214"/>
                  <a:gd name="connsiteX4" fmla="*/ 32746 w 32745"/>
                  <a:gd name="connsiteY4" fmla="*/ 862 h 50214"/>
                  <a:gd name="connsiteX5" fmla="*/ 32111 w 32745"/>
                  <a:gd name="connsiteY5" fmla="*/ 14030 h 50214"/>
                  <a:gd name="connsiteX6" fmla="*/ 25638 w 32745"/>
                  <a:gd name="connsiteY6" fmla="*/ 13046 h 50214"/>
                  <a:gd name="connsiteX7" fmla="*/ 14723 w 32745"/>
                  <a:gd name="connsiteY7" fmla="*/ 20553 h 50214"/>
                  <a:gd name="connsiteX8" fmla="*/ 14977 w 32745"/>
                  <a:gd name="connsiteY8" fmla="*/ 50214 h 50214"/>
                  <a:gd name="connsiteX9" fmla="*/ 508 w 32745"/>
                  <a:gd name="connsiteY9" fmla="*/ 50214 h 50214"/>
                  <a:gd name="connsiteX10" fmla="*/ 0 w 32745"/>
                  <a:gd name="connsiteY10" fmla="*/ 1354 h 50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745" h="50214">
                    <a:moveTo>
                      <a:pt x="0" y="1231"/>
                    </a:moveTo>
                    <a:lnTo>
                      <a:pt x="14469" y="1231"/>
                    </a:lnTo>
                    <a:cubicBezTo>
                      <a:pt x="14469" y="1231"/>
                      <a:pt x="14469" y="6892"/>
                      <a:pt x="14469" y="6892"/>
                    </a:cubicBezTo>
                    <a:cubicBezTo>
                      <a:pt x="16880" y="2708"/>
                      <a:pt x="22338" y="0"/>
                      <a:pt x="26526" y="0"/>
                    </a:cubicBezTo>
                    <a:cubicBezTo>
                      <a:pt x="29065" y="0"/>
                      <a:pt x="31222" y="246"/>
                      <a:pt x="32746" y="862"/>
                    </a:cubicBezTo>
                    <a:lnTo>
                      <a:pt x="32111" y="14030"/>
                    </a:lnTo>
                    <a:cubicBezTo>
                      <a:pt x="30207" y="13292"/>
                      <a:pt x="27669" y="12923"/>
                      <a:pt x="25638" y="13046"/>
                    </a:cubicBezTo>
                    <a:cubicBezTo>
                      <a:pt x="22338" y="13046"/>
                      <a:pt x="17134" y="15754"/>
                      <a:pt x="14723" y="20553"/>
                    </a:cubicBezTo>
                    <a:lnTo>
                      <a:pt x="14977" y="50214"/>
                    </a:lnTo>
                    <a:lnTo>
                      <a:pt x="508" y="50214"/>
                    </a:lnTo>
                    <a:cubicBezTo>
                      <a:pt x="508" y="50214"/>
                      <a:pt x="0" y="1354"/>
                      <a:pt x="0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1CC863C7-F56C-E61C-659F-71C401701EDD}"/>
                  </a:ext>
                </a:extLst>
              </p:cNvPr>
              <p:cNvSpPr/>
              <p:nvPr/>
            </p:nvSpPr>
            <p:spPr>
              <a:xfrm>
                <a:off x="11474316" y="6530363"/>
                <a:ext cx="50642" cy="50954"/>
              </a:xfrm>
              <a:custGeom>
                <a:avLst/>
                <a:gdLst>
                  <a:gd name="connsiteX0" fmla="*/ 36046 w 50642"/>
                  <a:gd name="connsiteY0" fmla="*/ 19570 h 50954"/>
                  <a:gd name="connsiteX1" fmla="*/ 25385 w 50642"/>
                  <a:gd name="connsiteY1" fmla="*/ 11447 h 50954"/>
                  <a:gd name="connsiteX2" fmla="*/ 14089 w 50642"/>
                  <a:gd name="connsiteY2" fmla="*/ 19816 h 50954"/>
                  <a:gd name="connsiteX3" fmla="*/ 36046 w 50642"/>
                  <a:gd name="connsiteY3" fmla="*/ 19570 h 50954"/>
                  <a:gd name="connsiteX4" fmla="*/ 1 w 50642"/>
                  <a:gd name="connsiteY4" fmla="*/ 25478 h 50954"/>
                  <a:gd name="connsiteX5" fmla="*/ 26020 w 50642"/>
                  <a:gd name="connsiteY5" fmla="*/ 1 h 50954"/>
                  <a:gd name="connsiteX6" fmla="*/ 50642 w 50642"/>
                  <a:gd name="connsiteY6" fmla="*/ 23139 h 50954"/>
                  <a:gd name="connsiteX7" fmla="*/ 50262 w 50642"/>
                  <a:gd name="connsiteY7" fmla="*/ 28924 h 50954"/>
                  <a:gd name="connsiteX8" fmla="*/ 13962 w 50642"/>
                  <a:gd name="connsiteY8" fmla="*/ 29293 h 50954"/>
                  <a:gd name="connsiteX9" fmla="*/ 26908 w 50642"/>
                  <a:gd name="connsiteY9" fmla="*/ 38893 h 50954"/>
                  <a:gd name="connsiteX10" fmla="*/ 37823 w 50642"/>
                  <a:gd name="connsiteY10" fmla="*/ 33847 h 50954"/>
                  <a:gd name="connsiteX11" fmla="*/ 49373 w 50642"/>
                  <a:gd name="connsiteY11" fmla="*/ 40493 h 50954"/>
                  <a:gd name="connsiteX12" fmla="*/ 26781 w 50642"/>
                  <a:gd name="connsiteY12" fmla="*/ 50954 h 50954"/>
                  <a:gd name="connsiteX13" fmla="*/ 1 w 50642"/>
                  <a:gd name="connsiteY13" fmla="*/ 25478 h 50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642" h="50954">
                    <a:moveTo>
                      <a:pt x="36046" y="19570"/>
                    </a:moveTo>
                    <a:cubicBezTo>
                      <a:pt x="35158" y="14770"/>
                      <a:pt x="30716" y="11447"/>
                      <a:pt x="25385" y="11447"/>
                    </a:cubicBezTo>
                    <a:cubicBezTo>
                      <a:pt x="19293" y="11447"/>
                      <a:pt x="15485" y="14524"/>
                      <a:pt x="14089" y="19816"/>
                    </a:cubicBezTo>
                    <a:lnTo>
                      <a:pt x="36046" y="19570"/>
                    </a:lnTo>
                    <a:close/>
                    <a:moveTo>
                      <a:pt x="1" y="25478"/>
                    </a:moveTo>
                    <a:cubicBezTo>
                      <a:pt x="-126" y="11201"/>
                      <a:pt x="11297" y="124"/>
                      <a:pt x="26020" y="1"/>
                    </a:cubicBezTo>
                    <a:cubicBezTo>
                      <a:pt x="39727" y="-122"/>
                      <a:pt x="50515" y="9970"/>
                      <a:pt x="50642" y="23139"/>
                    </a:cubicBezTo>
                    <a:cubicBezTo>
                      <a:pt x="50642" y="24862"/>
                      <a:pt x="50642" y="27078"/>
                      <a:pt x="50262" y="28924"/>
                    </a:cubicBezTo>
                    <a:lnTo>
                      <a:pt x="13962" y="29293"/>
                    </a:lnTo>
                    <a:cubicBezTo>
                      <a:pt x="15485" y="35693"/>
                      <a:pt x="20181" y="39016"/>
                      <a:pt x="26908" y="38893"/>
                    </a:cubicBezTo>
                    <a:cubicBezTo>
                      <a:pt x="31477" y="38893"/>
                      <a:pt x="36173" y="36800"/>
                      <a:pt x="37823" y="33847"/>
                    </a:cubicBezTo>
                    <a:lnTo>
                      <a:pt x="49373" y="40493"/>
                    </a:lnTo>
                    <a:cubicBezTo>
                      <a:pt x="45692" y="47016"/>
                      <a:pt x="37316" y="50954"/>
                      <a:pt x="26781" y="50954"/>
                    </a:cubicBezTo>
                    <a:cubicBezTo>
                      <a:pt x="12058" y="51077"/>
                      <a:pt x="128" y="40000"/>
                      <a:pt x="1" y="25478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E941CC28-AB14-D22F-2D9C-A15B012C1149}"/>
                  </a:ext>
                </a:extLst>
              </p:cNvPr>
              <p:cNvSpPr/>
              <p:nvPr/>
            </p:nvSpPr>
            <p:spPr>
              <a:xfrm>
                <a:off x="11532193" y="6563102"/>
                <a:ext cx="18911" cy="17845"/>
              </a:xfrm>
              <a:custGeom>
                <a:avLst/>
                <a:gdLst>
                  <a:gd name="connsiteX0" fmla="*/ 127 w 18911"/>
                  <a:gd name="connsiteY0" fmla="*/ 8984 h 17845"/>
                  <a:gd name="connsiteX1" fmla="*/ 9392 w 18911"/>
                  <a:gd name="connsiteY1" fmla="*/ 0 h 17845"/>
                  <a:gd name="connsiteX2" fmla="*/ 18911 w 18911"/>
                  <a:gd name="connsiteY2" fmla="*/ 8738 h 17845"/>
                  <a:gd name="connsiteX3" fmla="*/ 9519 w 18911"/>
                  <a:gd name="connsiteY3" fmla="*/ 17846 h 17845"/>
                  <a:gd name="connsiteX4" fmla="*/ 0 w 18911"/>
                  <a:gd name="connsiteY4" fmla="*/ 8984 h 17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11" h="17845">
                    <a:moveTo>
                      <a:pt x="127" y="8984"/>
                    </a:moveTo>
                    <a:cubicBezTo>
                      <a:pt x="127" y="3938"/>
                      <a:pt x="4188" y="0"/>
                      <a:pt x="9392" y="0"/>
                    </a:cubicBezTo>
                    <a:cubicBezTo>
                      <a:pt x="14723" y="0"/>
                      <a:pt x="18911" y="3815"/>
                      <a:pt x="18911" y="8738"/>
                    </a:cubicBezTo>
                    <a:cubicBezTo>
                      <a:pt x="18911" y="13784"/>
                      <a:pt x="14850" y="17723"/>
                      <a:pt x="9519" y="17846"/>
                    </a:cubicBezTo>
                    <a:cubicBezTo>
                      <a:pt x="4315" y="17846"/>
                      <a:pt x="127" y="13907"/>
                      <a:pt x="0" y="898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</p:grpSp>
      </p:grpSp>
      <p:sp>
        <p:nvSpPr>
          <p:cNvPr id="41" name="Title 40">
            <a:extLst>
              <a:ext uri="{FF2B5EF4-FFF2-40B4-BE49-F238E27FC236}">
                <a16:creationId xmlns:a16="http://schemas.microsoft.com/office/drawing/2014/main" id="{7562D41E-4EAA-A007-9B66-98A23BBD3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1100112"/>
            <a:ext cx="5886340" cy="6130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D1E8CD43-5924-592E-AE45-B946797A983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08100" y="1944688"/>
            <a:ext cx="5208587" cy="35655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F15DD38C-4FE5-F856-5F89-1FE2BCB6DA9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405200" y="360000"/>
            <a:ext cx="4428000" cy="6138000"/>
          </a:xfrm>
          <a:custGeom>
            <a:avLst/>
            <a:gdLst>
              <a:gd name="connsiteX0" fmla="*/ 0 w 4428000"/>
              <a:gd name="connsiteY0" fmla="*/ 0 h 6138000"/>
              <a:gd name="connsiteX1" fmla="*/ 4428000 w 4428000"/>
              <a:gd name="connsiteY1" fmla="*/ 0 h 6138000"/>
              <a:gd name="connsiteX2" fmla="*/ 4428000 w 4428000"/>
              <a:gd name="connsiteY2" fmla="*/ 6138000 h 6138000"/>
              <a:gd name="connsiteX3" fmla="*/ 4265337 w 4428000"/>
              <a:gd name="connsiteY3" fmla="*/ 6138000 h 6138000"/>
              <a:gd name="connsiteX4" fmla="*/ 4265337 w 4428000"/>
              <a:gd name="connsiteY4" fmla="*/ 6095904 h 6138000"/>
              <a:gd name="connsiteX5" fmla="*/ 4223326 w 4428000"/>
              <a:gd name="connsiteY5" fmla="*/ 6055044 h 6138000"/>
              <a:gd name="connsiteX6" fmla="*/ 4010353 w 4428000"/>
              <a:gd name="connsiteY6" fmla="*/ 6055044 h 6138000"/>
              <a:gd name="connsiteX7" fmla="*/ 3968215 w 4428000"/>
              <a:gd name="connsiteY7" fmla="*/ 6014183 h 6138000"/>
              <a:gd name="connsiteX8" fmla="*/ 3968342 w 4428000"/>
              <a:gd name="connsiteY8" fmla="*/ 6014306 h 6138000"/>
              <a:gd name="connsiteX9" fmla="*/ 3968342 w 4428000"/>
              <a:gd name="connsiteY9" fmla="*/ 5961015 h 6138000"/>
              <a:gd name="connsiteX10" fmla="*/ 3926205 w 4428000"/>
              <a:gd name="connsiteY10" fmla="*/ 5920277 h 6138000"/>
              <a:gd name="connsiteX11" fmla="*/ 3035857 w 4428000"/>
              <a:gd name="connsiteY11" fmla="*/ 5920277 h 6138000"/>
              <a:gd name="connsiteX12" fmla="*/ 2993719 w 4428000"/>
              <a:gd name="connsiteY12" fmla="*/ 5961015 h 6138000"/>
              <a:gd name="connsiteX13" fmla="*/ 2993719 w 4428000"/>
              <a:gd name="connsiteY13" fmla="*/ 6138000 h 6138000"/>
              <a:gd name="connsiteX14" fmla="*/ 0 w 4428000"/>
              <a:gd name="connsiteY14" fmla="*/ 6138000 h 613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28000" h="6138000">
                <a:moveTo>
                  <a:pt x="0" y="0"/>
                </a:moveTo>
                <a:lnTo>
                  <a:pt x="4428000" y="0"/>
                </a:lnTo>
                <a:lnTo>
                  <a:pt x="4428000" y="6138000"/>
                </a:lnTo>
                <a:lnTo>
                  <a:pt x="4265337" y="6138000"/>
                </a:lnTo>
                <a:lnTo>
                  <a:pt x="4265337" y="6095904"/>
                </a:lnTo>
                <a:cubicBezTo>
                  <a:pt x="4265337" y="6073382"/>
                  <a:pt x="4246552" y="6055044"/>
                  <a:pt x="4223326" y="6055044"/>
                </a:cubicBezTo>
                <a:lnTo>
                  <a:pt x="4010353" y="6055044"/>
                </a:lnTo>
                <a:cubicBezTo>
                  <a:pt x="3987127" y="6055044"/>
                  <a:pt x="3968215" y="6036829"/>
                  <a:pt x="3968215" y="6014183"/>
                </a:cubicBezTo>
                <a:lnTo>
                  <a:pt x="3968342" y="6014306"/>
                </a:lnTo>
                <a:lnTo>
                  <a:pt x="3968342" y="5961015"/>
                </a:lnTo>
                <a:cubicBezTo>
                  <a:pt x="3968342" y="5938492"/>
                  <a:pt x="3949558" y="5920277"/>
                  <a:pt x="3926205" y="5920277"/>
                </a:cubicBezTo>
                <a:lnTo>
                  <a:pt x="3035857" y="5920277"/>
                </a:lnTo>
                <a:cubicBezTo>
                  <a:pt x="3012503" y="5920277"/>
                  <a:pt x="2993719" y="5938492"/>
                  <a:pt x="2993719" y="5961015"/>
                </a:cubicBezTo>
                <a:lnTo>
                  <a:pt x="2993719" y="6138000"/>
                </a:lnTo>
                <a:lnTo>
                  <a:pt x="0" y="6138000"/>
                </a:lnTo>
                <a:close/>
              </a:path>
            </a:pathLst>
          </a:custGeom>
          <a:solidFill>
            <a:schemeClr val="bg2"/>
          </a:solidFill>
          <a:effectLst>
            <a:softEdge rad="0"/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3117B5E5-D35F-77C2-137D-4D93DABC41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5400000">
            <a:off x="8801261" y="3000701"/>
            <a:ext cx="1328926" cy="4735001"/>
          </a:xfrm>
          <a:prstGeom prst="round2SameRect">
            <a:avLst>
              <a:gd name="adj1" fmla="val 0"/>
              <a:gd name="adj2" fmla="val 19182"/>
            </a:avLst>
          </a:prstGeom>
          <a:solidFill>
            <a:schemeClr val="tx2"/>
          </a:solidFill>
        </p:spPr>
        <p:txBody>
          <a:bodyPr vert="vert270" wrap="square" lIns="288000" tIns="360000" rIns="72000" bIns="43200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Caption here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5549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+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icture Placeholder 70">
            <a:extLst>
              <a:ext uri="{FF2B5EF4-FFF2-40B4-BE49-F238E27FC236}">
                <a16:creationId xmlns:a16="http://schemas.microsoft.com/office/drawing/2014/main" id="{95B4AD18-E742-77E8-0A88-CC4250E1CA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0219" y="359966"/>
            <a:ext cx="11474802" cy="6138963"/>
          </a:xfrm>
          <a:custGeom>
            <a:avLst/>
            <a:gdLst>
              <a:gd name="connsiteX0" fmla="*/ 216055 w 11474802"/>
              <a:gd name="connsiteY0" fmla="*/ 0 h 6138963"/>
              <a:gd name="connsiteX1" fmla="*/ 11258746 w 11474802"/>
              <a:gd name="connsiteY1" fmla="*/ 0 h 6138963"/>
              <a:gd name="connsiteX2" fmla="*/ 11474802 w 11474802"/>
              <a:gd name="connsiteY2" fmla="*/ 216055 h 6138963"/>
              <a:gd name="connsiteX3" fmla="*/ 11474802 w 11474802"/>
              <a:gd name="connsiteY3" fmla="*/ 5922781 h 6138963"/>
              <a:gd name="connsiteX4" fmla="*/ 11474547 w 11474802"/>
              <a:gd name="connsiteY4" fmla="*/ 5922908 h 6138963"/>
              <a:gd name="connsiteX5" fmla="*/ 11342621 w 11474802"/>
              <a:gd name="connsiteY5" fmla="*/ 6121977 h 6138963"/>
              <a:gd name="connsiteX6" fmla="*/ 11310318 w 11474802"/>
              <a:gd name="connsiteY6" fmla="*/ 6132006 h 6138963"/>
              <a:gd name="connsiteX7" fmla="*/ 11310318 w 11474802"/>
              <a:gd name="connsiteY7" fmla="*/ 6095938 h 6138963"/>
              <a:gd name="connsiteX8" fmla="*/ 11268307 w 11474802"/>
              <a:gd name="connsiteY8" fmla="*/ 6055078 h 6138963"/>
              <a:gd name="connsiteX9" fmla="*/ 11055334 w 11474802"/>
              <a:gd name="connsiteY9" fmla="*/ 6055078 h 6138963"/>
              <a:gd name="connsiteX10" fmla="*/ 11013196 w 11474802"/>
              <a:gd name="connsiteY10" fmla="*/ 6014217 h 6138963"/>
              <a:gd name="connsiteX11" fmla="*/ 11013323 w 11474802"/>
              <a:gd name="connsiteY11" fmla="*/ 6014340 h 6138963"/>
              <a:gd name="connsiteX12" fmla="*/ 11013323 w 11474802"/>
              <a:gd name="connsiteY12" fmla="*/ 5961049 h 6138963"/>
              <a:gd name="connsiteX13" fmla="*/ 10971186 w 11474802"/>
              <a:gd name="connsiteY13" fmla="*/ 5920311 h 6138963"/>
              <a:gd name="connsiteX14" fmla="*/ 10080838 w 11474802"/>
              <a:gd name="connsiteY14" fmla="*/ 5920311 h 6138963"/>
              <a:gd name="connsiteX15" fmla="*/ 10038700 w 11474802"/>
              <a:gd name="connsiteY15" fmla="*/ 5961049 h 6138963"/>
              <a:gd name="connsiteX16" fmla="*/ 10038700 w 11474802"/>
              <a:gd name="connsiteY16" fmla="*/ 6138963 h 6138963"/>
              <a:gd name="connsiteX17" fmla="*/ 1049157 w 11474802"/>
              <a:gd name="connsiteY17" fmla="*/ 6138963 h 6138963"/>
              <a:gd name="connsiteX18" fmla="*/ 930396 w 11474802"/>
              <a:gd name="connsiteY18" fmla="*/ 6020203 h 6138963"/>
              <a:gd name="connsiteX19" fmla="*/ 930396 w 11474802"/>
              <a:gd name="connsiteY19" fmla="*/ 5977652 h 6138963"/>
              <a:gd name="connsiteX20" fmla="*/ 811636 w 11474802"/>
              <a:gd name="connsiteY20" fmla="*/ 5858892 h 6138963"/>
              <a:gd name="connsiteX21" fmla="*/ 118760 w 11474802"/>
              <a:gd name="connsiteY21" fmla="*/ 5858892 h 6138963"/>
              <a:gd name="connsiteX22" fmla="*/ 0 w 11474802"/>
              <a:gd name="connsiteY22" fmla="*/ 5740132 h 6138963"/>
              <a:gd name="connsiteX23" fmla="*/ 0 w 11474802"/>
              <a:gd name="connsiteY23" fmla="*/ 216055 h 6138963"/>
              <a:gd name="connsiteX24" fmla="*/ 216055 w 11474802"/>
              <a:gd name="connsiteY24" fmla="*/ 0 h 61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474802" h="6138963">
                <a:moveTo>
                  <a:pt x="216055" y="0"/>
                </a:moveTo>
                <a:lnTo>
                  <a:pt x="11258746" y="0"/>
                </a:lnTo>
                <a:cubicBezTo>
                  <a:pt x="11378015" y="0"/>
                  <a:pt x="11474802" y="96659"/>
                  <a:pt x="11474802" y="216055"/>
                </a:cubicBezTo>
                <a:lnTo>
                  <a:pt x="11474802" y="5922781"/>
                </a:lnTo>
                <a:lnTo>
                  <a:pt x="11474547" y="5922908"/>
                </a:lnTo>
                <a:cubicBezTo>
                  <a:pt x="11474547" y="6012360"/>
                  <a:pt x="11420176" y="6089165"/>
                  <a:pt x="11342621" y="6121977"/>
                </a:cubicBezTo>
                <a:lnTo>
                  <a:pt x="11310318" y="6132006"/>
                </a:lnTo>
                <a:lnTo>
                  <a:pt x="11310318" y="6095938"/>
                </a:lnTo>
                <a:cubicBezTo>
                  <a:pt x="11310318" y="6073416"/>
                  <a:pt x="11291533" y="6055078"/>
                  <a:pt x="11268307" y="6055078"/>
                </a:cubicBezTo>
                <a:lnTo>
                  <a:pt x="11055334" y="6055078"/>
                </a:lnTo>
                <a:cubicBezTo>
                  <a:pt x="11032108" y="6055078"/>
                  <a:pt x="11013196" y="6036863"/>
                  <a:pt x="11013196" y="6014217"/>
                </a:cubicBezTo>
                <a:lnTo>
                  <a:pt x="11013323" y="6014340"/>
                </a:lnTo>
                <a:lnTo>
                  <a:pt x="11013323" y="5961049"/>
                </a:lnTo>
                <a:cubicBezTo>
                  <a:pt x="11013323" y="5938526"/>
                  <a:pt x="10994539" y="5920311"/>
                  <a:pt x="10971186" y="5920311"/>
                </a:cubicBezTo>
                <a:lnTo>
                  <a:pt x="10080838" y="5920311"/>
                </a:lnTo>
                <a:cubicBezTo>
                  <a:pt x="10057484" y="5920311"/>
                  <a:pt x="10038700" y="5938526"/>
                  <a:pt x="10038700" y="5961049"/>
                </a:cubicBezTo>
                <a:lnTo>
                  <a:pt x="10038700" y="6138963"/>
                </a:lnTo>
                <a:lnTo>
                  <a:pt x="1049157" y="6138963"/>
                </a:lnTo>
                <a:cubicBezTo>
                  <a:pt x="983489" y="6138963"/>
                  <a:pt x="930396" y="6085743"/>
                  <a:pt x="930396" y="6020203"/>
                </a:cubicBezTo>
                <a:lnTo>
                  <a:pt x="930396" y="5977652"/>
                </a:lnTo>
                <a:cubicBezTo>
                  <a:pt x="930396" y="5911985"/>
                  <a:pt x="877176" y="5858892"/>
                  <a:pt x="811636" y="5858892"/>
                </a:cubicBezTo>
                <a:lnTo>
                  <a:pt x="118760" y="5858892"/>
                </a:lnTo>
                <a:cubicBezTo>
                  <a:pt x="53093" y="5858892"/>
                  <a:pt x="0" y="5805672"/>
                  <a:pt x="0" y="5740132"/>
                </a:cubicBezTo>
                <a:lnTo>
                  <a:pt x="0" y="216055"/>
                </a:lnTo>
                <a:cubicBezTo>
                  <a:pt x="0" y="96786"/>
                  <a:pt x="96660" y="0"/>
                  <a:pt x="21605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AU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76114E6-AD10-23DE-01F5-77825466784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10800000" flipV="1">
            <a:off x="1308100" y="3429000"/>
            <a:ext cx="3443287" cy="2700338"/>
          </a:xfrm>
          <a:prstGeom prst="roundRect">
            <a:avLst>
              <a:gd name="adj" fmla="val 8255"/>
            </a:avLst>
          </a:prstGeom>
          <a:solidFill>
            <a:schemeClr val="accent2"/>
          </a:solidFill>
        </p:spPr>
        <p:txBody>
          <a:bodyPr vert="horz" wrap="square" lIns="468000" tIns="468000" rIns="180000" bIns="36000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cap="none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en-AU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36B34C0-A792-9064-2083-1077C119046C}"/>
              </a:ext>
            </a:extLst>
          </p:cNvPr>
          <p:cNvGrpSpPr/>
          <p:nvPr userDrawn="1"/>
        </p:nvGrpSpPr>
        <p:grpSpPr>
          <a:xfrm>
            <a:off x="10398919" y="6280277"/>
            <a:ext cx="1271617" cy="400484"/>
            <a:chOff x="10398919" y="6280277"/>
            <a:chExt cx="1271617" cy="400484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4CCDF3B-19D1-BADF-AB9B-F43042853555}"/>
                </a:ext>
              </a:extLst>
            </p:cNvPr>
            <p:cNvSpPr/>
            <p:nvPr/>
          </p:nvSpPr>
          <p:spPr>
            <a:xfrm>
              <a:off x="10398919" y="6280277"/>
              <a:ext cx="1271617" cy="400484"/>
            </a:xfrm>
            <a:custGeom>
              <a:avLst/>
              <a:gdLst>
                <a:gd name="connsiteX0" fmla="*/ 974623 w 1271617"/>
                <a:gd name="connsiteY0" fmla="*/ 94029 h 400484"/>
                <a:gd name="connsiteX1" fmla="*/ 974623 w 1271617"/>
                <a:gd name="connsiteY1" fmla="*/ 40738 h 400484"/>
                <a:gd name="connsiteX2" fmla="*/ 932486 w 1271617"/>
                <a:gd name="connsiteY2" fmla="*/ 0 h 400484"/>
                <a:gd name="connsiteX3" fmla="*/ 42138 w 1271617"/>
                <a:gd name="connsiteY3" fmla="*/ 0 h 400484"/>
                <a:gd name="connsiteX4" fmla="*/ 0 w 1271617"/>
                <a:gd name="connsiteY4" fmla="*/ 40738 h 400484"/>
                <a:gd name="connsiteX5" fmla="*/ 0 w 1271617"/>
                <a:gd name="connsiteY5" fmla="*/ 224857 h 400484"/>
                <a:gd name="connsiteX6" fmla="*/ 42138 w 1271617"/>
                <a:gd name="connsiteY6" fmla="*/ 265595 h 400484"/>
                <a:gd name="connsiteX7" fmla="*/ 195965 w 1271617"/>
                <a:gd name="connsiteY7" fmla="*/ 265595 h 400484"/>
                <a:gd name="connsiteX8" fmla="*/ 238103 w 1271617"/>
                <a:gd name="connsiteY8" fmla="*/ 306456 h 400484"/>
                <a:gd name="connsiteX9" fmla="*/ 238103 w 1271617"/>
                <a:gd name="connsiteY9" fmla="*/ 359747 h 400484"/>
                <a:gd name="connsiteX10" fmla="*/ 280114 w 1271617"/>
                <a:gd name="connsiteY10" fmla="*/ 400485 h 400484"/>
                <a:gd name="connsiteX11" fmla="*/ 1229607 w 1271617"/>
                <a:gd name="connsiteY11" fmla="*/ 400485 h 400484"/>
                <a:gd name="connsiteX12" fmla="*/ 1271618 w 1271617"/>
                <a:gd name="connsiteY12" fmla="*/ 359747 h 400484"/>
                <a:gd name="connsiteX13" fmla="*/ 1271618 w 1271617"/>
                <a:gd name="connsiteY13" fmla="*/ 175627 h 400484"/>
                <a:gd name="connsiteX14" fmla="*/ 1229607 w 1271617"/>
                <a:gd name="connsiteY14" fmla="*/ 134767 h 400484"/>
                <a:gd name="connsiteX15" fmla="*/ 1016634 w 1271617"/>
                <a:gd name="connsiteY15" fmla="*/ 134767 h 400484"/>
                <a:gd name="connsiteX16" fmla="*/ 974496 w 1271617"/>
                <a:gd name="connsiteY16" fmla="*/ 93906 h 40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1617" h="400484">
                  <a:moveTo>
                    <a:pt x="974623" y="94029"/>
                  </a:moveTo>
                  <a:lnTo>
                    <a:pt x="974623" y="40738"/>
                  </a:lnTo>
                  <a:cubicBezTo>
                    <a:pt x="974623" y="18215"/>
                    <a:pt x="955839" y="0"/>
                    <a:pt x="932486" y="0"/>
                  </a:cubicBezTo>
                  <a:lnTo>
                    <a:pt x="42138" y="0"/>
                  </a:lnTo>
                  <a:cubicBezTo>
                    <a:pt x="18784" y="0"/>
                    <a:pt x="0" y="18215"/>
                    <a:pt x="0" y="40738"/>
                  </a:cubicBezTo>
                  <a:lnTo>
                    <a:pt x="0" y="224857"/>
                  </a:lnTo>
                  <a:cubicBezTo>
                    <a:pt x="0" y="247380"/>
                    <a:pt x="18784" y="265595"/>
                    <a:pt x="42138" y="265595"/>
                  </a:cubicBezTo>
                  <a:lnTo>
                    <a:pt x="195965" y="265595"/>
                  </a:lnTo>
                  <a:cubicBezTo>
                    <a:pt x="219192" y="265595"/>
                    <a:pt x="238103" y="283810"/>
                    <a:pt x="238103" y="306456"/>
                  </a:cubicBezTo>
                  <a:lnTo>
                    <a:pt x="238103" y="359747"/>
                  </a:lnTo>
                  <a:cubicBezTo>
                    <a:pt x="238103" y="382270"/>
                    <a:pt x="256887" y="400485"/>
                    <a:pt x="280114" y="400485"/>
                  </a:cubicBezTo>
                  <a:lnTo>
                    <a:pt x="1229607" y="400485"/>
                  </a:lnTo>
                  <a:cubicBezTo>
                    <a:pt x="1252833" y="400485"/>
                    <a:pt x="1271618" y="382270"/>
                    <a:pt x="1271618" y="359747"/>
                  </a:cubicBezTo>
                  <a:lnTo>
                    <a:pt x="1271618" y="175627"/>
                  </a:lnTo>
                  <a:cubicBezTo>
                    <a:pt x="1271618" y="153105"/>
                    <a:pt x="1252833" y="134767"/>
                    <a:pt x="1229607" y="134767"/>
                  </a:cubicBezTo>
                  <a:lnTo>
                    <a:pt x="1016634" y="134767"/>
                  </a:lnTo>
                  <a:cubicBezTo>
                    <a:pt x="993408" y="134767"/>
                    <a:pt x="974496" y="116552"/>
                    <a:pt x="974496" y="93906"/>
                  </a:cubicBezTo>
                </a:path>
              </a:pathLst>
            </a:custGeom>
            <a:solidFill>
              <a:schemeClr val="accent1"/>
            </a:solidFill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43E19CE-705E-3E38-F472-421EC9807778}"/>
                </a:ext>
              </a:extLst>
            </p:cNvPr>
            <p:cNvGrpSpPr/>
            <p:nvPr userDrawn="1"/>
          </p:nvGrpSpPr>
          <p:grpSpPr>
            <a:xfrm>
              <a:off x="10547416" y="6373321"/>
              <a:ext cx="1003688" cy="228179"/>
              <a:chOff x="10547416" y="6373321"/>
              <a:chExt cx="1003688" cy="228179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E7EBFA23-6A6A-7BB9-E822-750AD6EE559B}"/>
                  </a:ext>
                </a:extLst>
              </p:cNvPr>
              <p:cNvSpPr/>
              <p:nvPr/>
            </p:nvSpPr>
            <p:spPr>
              <a:xfrm>
                <a:off x="10547416" y="6379228"/>
                <a:ext cx="44295" cy="70398"/>
              </a:xfrm>
              <a:custGeom>
                <a:avLst/>
                <a:gdLst>
                  <a:gd name="connsiteX0" fmla="*/ 44168 w 44295"/>
                  <a:gd name="connsiteY0" fmla="*/ 0 h 70398"/>
                  <a:gd name="connsiteX1" fmla="*/ 44295 w 44295"/>
                  <a:gd name="connsiteY1" fmla="*/ 14277 h 70398"/>
                  <a:gd name="connsiteX2" fmla="*/ 15357 w 44295"/>
                  <a:gd name="connsiteY2" fmla="*/ 14523 h 70398"/>
                  <a:gd name="connsiteX3" fmla="*/ 15484 w 44295"/>
                  <a:gd name="connsiteY3" fmla="*/ 29169 h 70398"/>
                  <a:gd name="connsiteX4" fmla="*/ 41249 w 44295"/>
                  <a:gd name="connsiteY4" fmla="*/ 28799 h 70398"/>
                  <a:gd name="connsiteX5" fmla="*/ 41376 w 44295"/>
                  <a:gd name="connsiteY5" fmla="*/ 43076 h 70398"/>
                  <a:gd name="connsiteX6" fmla="*/ 15611 w 44295"/>
                  <a:gd name="connsiteY6" fmla="*/ 43322 h 70398"/>
                  <a:gd name="connsiteX7" fmla="*/ 15992 w 44295"/>
                  <a:gd name="connsiteY7" fmla="*/ 70276 h 70398"/>
                  <a:gd name="connsiteX8" fmla="*/ 762 w 44295"/>
                  <a:gd name="connsiteY8" fmla="*/ 70399 h 70398"/>
                  <a:gd name="connsiteX9" fmla="*/ 0 w 44295"/>
                  <a:gd name="connsiteY9" fmla="*/ 492 h 70398"/>
                  <a:gd name="connsiteX10" fmla="*/ 44168 w 44295"/>
                  <a:gd name="connsiteY10" fmla="*/ 0 h 70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4295" h="70398">
                    <a:moveTo>
                      <a:pt x="44168" y="0"/>
                    </a:moveTo>
                    <a:lnTo>
                      <a:pt x="44295" y="14277"/>
                    </a:lnTo>
                    <a:lnTo>
                      <a:pt x="15357" y="14523"/>
                    </a:lnTo>
                    <a:lnTo>
                      <a:pt x="15484" y="29169"/>
                    </a:lnTo>
                    <a:lnTo>
                      <a:pt x="41249" y="28799"/>
                    </a:lnTo>
                    <a:lnTo>
                      <a:pt x="41376" y="43076"/>
                    </a:lnTo>
                    <a:lnTo>
                      <a:pt x="15611" y="43322"/>
                    </a:lnTo>
                    <a:lnTo>
                      <a:pt x="15992" y="70276"/>
                    </a:lnTo>
                    <a:lnTo>
                      <a:pt x="762" y="70399"/>
                    </a:lnTo>
                    <a:lnTo>
                      <a:pt x="0" y="492"/>
                    </a:lnTo>
                    <a:lnTo>
                      <a:pt x="44168" y="0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F7E33534-E0FA-9445-6B38-4F7A795F2094}"/>
                  </a:ext>
                </a:extLst>
              </p:cNvPr>
              <p:cNvSpPr/>
              <p:nvPr/>
            </p:nvSpPr>
            <p:spPr>
              <a:xfrm>
                <a:off x="10596534" y="6376152"/>
                <a:ext cx="17768" cy="72737"/>
              </a:xfrm>
              <a:custGeom>
                <a:avLst/>
                <a:gdLst>
                  <a:gd name="connsiteX0" fmla="*/ 16500 w 17768"/>
                  <a:gd name="connsiteY0" fmla="*/ 23753 h 72737"/>
                  <a:gd name="connsiteX1" fmla="*/ 17007 w 17768"/>
                  <a:gd name="connsiteY1" fmla="*/ 72737 h 72737"/>
                  <a:gd name="connsiteX2" fmla="*/ 2538 w 17768"/>
                  <a:gd name="connsiteY2" fmla="*/ 72737 h 72737"/>
                  <a:gd name="connsiteX3" fmla="*/ 2031 w 17768"/>
                  <a:gd name="connsiteY3" fmla="*/ 23876 h 72737"/>
                  <a:gd name="connsiteX4" fmla="*/ 16627 w 17768"/>
                  <a:gd name="connsiteY4" fmla="*/ 23876 h 72737"/>
                  <a:gd name="connsiteX5" fmla="*/ 8884 w 17768"/>
                  <a:gd name="connsiteY5" fmla="*/ 123 h 72737"/>
                  <a:gd name="connsiteX6" fmla="*/ 17769 w 17768"/>
                  <a:gd name="connsiteY6" fmla="*/ 8492 h 72737"/>
                  <a:gd name="connsiteX7" fmla="*/ 9011 w 17768"/>
                  <a:gd name="connsiteY7" fmla="*/ 17107 h 72737"/>
                  <a:gd name="connsiteX8" fmla="*/ 0 w 17768"/>
                  <a:gd name="connsiteY8" fmla="*/ 8615 h 72737"/>
                  <a:gd name="connsiteX9" fmla="*/ 8758 w 17768"/>
                  <a:gd name="connsiteY9" fmla="*/ 0 h 72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768" h="72737">
                    <a:moveTo>
                      <a:pt x="16500" y="23753"/>
                    </a:moveTo>
                    <a:lnTo>
                      <a:pt x="17007" y="72737"/>
                    </a:lnTo>
                    <a:lnTo>
                      <a:pt x="2538" y="72737"/>
                    </a:lnTo>
                    <a:cubicBezTo>
                      <a:pt x="2538" y="72737"/>
                      <a:pt x="2031" y="23876"/>
                      <a:pt x="2031" y="23876"/>
                    </a:cubicBezTo>
                    <a:lnTo>
                      <a:pt x="16627" y="23876"/>
                    </a:lnTo>
                    <a:close/>
                    <a:moveTo>
                      <a:pt x="8884" y="123"/>
                    </a:moveTo>
                    <a:cubicBezTo>
                      <a:pt x="13707" y="123"/>
                      <a:pt x="17769" y="3938"/>
                      <a:pt x="17769" y="8492"/>
                    </a:cubicBezTo>
                    <a:cubicBezTo>
                      <a:pt x="17769" y="13169"/>
                      <a:pt x="13834" y="17107"/>
                      <a:pt x="9011" y="17107"/>
                    </a:cubicBezTo>
                    <a:cubicBezTo>
                      <a:pt x="4188" y="17107"/>
                      <a:pt x="127" y="13292"/>
                      <a:pt x="0" y="8615"/>
                    </a:cubicBezTo>
                    <a:cubicBezTo>
                      <a:pt x="0" y="4061"/>
                      <a:pt x="3935" y="123"/>
                      <a:pt x="8758" y="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F519BD88-D16A-DDAF-208E-6D1A2DF37ED6}"/>
                  </a:ext>
                </a:extLst>
              </p:cNvPr>
              <p:cNvSpPr/>
              <p:nvPr/>
            </p:nvSpPr>
            <p:spPr>
              <a:xfrm>
                <a:off x="10623314" y="6398550"/>
                <a:ext cx="49372" cy="50215"/>
              </a:xfrm>
              <a:custGeom>
                <a:avLst/>
                <a:gdLst>
                  <a:gd name="connsiteX0" fmla="*/ 14596 w 49372"/>
                  <a:gd name="connsiteY0" fmla="*/ 6894 h 50215"/>
                  <a:gd name="connsiteX1" fmla="*/ 28303 w 49372"/>
                  <a:gd name="connsiteY1" fmla="*/ 1 h 50215"/>
                  <a:gd name="connsiteX2" fmla="*/ 49118 w 49372"/>
                  <a:gd name="connsiteY2" fmla="*/ 22032 h 50215"/>
                  <a:gd name="connsiteX3" fmla="*/ 49372 w 49372"/>
                  <a:gd name="connsiteY3" fmla="*/ 49847 h 50215"/>
                  <a:gd name="connsiteX4" fmla="*/ 34903 w 49372"/>
                  <a:gd name="connsiteY4" fmla="*/ 49847 h 50215"/>
                  <a:gd name="connsiteX5" fmla="*/ 34649 w 49372"/>
                  <a:gd name="connsiteY5" fmla="*/ 24616 h 50215"/>
                  <a:gd name="connsiteX6" fmla="*/ 24750 w 49372"/>
                  <a:gd name="connsiteY6" fmla="*/ 14032 h 50215"/>
                  <a:gd name="connsiteX7" fmla="*/ 14723 w 49372"/>
                  <a:gd name="connsiteY7" fmla="*/ 19693 h 50215"/>
                  <a:gd name="connsiteX8" fmla="*/ 15104 w 49372"/>
                  <a:gd name="connsiteY8" fmla="*/ 50216 h 50215"/>
                  <a:gd name="connsiteX9" fmla="*/ 508 w 49372"/>
                  <a:gd name="connsiteY9" fmla="*/ 50216 h 50215"/>
                  <a:gd name="connsiteX10" fmla="*/ 0 w 49372"/>
                  <a:gd name="connsiteY10" fmla="*/ 1355 h 50215"/>
                  <a:gd name="connsiteX11" fmla="*/ 14596 w 49372"/>
                  <a:gd name="connsiteY11" fmla="*/ 1355 h 50215"/>
                  <a:gd name="connsiteX12" fmla="*/ 14596 w 49372"/>
                  <a:gd name="connsiteY12" fmla="*/ 7017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372" h="50215">
                    <a:moveTo>
                      <a:pt x="14596" y="6894"/>
                    </a:moveTo>
                    <a:cubicBezTo>
                      <a:pt x="17388" y="2709"/>
                      <a:pt x="22719" y="1"/>
                      <a:pt x="28303" y="1"/>
                    </a:cubicBezTo>
                    <a:cubicBezTo>
                      <a:pt x="41122" y="-122"/>
                      <a:pt x="48991" y="8247"/>
                      <a:pt x="49118" y="22032"/>
                    </a:cubicBezTo>
                    <a:lnTo>
                      <a:pt x="49372" y="49847"/>
                    </a:lnTo>
                    <a:lnTo>
                      <a:pt x="34903" y="49847"/>
                    </a:lnTo>
                    <a:cubicBezTo>
                      <a:pt x="34903" y="49847"/>
                      <a:pt x="34649" y="24616"/>
                      <a:pt x="34649" y="24616"/>
                    </a:cubicBezTo>
                    <a:cubicBezTo>
                      <a:pt x="34649" y="17847"/>
                      <a:pt x="30715" y="13909"/>
                      <a:pt x="24750" y="14032"/>
                    </a:cubicBezTo>
                    <a:cubicBezTo>
                      <a:pt x="20688" y="14032"/>
                      <a:pt x="16754" y="16247"/>
                      <a:pt x="14723" y="19693"/>
                    </a:cubicBezTo>
                    <a:lnTo>
                      <a:pt x="15104" y="50216"/>
                    </a:lnTo>
                    <a:lnTo>
                      <a:pt x="508" y="50216"/>
                    </a:lnTo>
                    <a:cubicBezTo>
                      <a:pt x="508" y="50216"/>
                      <a:pt x="0" y="1355"/>
                      <a:pt x="0" y="1355"/>
                    </a:cubicBezTo>
                    <a:lnTo>
                      <a:pt x="14596" y="1355"/>
                    </a:lnTo>
                    <a:cubicBezTo>
                      <a:pt x="14596" y="1355"/>
                      <a:pt x="14596" y="7017"/>
                      <a:pt x="14596" y="701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F9AF4EC-FB09-5820-1962-1F4F22D01DAC}"/>
                  </a:ext>
                </a:extLst>
              </p:cNvPr>
              <p:cNvSpPr/>
              <p:nvPr/>
            </p:nvSpPr>
            <p:spPr>
              <a:xfrm>
                <a:off x="10680427" y="6377998"/>
                <a:ext cx="53307" cy="71138"/>
              </a:xfrm>
              <a:custGeom>
                <a:avLst/>
                <a:gdLst>
                  <a:gd name="connsiteX0" fmla="*/ 26908 w 53307"/>
                  <a:gd name="connsiteY0" fmla="*/ 57599 h 71138"/>
                  <a:gd name="connsiteX1" fmla="*/ 38585 w 53307"/>
                  <a:gd name="connsiteY1" fmla="*/ 51445 h 71138"/>
                  <a:gd name="connsiteX2" fmla="*/ 38585 w 53307"/>
                  <a:gd name="connsiteY2" fmla="*/ 39507 h 71138"/>
                  <a:gd name="connsiteX3" fmla="*/ 26654 w 53307"/>
                  <a:gd name="connsiteY3" fmla="*/ 33353 h 71138"/>
                  <a:gd name="connsiteX4" fmla="*/ 14216 w 53307"/>
                  <a:gd name="connsiteY4" fmla="*/ 45661 h 71138"/>
                  <a:gd name="connsiteX5" fmla="*/ 26908 w 53307"/>
                  <a:gd name="connsiteY5" fmla="*/ 57722 h 71138"/>
                  <a:gd name="connsiteX6" fmla="*/ 53308 w 53307"/>
                  <a:gd name="connsiteY6" fmla="*/ 69783 h 71138"/>
                  <a:gd name="connsiteX7" fmla="*/ 38712 w 53307"/>
                  <a:gd name="connsiteY7" fmla="*/ 69783 h 71138"/>
                  <a:gd name="connsiteX8" fmla="*/ 38712 w 53307"/>
                  <a:gd name="connsiteY8" fmla="*/ 64122 h 71138"/>
                  <a:gd name="connsiteX9" fmla="*/ 23862 w 53307"/>
                  <a:gd name="connsiteY9" fmla="*/ 71137 h 71138"/>
                  <a:gd name="connsiteX10" fmla="*/ 1 w 53307"/>
                  <a:gd name="connsiteY10" fmla="*/ 45784 h 71138"/>
                  <a:gd name="connsiteX11" fmla="*/ 23355 w 53307"/>
                  <a:gd name="connsiteY11" fmla="*/ 20061 h 71138"/>
                  <a:gd name="connsiteX12" fmla="*/ 38331 w 53307"/>
                  <a:gd name="connsiteY12" fmla="*/ 26707 h 71138"/>
                  <a:gd name="connsiteX13" fmla="*/ 38077 w 53307"/>
                  <a:gd name="connsiteY13" fmla="*/ 0 h 71138"/>
                  <a:gd name="connsiteX14" fmla="*/ 52546 w 53307"/>
                  <a:gd name="connsiteY14" fmla="*/ 0 h 71138"/>
                  <a:gd name="connsiteX15" fmla="*/ 53308 w 53307"/>
                  <a:gd name="connsiteY15" fmla="*/ 69783 h 7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71138">
                    <a:moveTo>
                      <a:pt x="26908" y="57599"/>
                    </a:moveTo>
                    <a:cubicBezTo>
                      <a:pt x="31985" y="57599"/>
                      <a:pt x="36427" y="54891"/>
                      <a:pt x="38585" y="51445"/>
                    </a:cubicBezTo>
                    <a:lnTo>
                      <a:pt x="38585" y="39507"/>
                    </a:lnTo>
                    <a:cubicBezTo>
                      <a:pt x="36300" y="35938"/>
                      <a:pt x="31731" y="33353"/>
                      <a:pt x="26654" y="33353"/>
                    </a:cubicBezTo>
                    <a:cubicBezTo>
                      <a:pt x="19547" y="33353"/>
                      <a:pt x="14089" y="38645"/>
                      <a:pt x="14216" y="45661"/>
                    </a:cubicBezTo>
                    <a:cubicBezTo>
                      <a:pt x="14216" y="52676"/>
                      <a:pt x="19801" y="57845"/>
                      <a:pt x="26908" y="57722"/>
                    </a:cubicBezTo>
                    <a:moveTo>
                      <a:pt x="53308" y="69783"/>
                    </a:moveTo>
                    <a:lnTo>
                      <a:pt x="38712" y="69783"/>
                    </a:lnTo>
                    <a:cubicBezTo>
                      <a:pt x="38712" y="69783"/>
                      <a:pt x="38712" y="64122"/>
                      <a:pt x="38712" y="64122"/>
                    </a:cubicBezTo>
                    <a:cubicBezTo>
                      <a:pt x="36300" y="68183"/>
                      <a:pt x="30208" y="71014"/>
                      <a:pt x="23862" y="71137"/>
                    </a:cubicBezTo>
                    <a:cubicBezTo>
                      <a:pt x="10662" y="71260"/>
                      <a:pt x="128" y="59937"/>
                      <a:pt x="1" y="45784"/>
                    </a:cubicBezTo>
                    <a:cubicBezTo>
                      <a:pt x="-126" y="31630"/>
                      <a:pt x="10155" y="20184"/>
                      <a:pt x="23355" y="20061"/>
                    </a:cubicBezTo>
                    <a:cubicBezTo>
                      <a:pt x="29701" y="20061"/>
                      <a:pt x="35793" y="22769"/>
                      <a:pt x="38331" y="26707"/>
                    </a:cubicBezTo>
                    <a:lnTo>
                      <a:pt x="38077" y="0"/>
                    </a:lnTo>
                    <a:lnTo>
                      <a:pt x="52546" y="0"/>
                    </a:lnTo>
                    <a:cubicBezTo>
                      <a:pt x="52546" y="0"/>
                      <a:pt x="53308" y="69783"/>
                      <a:pt x="53308" y="6978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CB700F97-9AB4-3266-FB04-E38F77945C04}"/>
                  </a:ext>
                </a:extLst>
              </p:cNvPr>
              <p:cNvSpPr/>
              <p:nvPr/>
            </p:nvSpPr>
            <p:spPr>
              <a:xfrm>
                <a:off x="10760135" y="6397936"/>
                <a:ext cx="53687" cy="65721"/>
              </a:xfrm>
              <a:custGeom>
                <a:avLst/>
                <a:gdLst>
                  <a:gd name="connsiteX0" fmla="*/ 19927 w 53687"/>
                  <a:gd name="connsiteY0" fmla="*/ 45415 h 65721"/>
                  <a:gd name="connsiteX1" fmla="*/ 0 w 53687"/>
                  <a:gd name="connsiteY1" fmla="*/ 492 h 65721"/>
                  <a:gd name="connsiteX2" fmla="*/ 15611 w 53687"/>
                  <a:gd name="connsiteY2" fmla="*/ 369 h 65721"/>
                  <a:gd name="connsiteX3" fmla="*/ 27161 w 53687"/>
                  <a:gd name="connsiteY3" fmla="*/ 28923 h 65721"/>
                  <a:gd name="connsiteX4" fmla="*/ 38076 w 53687"/>
                  <a:gd name="connsiteY4" fmla="*/ 123 h 65721"/>
                  <a:gd name="connsiteX5" fmla="*/ 53687 w 53687"/>
                  <a:gd name="connsiteY5" fmla="*/ 0 h 65721"/>
                  <a:gd name="connsiteX6" fmla="*/ 26273 w 53687"/>
                  <a:gd name="connsiteY6" fmla="*/ 65599 h 65721"/>
                  <a:gd name="connsiteX7" fmla="*/ 10788 w 53687"/>
                  <a:gd name="connsiteY7" fmla="*/ 65722 h 65721"/>
                  <a:gd name="connsiteX8" fmla="*/ 19927 w 53687"/>
                  <a:gd name="connsiteY8" fmla="*/ 45415 h 65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3687" h="65721">
                    <a:moveTo>
                      <a:pt x="19927" y="45415"/>
                    </a:moveTo>
                    <a:lnTo>
                      <a:pt x="0" y="492"/>
                    </a:lnTo>
                    <a:lnTo>
                      <a:pt x="15611" y="369"/>
                    </a:lnTo>
                    <a:lnTo>
                      <a:pt x="27161" y="28923"/>
                    </a:lnTo>
                    <a:lnTo>
                      <a:pt x="38076" y="123"/>
                    </a:lnTo>
                    <a:lnTo>
                      <a:pt x="53687" y="0"/>
                    </a:lnTo>
                    <a:lnTo>
                      <a:pt x="26273" y="65599"/>
                    </a:lnTo>
                    <a:lnTo>
                      <a:pt x="10788" y="65722"/>
                    </a:lnTo>
                    <a:lnTo>
                      <a:pt x="19927" y="45415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B0497FAE-7617-DC6C-5D77-1874380010A2}"/>
                  </a:ext>
                </a:extLst>
              </p:cNvPr>
              <p:cNvSpPr/>
              <p:nvPr/>
            </p:nvSpPr>
            <p:spPr>
              <a:xfrm>
                <a:off x="10814329" y="6396581"/>
                <a:ext cx="52547" cy="51078"/>
              </a:xfrm>
              <a:custGeom>
                <a:avLst/>
                <a:gdLst>
                  <a:gd name="connsiteX0" fmla="*/ 26401 w 52547"/>
                  <a:gd name="connsiteY0" fmla="*/ 37539 h 51078"/>
                  <a:gd name="connsiteX1" fmla="*/ 38331 w 52547"/>
                  <a:gd name="connsiteY1" fmla="*/ 25477 h 51078"/>
                  <a:gd name="connsiteX2" fmla="*/ 26147 w 52547"/>
                  <a:gd name="connsiteY2" fmla="*/ 13539 h 51078"/>
                  <a:gd name="connsiteX3" fmla="*/ 14216 w 52547"/>
                  <a:gd name="connsiteY3" fmla="*/ 25724 h 51078"/>
                  <a:gd name="connsiteX4" fmla="*/ 26401 w 52547"/>
                  <a:gd name="connsiteY4" fmla="*/ 37539 h 51078"/>
                  <a:gd name="connsiteX5" fmla="*/ 52546 w 52547"/>
                  <a:gd name="connsiteY5" fmla="*/ 25354 h 51078"/>
                  <a:gd name="connsiteX6" fmla="*/ 26527 w 52547"/>
                  <a:gd name="connsiteY6" fmla="*/ 51077 h 51078"/>
                  <a:gd name="connsiteX7" fmla="*/ 1 w 52547"/>
                  <a:gd name="connsiteY7" fmla="*/ 25847 h 51078"/>
                  <a:gd name="connsiteX8" fmla="*/ 26020 w 52547"/>
                  <a:gd name="connsiteY8" fmla="*/ 1 h 51078"/>
                  <a:gd name="connsiteX9" fmla="*/ 52546 w 52547"/>
                  <a:gd name="connsiteY9" fmla="*/ 25354 h 5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547" h="51078">
                    <a:moveTo>
                      <a:pt x="26401" y="37539"/>
                    </a:moveTo>
                    <a:cubicBezTo>
                      <a:pt x="33254" y="37539"/>
                      <a:pt x="38331" y="32247"/>
                      <a:pt x="38331" y="25477"/>
                    </a:cubicBezTo>
                    <a:cubicBezTo>
                      <a:pt x="38331" y="18585"/>
                      <a:pt x="33000" y="13416"/>
                      <a:pt x="26147" y="13539"/>
                    </a:cubicBezTo>
                    <a:cubicBezTo>
                      <a:pt x="19293" y="13539"/>
                      <a:pt x="14216" y="18831"/>
                      <a:pt x="14216" y="25724"/>
                    </a:cubicBezTo>
                    <a:cubicBezTo>
                      <a:pt x="14216" y="32493"/>
                      <a:pt x="19547" y="37662"/>
                      <a:pt x="26401" y="37539"/>
                    </a:cubicBezTo>
                    <a:moveTo>
                      <a:pt x="52546" y="25354"/>
                    </a:moveTo>
                    <a:cubicBezTo>
                      <a:pt x="52673" y="39877"/>
                      <a:pt x="41377" y="50954"/>
                      <a:pt x="26527" y="51077"/>
                    </a:cubicBezTo>
                    <a:cubicBezTo>
                      <a:pt x="11551" y="51200"/>
                      <a:pt x="128" y="40493"/>
                      <a:pt x="1" y="25847"/>
                    </a:cubicBezTo>
                    <a:cubicBezTo>
                      <a:pt x="-126" y="11201"/>
                      <a:pt x="11043" y="124"/>
                      <a:pt x="26020" y="1"/>
                    </a:cubicBezTo>
                    <a:cubicBezTo>
                      <a:pt x="40870" y="-122"/>
                      <a:pt x="52419" y="10709"/>
                      <a:pt x="52546" y="2535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ACD755E6-0AA2-CAD8-8721-E453B660B7F1}"/>
                  </a:ext>
                </a:extLst>
              </p:cNvPr>
              <p:cNvSpPr/>
              <p:nvPr/>
            </p:nvSpPr>
            <p:spPr>
              <a:xfrm>
                <a:off x="10874744" y="6396828"/>
                <a:ext cx="49499" cy="50215"/>
              </a:xfrm>
              <a:custGeom>
                <a:avLst/>
                <a:gdLst>
                  <a:gd name="connsiteX0" fmla="*/ 34776 w 49499"/>
                  <a:gd name="connsiteY0" fmla="*/ 43322 h 50215"/>
                  <a:gd name="connsiteX1" fmla="*/ 21069 w 49499"/>
                  <a:gd name="connsiteY1" fmla="*/ 50214 h 50215"/>
                  <a:gd name="connsiteX2" fmla="*/ 254 w 49499"/>
                  <a:gd name="connsiteY2" fmla="*/ 28184 h 50215"/>
                  <a:gd name="connsiteX3" fmla="*/ 0 w 49499"/>
                  <a:gd name="connsiteY3" fmla="*/ 369 h 50215"/>
                  <a:gd name="connsiteX4" fmla="*/ 14596 w 49499"/>
                  <a:gd name="connsiteY4" fmla="*/ 369 h 50215"/>
                  <a:gd name="connsiteX5" fmla="*/ 14850 w 49499"/>
                  <a:gd name="connsiteY5" fmla="*/ 25600 h 50215"/>
                  <a:gd name="connsiteX6" fmla="*/ 24749 w 49499"/>
                  <a:gd name="connsiteY6" fmla="*/ 36184 h 50215"/>
                  <a:gd name="connsiteX7" fmla="*/ 34776 w 49499"/>
                  <a:gd name="connsiteY7" fmla="*/ 30522 h 50215"/>
                  <a:gd name="connsiteX8" fmla="*/ 34395 w 49499"/>
                  <a:gd name="connsiteY8" fmla="*/ 0 h 50215"/>
                  <a:gd name="connsiteX9" fmla="*/ 48991 w 49499"/>
                  <a:gd name="connsiteY9" fmla="*/ 0 h 50215"/>
                  <a:gd name="connsiteX10" fmla="*/ 49499 w 49499"/>
                  <a:gd name="connsiteY10" fmla="*/ 48861 h 50215"/>
                  <a:gd name="connsiteX11" fmla="*/ 34903 w 49499"/>
                  <a:gd name="connsiteY11" fmla="*/ 48861 h 50215"/>
                  <a:gd name="connsiteX12" fmla="*/ 34903 w 49499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499" h="50215">
                    <a:moveTo>
                      <a:pt x="34776" y="43322"/>
                    </a:moveTo>
                    <a:cubicBezTo>
                      <a:pt x="31984" y="47507"/>
                      <a:pt x="26780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596" y="369"/>
                    </a:lnTo>
                    <a:cubicBezTo>
                      <a:pt x="14596" y="369"/>
                      <a:pt x="14850" y="25600"/>
                      <a:pt x="14850" y="25600"/>
                    </a:cubicBezTo>
                    <a:cubicBezTo>
                      <a:pt x="14850" y="32369"/>
                      <a:pt x="18784" y="36307"/>
                      <a:pt x="24749" y="36184"/>
                    </a:cubicBezTo>
                    <a:cubicBezTo>
                      <a:pt x="28811" y="36184"/>
                      <a:pt x="32745" y="33846"/>
                      <a:pt x="34776" y="30522"/>
                    </a:cubicBezTo>
                    <a:lnTo>
                      <a:pt x="34395" y="0"/>
                    </a:lnTo>
                    <a:lnTo>
                      <a:pt x="48991" y="0"/>
                    </a:lnTo>
                    <a:cubicBezTo>
                      <a:pt x="48991" y="0"/>
                      <a:pt x="49499" y="48861"/>
                      <a:pt x="49499" y="48861"/>
                    </a:cubicBezTo>
                    <a:lnTo>
                      <a:pt x="34903" y="48861"/>
                    </a:lnTo>
                    <a:cubicBezTo>
                      <a:pt x="34903" y="48861"/>
                      <a:pt x="34903" y="43199"/>
                      <a:pt x="34903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9A62A0D4-9A03-00CD-D844-62787A4F8680}"/>
                  </a:ext>
                </a:extLst>
              </p:cNvPr>
              <p:cNvSpPr/>
              <p:nvPr/>
            </p:nvSpPr>
            <p:spPr>
              <a:xfrm>
                <a:off x="10933762" y="6395474"/>
                <a:ext cx="32745" cy="50214"/>
              </a:xfrm>
              <a:custGeom>
                <a:avLst/>
                <a:gdLst>
                  <a:gd name="connsiteX0" fmla="*/ 0 w 32745"/>
                  <a:gd name="connsiteY0" fmla="*/ 1231 h 50214"/>
                  <a:gd name="connsiteX1" fmla="*/ 14469 w 32745"/>
                  <a:gd name="connsiteY1" fmla="*/ 1231 h 50214"/>
                  <a:gd name="connsiteX2" fmla="*/ 14469 w 32745"/>
                  <a:gd name="connsiteY2" fmla="*/ 6892 h 50214"/>
                  <a:gd name="connsiteX3" fmla="*/ 26526 w 32745"/>
                  <a:gd name="connsiteY3" fmla="*/ 0 h 50214"/>
                  <a:gd name="connsiteX4" fmla="*/ 32746 w 32745"/>
                  <a:gd name="connsiteY4" fmla="*/ 862 h 50214"/>
                  <a:gd name="connsiteX5" fmla="*/ 32111 w 32745"/>
                  <a:gd name="connsiteY5" fmla="*/ 14031 h 50214"/>
                  <a:gd name="connsiteX6" fmla="*/ 25638 w 32745"/>
                  <a:gd name="connsiteY6" fmla="*/ 13046 h 50214"/>
                  <a:gd name="connsiteX7" fmla="*/ 14723 w 32745"/>
                  <a:gd name="connsiteY7" fmla="*/ 20553 h 50214"/>
                  <a:gd name="connsiteX8" fmla="*/ 15104 w 32745"/>
                  <a:gd name="connsiteY8" fmla="*/ 50214 h 50214"/>
                  <a:gd name="connsiteX9" fmla="*/ 635 w 32745"/>
                  <a:gd name="connsiteY9" fmla="*/ 50214 h 50214"/>
                  <a:gd name="connsiteX10" fmla="*/ 127 w 32745"/>
                  <a:gd name="connsiteY10" fmla="*/ 1354 h 50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745" h="50214">
                    <a:moveTo>
                      <a:pt x="0" y="1231"/>
                    </a:moveTo>
                    <a:lnTo>
                      <a:pt x="14469" y="1231"/>
                    </a:lnTo>
                    <a:cubicBezTo>
                      <a:pt x="14469" y="1231"/>
                      <a:pt x="14469" y="6892"/>
                      <a:pt x="14469" y="6892"/>
                    </a:cubicBezTo>
                    <a:cubicBezTo>
                      <a:pt x="16880" y="2708"/>
                      <a:pt x="22338" y="0"/>
                      <a:pt x="26526" y="0"/>
                    </a:cubicBezTo>
                    <a:cubicBezTo>
                      <a:pt x="29065" y="0"/>
                      <a:pt x="31222" y="246"/>
                      <a:pt x="32746" y="862"/>
                    </a:cubicBezTo>
                    <a:lnTo>
                      <a:pt x="32111" y="14031"/>
                    </a:lnTo>
                    <a:cubicBezTo>
                      <a:pt x="30207" y="13415"/>
                      <a:pt x="27669" y="13046"/>
                      <a:pt x="25638" y="13046"/>
                    </a:cubicBezTo>
                    <a:cubicBezTo>
                      <a:pt x="22338" y="13046"/>
                      <a:pt x="17134" y="15754"/>
                      <a:pt x="14723" y="20553"/>
                    </a:cubicBezTo>
                    <a:lnTo>
                      <a:pt x="15104" y="50214"/>
                    </a:lnTo>
                    <a:lnTo>
                      <a:pt x="635" y="50214"/>
                    </a:lnTo>
                    <a:cubicBezTo>
                      <a:pt x="635" y="50214"/>
                      <a:pt x="127" y="1354"/>
                      <a:pt x="127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554C07FE-4901-FCB8-112D-8C8D54CAD6ED}"/>
                  </a:ext>
                </a:extLst>
              </p:cNvPr>
              <p:cNvSpPr/>
              <p:nvPr/>
            </p:nvSpPr>
            <p:spPr>
              <a:xfrm>
                <a:off x="10994557" y="6394736"/>
                <a:ext cx="53307" cy="66460"/>
              </a:xfrm>
              <a:custGeom>
                <a:avLst/>
                <a:gdLst>
                  <a:gd name="connsiteX0" fmla="*/ 26653 w 53307"/>
                  <a:gd name="connsiteY0" fmla="*/ 37784 h 66460"/>
                  <a:gd name="connsiteX1" fmla="*/ 39218 w 53307"/>
                  <a:gd name="connsiteY1" fmla="*/ 25476 h 66460"/>
                  <a:gd name="connsiteX2" fmla="*/ 26526 w 53307"/>
                  <a:gd name="connsiteY2" fmla="*/ 13415 h 66460"/>
                  <a:gd name="connsiteX3" fmla="*/ 14850 w 53307"/>
                  <a:gd name="connsiteY3" fmla="*/ 19569 h 66460"/>
                  <a:gd name="connsiteX4" fmla="*/ 14850 w 53307"/>
                  <a:gd name="connsiteY4" fmla="*/ 31630 h 66460"/>
                  <a:gd name="connsiteX5" fmla="*/ 26653 w 53307"/>
                  <a:gd name="connsiteY5" fmla="*/ 37661 h 66460"/>
                  <a:gd name="connsiteX6" fmla="*/ 127 w 53307"/>
                  <a:gd name="connsiteY6" fmla="*/ 1354 h 66460"/>
                  <a:gd name="connsiteX7" fmla="*/ 14596 w 53307"/>
                  <a:gd name="connsiteY7" fmla="*/ 1354 h 66460"/>
                  <a:gd name="connsiteX8" fmla="*/ 14596 w 53307"/>
                  <a:gd name="connsiteY8" fmla="*/ 7015 h 66460"/>
                  <a:gd name="connsiteX9" fmla="*/ 29446 w 53307"/>
                  <a:gd name="connsiteY9" fmla="*/ 0 h 66460"/>
                  <a:gd name="connsiteX10" fmla="*/ 53307 w 53307"/>
                  <a:gd name="connsiteY10" fmla="*/ 25353 h 66460"/>
                  <a:gd name="connsiteX11" fmla="*/ 29826 w 53307"/>
                  <a:gd name="connsiteY11" fmla="*/ 51076 h 66460"/>
                  <a:gd name="connsiteX12" fmla="*/ 14977 w 53307"/>
                  <a:gd name="connsiteY12" fmla="*/ 44553 h 66460"/>
                  <a:gd name="connsiteX13" fmla="*/ 15230 w 53307"/>
                  <a:gd name="connsiteY13" fmla="*/ 66460 h 66460"/>
                  <a:gd name="connsiteX14" fmla="*/ 762 w 53307"/>
                  <a:gd name="connsiteY14" fmla="*/ 66460 h 66460"/>
                  <a:gd name="connsiteX15" fmla="*/ 0 w 53307"/>
                  <a:gd name="connsiteY15" fmla="*/ 1354 h 66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66460">
                    <a:moveTo>
                      <a:pt x="26653" y="37784"/>
                    </a:moveTo>
                    <a:cubicBezTo>
                      <a:pt x="33761" y="37784"/>
                      <a:pt x="39218" y="32492"/>
                      <a:pt x="39218" y="25476"/>
                    </a:cubicBezTo>
                    <a:cubicBezTo>
                      <a:pt x="39218" y="18461"/>
                      <a:pt x="33634" y="13292"/>
                      <a:pt x="26526" y="13415"/>
                    </a:cubicBezTo>
                    <a:cubicBezTo>
                      <a:pt x="21450" y="13415"/>
                      <a:pt x="17007" y="16123"/>
                      <a:pt x="14850" y="19569"/>
                    </a:cubicBezTo>
                    <a:lnTo>
                      <a:pt x="14850" y="31630"/>
                    </a:lnTo>
                    <a:cubicBezTo>
                      <a:pt x="17261" y="35199"/>
                      <a:pt x="21703" y="37784"/>
                      <a:pt x="26653" y="37661"/>
                    </a:cubicBezTo>
                    <a:moveTo>
                      <a:pt x="127" y="1354"/>
                    </a:moveTo>
                    <a:lnTo>
                      <a:pt x="14596" y="1354"/>
                    </a:lnTo>
                    <a:cubicBezTo>
                      <a:pt x="14596" y="1354"/>
                      <a:pt x="14596" y="7015"/>
                      <a:pt x="14596" y="7015"/>
                    </a:cubicBezTo>
                    <a:cubicBezTo>
                      <a:pt x="17007" y="2954"/>
                      <a:pt x="23100" y="123"/>
                      <a:pt x="29446" y="0"/>
                    </a:cubicBezTo>
                    <a:cubicBezTo>
                      <a:pt x="42645" y="0"/>
                      <a:pt x="53180" y="11200"/>
                      <a:pt x="53307" y="25353"/>
                    </a:cubicBezTo>
                    <a:cubicBezTo>
                      <a:pt x="53434" y="39507"/>
                      <a:pt x="43026" y="50953"/>
                      <a:pt x="29826" y="51076"/>
                    </a:cubicBezTo>
                    <a:cubicBezTo>
                      <a:pt x="23607" y="51076"/>
                      <a:pt x="17388" y="48491"/>
                      <a:pt x="14977" y="44553"/>
                    </a:cubicBezTo>
                    <a:lnTo>
                      <a:pt x="15230" y="66460"/>
                    </a:lnTo>
                    <a:lnTo>
                      <a:pt x="762" y="66460"/>
                    </a:lnTo>
                    <a:cubicBezTo>
                      <a:pt x="762" y="66460"/>
                      <a:pt x="0" y="1354"/>
                      <a:pt x="0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75418B10-FCA6-72E6-9F0E-408788204B23}"/>
                  </a:ext>
                </a:extLst>
              </p:cNvPr>
              <p:cNvSpPr/>
              <p:nvPr/>
            </p:nvSpPr>
            <p:spPr>
              <a:xfrm>
                <a:off x="11053447" y="6394244"/>
                <a:ext cx="53307" cy="51076"/>
              </a:xfrm>
              <a:custGeom>
                <a:avLst/>
                <a:gdLst>
                  <a:gd name="connsiteX0" fmla="*/ 26781 w 53307"/>
                  <a:gd name="connsiteY0" fmla="*/ 37538 h 51076"/>
                  <a:gd name="connsiteX1" fmla="*/ 38458 w 53307"/>
                  <a:gd name="connsiteY1" fmla="*/ 31384 h 51076"/>
                  <a:gd name="connsiteX2" fmla="*/ 38458 w 53307"/>
                  <a:gd name="connsiteY2" fmla="*/ 19446 h 51076"/>
                  <a:gd name="connsiteX3" fmla="*/ 26528 w 53307"/>
                  <a:gd name="connsiteY3" fmla="*/ 13292 h 51076"/>
                  <a:gd name="connsiteX4" fmla="*/ 14089 w 53307"/>
                  <a:gd name="connsiteY4" fmla="*/ 25600 h 51076"/>
                  <a:gd name="connsiteX5" fmla="*/ 26781 w 53307"/>
                  <a:gd name="connsiteY5" fmla="*/ 37661 h 51076"/>
                  <a:gd name="connsiteX6" fmla="*/ 53181 w 53307"/>
                  <a:gd name="connsiteY6" fmla="*/ 49722 h 51076"/>
                  <a:gd name="connsiteX7" fmla="*/ 38712 w 53307"/>
                  <a:gd name="connsiteY7" fmla="*/ 49722 h 51076"/>
                  <a:gd name="connsiteX8" fmla="*/ 38712 w 53307"/>
                  <a:gd name="connsiteY8" fmla="*/ 44061 h 51076"/>
                  <a:gd name="connsiteX9" fmla="*/ 23862 w 53307"/>
                  <a:gd name="connsiteY9" fmla="*/ 51076 h 51076"/>
                  <a:gd name="connsiteX10" fmla="*/ 1 w 53307"/>
                  <a:gd name="connsiteY10" fmla="*/ 25723 h 51076"/>
                  <a:gd name="connsiteX11" fmla="*/ 23355 w 53307"/>
                  <a:gd name="connsiteY11" fmla="*/ 0 h 51076"/>
                  <a:gd name="connsiteX12" fmla="*/ 38331 w 53307"/>
                  <a:gd name="connsiteY12" fmla="*/ 6646 h 51076"/>
                  <a:gd name="connsiteX13" fmla="*/ 38331 w 53307"/>
                  <a:gd name="connsiteY13" fmla="*/ 862 h 51076"/>
                  <a:gd name="connsiteX14" fmla="*/ 52800 w 53307"/>
                  <a:gd name="connsiteY14" fmla="*/ 738 h 51076"/>
                  <a:gd name="connsiteX15" fmla="*/ 53308 w 53307"/>
                  <a:gd name="connsiteY15" fmla="*/ 49845 h 51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51076">
                    <a:moveTo>
                      <a:pt x="26781" y="37538"/>
                    </a:moveTo>
                    <a:cubicBezTo>
                      <a:pt x="31858" y="37538"/>
                      <a:pt x="36300" y="34830"/>
                      <a:pt x="38458" y="31384"/>
                    </a:cubicBezTo>
                    <a:lnTo>
                      <a:pt x="38458" y="19446"/>
                    </a:lnTo>
                    <a:cubicBezTo>
                      <a:pt x="36174" y="15877"/>
                      <a:pt x="31604" y="13292"/>
                      <a:pt x="26528" y="13292"/>
                    </a:cubicBezTo>
                    <a:cubicBezTo>
                      <a:pt x="19420" y="13292"/>
                      <a:pt x="13962" y="18584"/>
                      <a:pt x="14089" y="25600"/>
                    </a:cubicBezTo>
                    <a:cubicBezTo>
                      <a:pt x="14089" y="32615"/>
                      <a:pt x="19674" y="37784"/>
                      <a:pt x="26781" y="37661"/>
                    </a:cubicBezTo>
                    <a:moveTo>
                      <a:pt x="53181" y="49722"/>
                    </a:moveTo>
                    <a:lnTo>
                      <a:pt x="38712" y="49722"/>
                    </a:lnTo>
                    <a:cubicBezTo>
                      <a:pt x="38712" y="49722"/>
                      <a:pt x="38712" y="44061"/>
                      <a:pt x="38712" y="44061"/>
                    </a:cubicBezTo>
                    <a:cubicBezTo>
                      <a:pt x="36300" y="48122"/>
                      <a:pt x="30208" y="50953"/>
                      <a:pt x="23862" y="51076"/>
                    </a:cubicBezTo>
                    <a:cubicBezTo>
                      <a:pt x="10662" y="51199"/>
                      <a:pt x="128" y="39876"/>
                      <a:pt x="1" y="25723"/>
                    </a:cubicBezTo>
                    <a:cubicBezTo>
                      <a:pt x="-126" y="11569"/>
                      <a:pt x="10155" y="123"/>
                      <a:pt x="23355" y="0"/>
                    </a:cubicBezTo>
                    <a:cubicBezTo>
                      <a:pt x="29701" y="0"/>
                      <a:pt x="35793" y="2708"/>
                      <a:pt x="38331" y="6646"/>
                    </a:cubicBezTo>
                    <a:lnTo>
                      <a:pt x="38331" y="862"/>
                    </a:lnTo>
                    <a:cubicBezTo>
                      <a:pt x="38331" y="862"/>
                      <a:pt x="52800" y="738"/>
                      <a:pt x="52800" y="738"/>
                    </a:cubicBezTo>
                    <a:lnTo>
                      <a:pt x="53308" y="49845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96FE5116-B1FB-F16C-8515-A60378EADF22}"/>
                  </a:ext>
                </a:extLst>
              </p:cNvPr>
              <p:cNvSpPr/>
              <p:nvPr/>
            </p:nvSpPr>
            <p:spPr>
              <a:xfrm>
                <a:off x="11112212" y="6381690"/>
                <a:ext cx="37441" cy="62644"/>
              </a:xfrm>
              <a:custGeom>
                <a:avLst/>
                <a:gdLst>
                  <a:gd name="connsiteX0" fmla="*/ 9519 w 37441"/>
                  <a:gd name="connsiteY0" fmla="*/ 42953 h 62644"/>
                  <a:gd name="connsiteX1" fmla="*/ 9519 w 37441"/>
                  <a:gd name="connsiteY1" fmla="*/ 26461 h 62644"/>
                  <a:gd name="connsiteX2" fmla="*/ 0 w 37441"/>
                  <a:gd name="connsiteY2" fmla="*/ 26461 h 62644"/>
                  <a:gd name="connsiteX3" fmla="*/ 0 w 37441"/>
                  <a:gd name="connsiteY3" fmla="*/ 13046 h 62644"/>
                  <a:gd name="connsiteX4" fmla="*/ 9265 w 37441"/>
                  <a:gd name="connsiteY4" fmla="*/ 13046 h 62644"/>
                  <a:gd name="connsiteX5" fmla="*/ 9265 w 37441"/>
                  <a:gd name="connsiteY5" fmla="*/ 123 h 62644"/>
                  <a:gd name="connsiteX6" fmla="*/ 23607 w 37441"/>
                  <a:gd name="connsiteY6" fmla="*/ 0 h 62644"/>
                  <a:gd name="connsiteX7" fmla="*/ 23607 w 37441"/>
                  <a:gd name="connsiteY7" fmla="*/ 12923 h 62644"/>
                  <a:gd name="connsiteX8" fmla="*/ 36172 w 37441"/>
                  <a:gd name="connsiteY8" fmla="*/ 12800 h 62644"/>
                  <a:gd name="connsiteX9" fmla="*/ 36172 w 37441"/>
                  <a:gd name="connsiteY9" fmla="*/ 26215 h 62644"/>
                  <a:gd name="connsiteX10" fmla="*/ 23861 w 37441"/>
                  <a:gd name="connsiteY10" fmla="*/ 26338 h 62644"/>
                  <a:gd name="connsiteX11" fmla="*/ 23861 w 37441"/>
                  <a:gd name="connsiteY11" fmla="*/ 42091 h 62644"/>
                  <a:gd name="connsiteX12" fmla="*/ 31984 w 37441"/>
                  <a:gd name="connsiteY12" fmla="*/ 49476 h 62644"/>
                  <a:gd name="connsiteX13" fmla="*/ 36553 w 37441"/>
                  <a:gd name="connsiteY13" fmla="*/ 48738 h 62644"/>
                  <a:gd name="connsiteX14" fmla="*/ 37442 w 37441"/>
                  <a:gd name="connsiteY14" fmla="*/ 61168 h 62644"/>
                  <a:gd name="connsiteX15" fmla="*/ 30080 w 37441"/>
                  <a:gd name="connsiteY15" fmla="*/ 62645 h 62644"/>
                  <a:gd name="connsiteX16" fmla="*/ 9646 w 37441"/>
                  <a:gd name="connsiteY16" fmla="*/ 42830 h 62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441" h="62644">
                    <a:moveTo>
                      <a:pt x="9519" y="42953"/>
                    </a:moveTo>
                    <a:lnTo>
                      <a:pt x="9519" y="26461"/>
                    </a:lnTo>
                    <a:cubicBezTo>
                      <a:pt x="9519" y="26461"/>
                      <a:pt x="0" y="26461"/>
                      <a:pt x="0" y="26461"/>
                    </a:cubicBezTo>
                    <a:lnTo>
                      <a:pt x="0" y="13046"/>
                    </a:lnTo>
                    <a:cubicBezTo>
                      <a:pt x="0" y="13046"/>
                      <a:pt x="9265" y="13046"/>
                      <a:pt x="9265" y="13046"/>
                    </a:cubicBezTo>
                    <a:lnTo>
                      <a:pt x="9265" y="123"/>
                    </a:lnTo>
                    <a:cubicBezTo>
                      <a:pt x="9265" y="123"/>
                      <a:pt x="23607" y="0"/>
                      <a:pt x="23607" y="0"/>
                    </a:cubicBezTo>
                    <a:lnTo>
                      <a:pt x="23607" y="12923"/>
                    </a:lnTo>
                    <a:cubicBezTo>
                      <a:pt x="23607" y="12923"/>
                      <a:pt x="36172" y="12800"/>
                      <a:pt x="36172" y="12800"/>
                    </a:cubicBezTo>
                    <a:lnTo>
                      <a:pt x="36172" y="26215"/>
                    </a:lnTo>
                    <a:cubicBezTo>
                      <a:pt x="36172" y="26215"/>
                      <a:pt x="23861" y="26338"/>
                      <a:pt x="23861" y="26338"/>
                    </a:cubicBezTo>
                    <a:lnTo>
                      <a:pt x="23861" y="42091"/>
                    </a:lnTo>
                    <a:cubicBezTo>
                      <a:pt x="24115" y="46645"/>
                      <a:pt x="27669" y="49599"/>
                      <a:pt x="31984" y="49476"/>
                    </a:cubicBezTo>
                    <a:cubicBezTo>
                      <a:pt x="33380" y="49476"/>
                      <a:pt x="35411" y="49107"/>
                      <a:pt x="36553" y="48738"/>
                    </a:cubicBezTo>
                    <a:lnTo>
                      <a:pt x="37442" y="61168"/>
                    </a:lnTo>
                    <a:cubicBezTo>
                      <a:pt x="35538" y="62030"/>
                      <a:pt x="32745" y="62645"/>
                      <a:pt x="30080" y="62645"/>
                    </a:cubicBezTo>
                    <a:cubicBezTo>
                      <a:pt x="18277" y="62645"/>
                      <a:pt x="9773" y="55507"/>
                      <a:pt x="9646" y="4283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BD54AABF-D143-359F-C80F-FA19E295121D}"/>
                  </a:ext>
                </a:extLst>
              </p:cNvPr>
              <p:cNvSpPr/>
              <p:nvPr/>
            </p:nvSpPr>
            <p:spPr>
              <a:xfrm>
                <a:off x="11156634" y="6373321"/>
                <a:ext cx="49625" cy="69783"/>
              </a:xfrm>
              <a:custGeom>
                <a:avLst/>
                <a:gdLst>
                  <a:gd name="connsiteX0" fmla="*/ 14723 w 49625"/>
                  <a:gd name="connsiteY0" fmla="*/ 0 h 69783"/>
                  <a:gd name="connsiteX1" fmla="*/ 14977 w 49625"/>
                  <a:gd name="connsiteY1" fmla="*/ 26584 h 69783"/>
                  <a:gd name="connsiteX2" fmla="*/ 28557 w 49625"/>
                  <a:gd name="connsiteY2" fmla="*/ 19692 h 69783"/>
                  <a:gd name="connsiteX3" fmla="*/ 49372 w 49625"/>
                  <a:gd name="connsiteY3" fmla="*/ 41722 h 69783"/>
                  <a:gd name="connsiteX4" fmla="*/ 49626 w 49625"/>
                  <a:gd name="connsiteY4" fmla="*/ 69537 h 69783"/>
                  <a:gd name="connsiteX5" fmla="*/ 35030 w 49625"/>
                  <a:gd name="connsiteY5" fmla="*/ 69537 h 69783"/>
                  <a:gd name="connsiteX6" fmla="*/ 34776 w 49625"/>
                  <a:gd name="connsiteY6" fmla="*/ 44307 h 69783"/>
                  <a:gd name="connsiteX7" fmla="*/ 24876 w 49625"/>
                  <a:gd name="connsiteY7" fmla="*/ 33722 h 69783"/>
                  <a:gd name="connsiteX8" fmla="*/ 14977 w 49625"/>
                  <a:gd name="connsiteY8" fmla="*/ 39261 h 69783"/>
                  <a:gd name="connsiteX9" fmla="*/ 15357 w 49625"/>
                  <a:gd name="connsiteY9" fmla="*/ 69783 h 69783"/>
                  <a:gd name="connsiteX10" fmla="*/ 761 w 49625"/>
                  <a:gd name="connsiteY10" fmla="*/ 69783 h 69783"/>
                  <a:gd name="connsiteX11" fmla="*/ 0 w 49625"/>
                  <a:gd name="connsiteY11" fmla="*/ 0 h 69783"/>
                  <a:gd name="connsiteX12" fmla="*/ 14469 w 49625"/>
                  <a:gd name="connsiteY12" fmla="*/ 0 h 69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625" h="69783">
                    <a:moveTo>
                      <a:pt x="14723" y="0"/>
                    </a:moveTo>
                    <a:lnTo>
                      <a:pt x="14977" y="26584"/>
                    </a:lnTo>
                    <a:cubicBezTo>
                      <a:pt x="17769" y="22400"/>
                      <a:pt x="22973" y="19815"/>
                      <a:pt x="28557" y="19692"/>
                    </a:cubicBezTo>
                    <a:cubicBezTo>
                      <a:pt x="41376" y="19569"/>
                      <a:pt x="49245" y="27938"/>
                      <a:pt x="49372" y="41722"/>
                    </a:cubicBezTo>
                    <a:lnTo>
                      <a:pt x="49626" y="69537"/>
                    </a:lnTo>
                    <a:lnTo>
                      <a:pt x="35030" y="69537"/>
                    </a:lnTo>
                    <a:cubicBezTo>
                      <a:pt x="35030" y="69537"/>
                      <a:pt x="34776" y="44307"/>
                      <a:pt x="34776" y="44307"/>
                    </a:cubicBezTo>
                    <a:cubicBezTo>
                      <a:pt x="34776" y="37538"/>
                      <a:pt x="30842" y="33722"/>
                      <a:pt x="24876" y="33722"/>
                    </a:cubicBezTo>
                    <a:cubicBezTo>
                      <a:pt x="20815" y="33722"/>
                      <a:pt x="17007" y="35938"/>
                      <a:pt x="14977" y="39261"/>
                    </a:cubicBezTo>
                    <a:lnTo>
                      <a:pt x="15357" y="69783"/>
                    </a:lnTo>
                    <a:lnTo>
                      <a:pt x="761" y="69783"/>
                    </a:lnTo>
                    <a:cubicBezTo>
                      <a:pt x="761" y="69783"/>
                      <a:pt x="0" y="0"/>
                      <a:pt x="0" y="0"/>
                    </a:cubicBezTo>
                    <a:lnTo>
                      <a:pt x="14469" y="0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A09E410A-BA15-8DBC-BE53-B1B774EC6B9A}"/>
                  </a:ext>
                </a:extLst>
              </p:cNvPr>
              <p:cNvSpPr/>
              <p:nvPr/>
            </p:nvSpPr>
            <p:spPr>
              <a:xfrm>
                <a:off x="11216541" y="6425874"/>
                <a:ext cx="18911" cy="17845"/>
              </a:xfrm>
              <a:custGeom>
                <a:avLst/>
                <a:gdLst>
                  <a:gd name="connsiteX0" fmla="*/ 127 w 18911"/>
                  <a:gd name="connsiteY0" fmla="*/ 8984 h 17845"/>
                  <a:gd name="connsiteX1" fmla="*/ 9392 w 18911"/>
                  <a:gd name="connsiteY1" fmla="*/ 0 h 17845"/>
                  <a:gd name="connsiteX2" fmla="*/ 18911 w 18911"/>
                  <a:gd name="connsiteY2" fmla="*/ 8738 h 17845"/>
                  <a:gd name="connsiteX3" fmla="*/ 9519 w 18911"/>
                  <a:gd name="connsiteY3" fmla="*/ 17846 h 17845"/>
                  <a:gd name="connsiteX4" fmla="*/ 0 w 18911"/>
                  <a:gd name="connsiteY4" fmla="*/ 8984 h 17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11" h="17845">
                    <a:moveTo>
                      <a:pt x="127" y="8984"/>
                    </a:moveTo>
                    <a:cubicBezTo>
                      <a:pt x="127" y="3938"/>
                      <a:pt x="4188" y="0"/>
                      <a:pt x="9392" y="0"/>
                    </a:cubicBezTo>
                    <a:cubicBezTo>
                      <a:pt x="14723" y="0"/>
                      <a:pt x="18911" y="3815"/>
                      <a:pt x="18911" y="8738"/>
                    </a:cubicBezTo>
                    <a:cubicBezTo>
                      <a:pt x="18911" y="13784"/>
                      <a:pt x="14850" y="17846"/>
                      <a:pt x="9519" y="17846"/>
                    </a:cubicBezTo>
                    <a:cubicBezTo>
                      <a:pt x="4315" y="17846"/>
                      <a:pt x="127" y="13907"/>
                      <a:pt x="0" y="898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6FE53D2B-2E4D-9CD4-59F9-FCF7BB1ACDA4}"/>
                  </a:ext>
                </a:extLst>
              </p:cNvPr>
              <p:cNvSpPr/>
              <p:nvPr/>
            </p:nvSpPr>
            <p:spPr>
              <a:xfrm>
                <a:off x="10762419" y="6517686"/>
                <a:ext cx="53434" cy="70276"/>
              </a:xfrm>
              <a:custGeom>
                <a:avLst/>
                <a:gdLst>
                  <a:gd name="connsiteX0" fmla="*/ 29572 w 53434"/>
                  <a:gd name="connsiteY0" fmla="*/ 55754 h 70276"/>
                  <a:gd name="connsiteX1" fmla="*/ 37695 w 53434"/>
                  <a:gd name="connsiteY1" fmla="*/ 47631 h 70276"/>
                  <a:gd name="connsiteX2" fmla="*/ 29572 w 53434"/>
                  <a:gd name="connsiteY2" fmla="*/ 39754 h 70276"/>
                  <a:gd name="connsiteX3" fmla="*/ 15611 w 53434"/>
                  <a:gd name="connsiteY3" fmla="*/ 39754 h 70276"/>
                  <a:gd name="connsiteX4" fmla="*/ 15738 w 53434"/>
                  <a:gd name="connsiteY4" fmla="*/ 55877 h 70276"/>
                  <a:gd name="connsiteX5" fmla="*/ 29572 w 53434"/>
                  <a:gd name="connsiteY5" fmla="*/ 55877 h 70276"/>
                  <a:gd name="connsiteX6" fmla="*/ 26780 w 53434"/>
                  <a:gd name="connsiteY6" fmla="*/ 27816 h 70276"/>
                  <a:gd name="connsiteX7" fmla="*/ 34269 w 53434"/>
                  <a:gd name="connsiteY7" fmla="*/ 20801 h 70276"/>
                  <a:gd name="connsiteX8" fmla="*/ 26653 w 53434"/>
                  <a:gd name="connsiteY8" fmla="*/ 14155 h 70276"/>
                  <a:gd name="connsiteX9" fmla="*/ 15357 w 53434"/>
                  <a:gd name="connsiteY9" fmla="*/ 14155 h 70276"/>
                  <a:gd name="connsiteX10" fmla="*/ 15484 w 53434"/>
                  <a:gd name="connsiteY10" fmla="*/ 27939 h 70276"/>
                  <a:gd name="connsiteX11" fmla="*/ 26780 w 53434"/>
                  <a:gd name="connsiteY11" fmla="*/ 27939 h 70276"/>
                  <a:gd name="connsiteX12" fmla="*/ 0 w 53434"/>
                  <a:gd name="connsiteY12" fmla="*/ 247 h 70276"/>
                  <a:gd name="connsiteX13" fmla="*/ 27161 w 53434"/>
                  <a:gd name="connsiteY13" fmla="*/ 1 h 70276"/>
                  <a:gd name="connsiteX14" fmla="*/ 49753 w 53434"/>
                  <a:gd name="connsiteY14" fmla="*/ 18339 h 70276"/>
                  <a:gd name="connsiteX15" fmla="*/ 39980 w 53434"/>
                  <a:gd name="connsiteY15" fmla="*/ 32862 h 70276"/>
                  <a:gd name="connsiteX16" fmla="*/ 53434 w 53434"/>
                  <a:gd name="connsiteY16" fmla="*/ 49723 h 70276"/>
                  <a:gd name="connsiteX17" fmla="*/ 30969 w 53434"/>
                  <a:gd name="connsiteY17" fmla="*/ 69908 h 70276"/>
                  <a:gd name="connsiteX18" fmla="*/ 762 w 53434"/>
                  <a:gd name="connsiteY18" fmla="*/ 70277 h 70276"/>
                  <a:gd name="connsiteX19" fmla="*/ 0 w 53434"/>
                  <a:gd name="connsiteY19" fmla="*/ 371 h 70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3434" h="70276">
                    <a:moveTo>
                      <a:pt x="29572" y="55754"/>
                    </a:moveTo>
                    <a:cubicBezTo>
                      <a:pt x="34269" y="55754"/>
                      <a:pt x="37822" y="52062"/>
                      <a:pt x="37695" y="47631"/>
                    </a:cubicBezTo>
                    <a:cubicBezTo>
                      <a:pt x="37695" y="43200"/>
                      <a:pt x="34015" y="39631"/>
                      <a:pt x="29572" y="39754"/>
                    </a:cubicBezTo>
                    <a:lnTo>
                      <a:pt x="15611" y="39754"/>
                    </a:lnTo>
                    <a:cubicBezTo>
                      <a:pt x="15611" y="39754"/>
                      <a:pt x="15738" y="55877"/>
                      <a:pt x="15738" y="55877"/>
                    </a:cubicBezTo>
                    <a:lnTo>
                      <a:pt x="29572" y="55877"/>
                    </a:lnTo>
                    <a:close/>
                    <a:moveTo>
                      <a:pt x="26780" y="27816"/>
                    </a:moveTo>
                    <a:cubicBezTo>
                      <a:pt x="30969" y="27816"/>
                      <a:pt x="34269" y="24616"/>
                      <a:pt x="34269" y="20801"/>
                    </a:cubicBezTo>
                    <a:cubicBezTo>
                      <a:pt x="34269" y="16986"/>
                      <a:pt x="30842" y="14155"/>
                      <a:pt x="26653" y="14155"/>
                    </a:cubicBezTo>
                    <a:lnTo>
                      <a:pt x="15357" y="14155"/>
                    </a:lnTo>
                    <a:cubicBezTo>
                      <a:pt x="15357" y="14155"/>
                      <a:pt x="15484" y="27939"/>
                      <a:pt x="15484" y="27939"/>
                    </a:cubicBezTo>
                    <a:lnTo>
                      <a:pt x="26780" y="27939"/>
                    </a:lnTo>
                    <a:close/>
                    <a:moveTo>
                      <a:pt x="0" y="247"/>
                    </a:moveTo>
                    <a:lnTo>
                      <a:pt x="27161" y="1"/>
                    </a:lnTo>
                    <a:cubicBezTo>
                      <a:pt x="39599" y="-122"/>
                      <a:pt x="49753" y="8247"/>
                      <a:pt x="49753" y="18339"/>
                    </a:cubicBezTo>
                    <a:cubicBezTo>
                      <a:pt x="49753" y="24616"/>
                      <a:pt x="45691" y="30893"/>
                      <a:pt x="39980" y="32862"/>
                    </a:cubicBezTo>
                    <a:cubicBezTo>
                      <a:pt x="47595" y="34339"/>
                      <a:pt x="53307" y="41108"/>
                      <a:pt x="53434" y="49723"/>
                    </a:cubicBezTo>
                    <a:cubicBezTo>
                      <a:pt x="53561" y="61046"/>
                      <a:pt x="43407" y="69785"/>
                      <a:pt x="30969" y="69908"/>
                    </a:cubicBezTo>
                    <a:lnTo>
                      <a:pt x="762" y="70277"/>
                    </a:lnTo>
                    <a:lnTo>
                      <a:pt x="0" y="371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10C578C-F309-7332-A78D-4158F93C86A8}"/>
                  </a:ext>
                </a:extLst>
              </p:cNvPr>
              <p:cNvSpPr/>
              <p:nvPr/>
            </p:nvSpPr>
            <p:spPr>
              <a:xfrm>
                <a:off x="10822960" y="6537748"/>
                <a:ext cx="49245" cy="50215"/>
              </a:xfrm>
              <a:custGeom>
                <a:avLst/>
                <a:gdLst>
                  <a:gd name="connsiteX0" fmla="*/ 34776 w 49245"/>
                  <a:gd name="connsiteY0" fmla="*/ 43322 h 50215"/>
                  <a:gd name="connsiteX1" fmla="*/ 21069 w 49245"/>
                  <a:gd name="connsiteY1" fmla="*/ 50214 h 50215"/>
                  <a:gd name="connsiteX2" fmla="*/ 254 w 49245"/>
                  <a:gd name="connsiteY2" fmla="*/ 28184 h 50215"/>
                  <a:gd name="connsiteX3" fmla="*/ 0 w 49245"/>
                  <a:gd name="connsiteY3" fmla="*/ 369 h 50215"/>
                  <a:gd name="connsiteX4" fmla="*/ 14469 w 49245"/>
                  <a:gd name="connsiteY4" fmla="*/ 369 h 50215"/>
                  <a:gd name="connsiteX5" fmla="*/ 14723 w 49245"/>
                  <a:gd name="connsiteY5" fmla="*/ 25600 h 50215"/>
                  <a:gd name="connsiteX6" fmla="*/ 24623 w 49245"/>
                  <a:gd name="connsiteY6" fmla="*/ 36184 h 50215"/>
                  <a:gd name="connsiteX7" fmla="*/ 34649 w 49245"/>
                  <a:gd name="connsiteY7" fmla="*/ 30522 h 50215"/>
                  <a:gd name="connsiteX8" fmla="*/ 34269 w 49245"/>
                  <a:gd name="connsiteY8" fmla="*/ 0 h 50215"/>
                  <a:gd name="connsiteX9" fmla="*/ 48738 w 49245"/>
                  <a:gd name="connsiteY9" fmla="*/ 0 h 50215"/>
                  <a:gd name="connsiteX10" fmla="*/ 49245 w 49245"/>
                  <a:gd name="connsiteY10" fmla="*/ 48861 h 50215"/>
                  <a:gd name="connsiteX11" fmla="*/ 34776 w 49245"/>
                  <a:gd name="connsiteY11" fmla="*/ 48861 h 50215"/>
                  <a:gd name="connsiteX12" fmla="*/ 34776 w 49245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245" h="50215">
                    <a:moveTo>
                      <a:pt x="34776" y="43322"/>
                    </a:moveTo>
                    <a:cubicBezTo>
                      <a:pt x="31984" y="47507"/>
                      <a:pt x="26780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469" y="369"/>
                    </a:lnTo>
                    <a:cubicBezTo>
                      <a:pt x="14469" y="369"/>
                      <a:pt x="14723" y="25600"/>
                      <a:pt x="14723" y="25600"/>
                    </a:cubicBezTo>
                    <a:cubicBezTo>
                      <a:pt x="14723" y="32369"/>
                      <a:pt x="18657" y="36184"/>
                      <a:pt x="24623" y="36184"/>
                    </a:cubicBezTo>
                    <a:cubicBezTo>
                      <a:pt x="28684" y="36184"/>
                      <a:pt x="32619" y="33846"/>
                      <a:pt x="34649" y="30522"/>
                    </a:cubicBezTo>
                    <a:lnTo>
                      <a:pt x="34269" y="0"/>
                    </a:lnTo>
                    <a:lnTo>
                      <a:pt x="48738" y="0"/>
                    </a:lnTo>
                    <a:cubicBezTo>
                      <a:pt x="48738" y="0"/>
                      <a:pt x="49245" y="48861"/>
                      <a:pt x="49245" y="48861"/>
                    </a:cubicBezTo>
                    <a:lnTo>
                      <a:pt x="34776" y="48861"/>
                    </a:lnTo>
                    <a:cubicBezTo>
                      <a:pt x="34776" y="48861"/>
                      <a:pt x="34776" y="43199"/>
                      <a:pt x="34776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82AA815A-6356-F263-C879-452DC5BC7CC1}"/>
                  </a:ext>
                </a:extLst>
              </p:cNvPr>
              <p:cNvSpPr/>
              <p:nvPr/>
            </p:nvSpPr>
            <p:spPr>
              <a:xfrm>
                <a:off x="10880201" y="6513749"/>
                <a:ext cx="17768" cy="72860"/>
              </a:xfrm>
              <a:custGeom>
                <a:avLst/>
                <a:gdLst>
                  <a:gd name="connsiteX0" fmla="*/ 16373 w 17768"/>
                  <a:gd name="connsiteY0" fmla="*/ 23753 h 72860"/>
                  <a:gd name="connsiteX1" fmla="*/ 16880 w 17768"/>
                  <a:gd name="connsiteY1" fmla="*/ 72860 h 72860"/>
                  <a:gd name="connsiteX2" fmla="*/ 2412 w 17768"/>
                  <a:gd name="connsiteY2" fmla="*/ 72860 h 72860"/>
                  <a:gd name="connsiteX3" fmla="*/ 1904 w 17768"/>
                  <a:gd name="connsiteY3" fmla="*/ 24000 h 72860"/>
                  <a:gd name="connsiteX4" fmla="*/ 16500 w 17768"/>
                  <a:gd name="connsiteY4" fmla="*/ 24000 h 72860"/>
                  <a:gd name="connsiteX5" fmla="*/ 8758 w 17768"/>
                  <a:gd name="connsiteY5" fmla="*/ 0 h 72860"/>
                  <a:gd name="connsiteX6" fmla="*/ 17769 w 17768"/>
                  <a:gd name="connsiteY6" fmla="*/ 8369 h 72860"/>
                  <a:gd name="connsiteX7" fmla="*/ 9011 w 17768"/>
                  <a:gd name="connsiteY7" fmla="*/ 17107 h 72860"/>
                  <a:gd name="connsiteX8" fmla="*/ 0 w 17768"/>
                  <a:gd name="connsiteY8" fmla="*/ 8615 h 72860"/>
                  <a:gd name="connsiteX9" fmla="*/ 8758 w 17768"/>
                  <a:gd name="connsiteY9" fmla="*/ 0 h 7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768" h="72860">
                    <a:moveTo>
                      <a:pt x="16373" y="23753"/>
                    </a:moveTo>
                    <a:lnTo>
                      <a:pt x="16880" y="72860"/>
                    </a:lnTo>
                    <a:lnTo>
                      <a:pt x="2412" y="72860"/>
                    </a:lnTo>
                    <a:cubicBezTo>
                      <a:pt x="2412" y="72860"/>
                      <a:pt x="1904" y="24000"/>
                      <a:pt x="1904" y="24000"/>
                    </a:cubicBezTo>
                    <a:lnTo>
                      <a:pt x="16500" y="24000"/>
                    </a:lnTo>
                    <a:close/>
                    <a:moveTo>
                      <a:pt x="8758" y="0"/>
                    </a:moveTo>
                    <a:cubicBezTo>
                      <a:pt x="13581" y="0"/>
                      <a:pt x="17642" y="3815"/>
                      <a:pt x="17769" y="8369"/>
                    </a:cubicBezTo>
                    <a:cubicBezTo>
                      <a:pt x="17769" y="13046"/>
                      <a:pt x="13834" y="16984"/>
                      <a:pt x="9011" y="17107"/>
                    </a:cubicBezTo>
                    <a:cubicBezTo>
                      <a:pt x="4188" y="17107"/>
                      <a:pt x="127" y="13292"/>
                      <a:pt x="0" y="8615"/>
                    </a:cubicBezTo>
                    <a:cubicBezTo>
                      <a:pt x="0" y="4061"/>
                      <a:pt x="3935" y="123"/>
                      <a:pt x="8758" y="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E5FDCEA9-2C1D-CDC8-439A-99100153B8F9}"/>
                  </a:ext>
                </a:extLst>
              </p:cNvPr>
              <p:cNvSpPr/>
              <p:nvPr/>
            </p:nvSpPr>
            <p:spPr>
              <a:xfrm rot="21564000">
                <a:off x="10907849" y="6516369"/>
                <a:ext cx="14468" cy="69906"/>
              </a:xfrm>
              <a:custGeom>
                <a:avLst/>
                <a:gdLst>
                  <a:gd name="connsiteX0" fmla="*/ 0 w 14468"/>
                  <a:gd name="connsiteY0" fmla="*/ 0 h 69906"/>
                  <a:gd name="connsiteX1" fmla="*/ 14469 w 14468"/>
                  <a:gd name="connsiteY1" fmla="*/ 0 h 69906"/>
                  <a:gd name="connsiteX2" fmla="*/ 14469 w 14468"/>
                  <a:gd name="connsiteY2" fmla="*/ 69906 h 69906"/>
                  <a:gd name="connsiteX3" fmla="*/ 0 w 14468"/>
                  <a:gd name="connsiteY3" fmla="*/ 69906 h 69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68" h="69906">
                    <a:moveTo>
                      <a:pt x="0" y="0"/>
                    </a:moveTo>
                    <a:lnTo>
                      <a:pt x="14469" y="0"/>
                    </a:lnTo>
                    <a:lnTo>
                      <a:pt x="14469" y="69906"/>
                    </a:lnTo>
                    <a:lnTo>
                      <a:pt x="0" y="69906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44E7A41B-893F-314D-AB51-6DCD2365A008}"/>
                  </a:ext>
                </a:extLst>
              </p:cNvPr>
              <p:cNvSpPr/>
              <p:nvPr/>
            </p:nvSpPr>
            <p:spPr>
              <a:xfrm>
                <a:off x="10930207" y="6515718"/>
                <a:ext cx="53307" cy="71138"/>
              </a:xfrm>
              <a:custGeom>
                <a:avLst/>
                <a:gdLst>
                  <a:gd name="connsiteX0" fmla="*/ 26781 w 53307"/>
                  <a:gd name="connsiteY0" fmla="*/ 57845 h 71138"/>
                  <a:gd name="connsiteX1" fmla="*/ 38458 w 53307"/>
                  <a:gd name="connsiteY1" fmla="*/ 51568 h 71138"/>
                  <a:gd name="connsiteX2" fmla="*/ 38458 w 53307"/>
                  <a:gd name="connsiteY2" fmla="*/ 39630 h 71138"/>
                  <a:gd name="connsiteX3" fmla="*/ 26528 w 53307"/>
                  <a:gd name="connsiteY3" fmla="*/ 33476 h 71138"/>
                  <a:gd name="connsiteX4" fmla="*/ 14089 w 53307"/>
                  <a:gd name="connsiteY4" fmla="*/ 45784 h 71138"/>
                  <a:gd name="connsiteX5" fmla="*/ 26781 w 53307"/>
                  <a:gd name="connsiteY5" fmla="*/ 57845 h 71138"/>
                  <a:gd name="connsiteX6" fmla="*/ 53181 w 53307"/>
                  <a:gd name="connsiteY6" fmla="*/ 69906 h 71138"/>
                  <a:gd name="connsiteX7" fmla="*/ 38712 w 53307"/>
                  <a:gd name="connsiteY7" fmla="*/ 69906 h 71138"/>
                  <a:gd name="connsiteX8" fmla="*/ 38712 w 53307"/>
                  <a:gd name="connsiteY8" fmla="*/ 64245 h 71138"/>
                  <a:gd name="connsiteX9" fmla="*/ 23862 w 53307"/>
                  <a:gd name="connsiteY9" fmla="*/ 71137 h 71138"/>
                  <a:gd name="connsiteX10" fmla="*/ 1 w 53307"/>
                  <a:gd name="connsiteY10" fmla="*/ 45784 h 71138"/>
                  <a:gd name="connsiteX11" fmla="*/ 23355 w 53307"/>
                  <a:gd name="connsiteY11" fmla="*/ 20061 h 71138"/>
                  <a:gd name="connsiteX12" fmla="*/ 38331 w 53307"/>
                  <a:gd name="connsiteY12" fmla="*/ 26707 h 71138"/>
                  <a:gd name="connsiteX13" fmla="*/ 38077 w 53307"/>
                  <a:gd name="connsiteY13" fmla="*/ 0 h 71138"/>
                  <a:gd name="connsiteX14" fmla="*/ 52546 w 53307"/>
                  <a:gd name="connsiteY14" fmla="*/ 0 h 71138"/>
                  <a:gd name="connsiteX15" fmla="*/ 53308 w 53307"/>
                  <a:gd name="connsiteY15" fmla="*/ 69783 h 7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71138">
                    <a:moveTo>
                      <a:pt x="26781" y="57845"/>
                    </a:moveTo>
                    <a:cubicBezTo>
                      <a:pt x="31858" y="57845"/>
                      <a:pt x="36300" y="55137"/>
                      <a:pt x="38458" y="51568"/>
                    </a:cubicBezTo>
                    <a:lnTo>
                      <a:pt x="38458" y="39630"/>
                    </a:lnTo>
                    <a:cubicBezTo>
                      <a:pt x="36174" y="36061"/>
                      <a:pt x="31604" y="33353"/>
                      <a:pt x="26528" y="33476"/>
                    </a:cubicBezTo>
                    <a:cubicBezTo>
                      <a:pt x="19420" y="33476"/>
                      <a:pt x="13962" y="38769"/>
                      <a:pt x="14089" y="45784"/>
                    </a:cubicBezTo>
                    <a:cubicBezTo>
                      <a:pt x="14089" y="52799"/>
                      <a:pt x="19674" y="57845"/>
                      <a:pt x="26781" y="57845"/>
                    </a:cubicBezTo>
                    <a:moveTo>
                      <a:pt x="53181" y="69906"/>
                    </a:moveTo>
                    <a:lnTo>
                      <a:pt x="38712" y="69906"/>
                    </a:lnTo>
                    <a:cubicBezTo>
                      <a:pt x="38712" y="69906"/>
                      <a:pt x="38712" y="64245"/>
                      <a:pt x="38712" y="64245"/>
                    </a:cubicBezTo>
                    <a:cubicBezTo>
                      <a:pt x="36300" y="68306"/>
                      <a:pt x="30208" y="71137"/>
                      <a:pt x="23862" y="71137"/>
                    </a:cubicBezTo>
                    <a:cubicBezTo>
                      <a:pt x="10662" y="71260"/>
                      <a:pt x="128" y="59937"/>
                      <a:pt x="1" y="45784"/>
                    </a:cubicBezTo>
                    <a:cubicBezTo>
                      <a:pt x="-126" y="31630"/>
                      <a:pt x="10155" y="20184"/>
                      <a:pt x="23355" y="20061"/>
                    </a:cubicBezTo>
                    <a:cubicBezTo>
                      <a:pt x="29701" y="20061"/>
                      <a:pt x="35793" y="22769"/>
                      <a:pt x="38331" y="26707"/>
                    </a:cubicBezTo>
                    <a:lnTo>
                      <a:pt x="38077" y="0"/>
                    </a:lnTo>
                    <a:lnTo>
                      <a:pt x="52546" y="0"/>
                    </a:lnTo>
                    <a:cubicBezTo>
                      <a:pt x="52546" y="0"/>
                      <a:pt x="53308" y="69783"/>
                      <a:pt x="53308" y="6978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338A3696-4354-CE88-D920-8C284084AFA1}"/>
                  </a:ext>
                </a:extLst>
              </p:cNvPr>
              <p:cNvSpPr/>
              <p:nvPr/>
            </p:nvSpPr>
            <p:spPr>
              <a:xfrm>
                <a:off x="11009660" y="6535779"/>
                <a:ext cx="53814" cy="65721"/>
              </a:xfrm>
              <a:custGeom>
                <a:avLst/>
                <a:gdLst>
                  <a:gd name="connsiteX0" fmla="*/ 19927 w 53814"/>
                  <a:gd name="connsiteY0" fmla="*/ 45415 h 65721"/>
                  <a:gd name="connsiteX1" fmla="*/ 0 w 53814"/>
                  <a:gd name="connsiteY1" fmla="*/ 492 h 65721"/>
                  <a:gd name="connsiteX2" fmla="*/ 15738 w 53814"/>
                  <a:gd name="connsiteY2" fmla="*/ 369 h 65721"/>
                  <a:gd name="connsiteX3" fmla="*/ 27288 w 53814"/>
                  <a:gd name="connsiteY3" fmla="*/ 28923 h 65721"/>
                  <a:gd name="connsiteX4" fmla="*/ 38203 w 53814"/>
                  <a:gd name="connsiteY4" fmla="*/ 123 h 65721"/>
                  <a:gd name="connsiteX5" fmla="*/ 53814 w 53814"/>
                  <a:gd name="connsiteY5" fmla="*/ 0 h 65721"/>
                  <a:gd name="connsiteX6" fmla="*/ 26400 w 53814"/>
                  <a:gd name="connsiteY6" fmla="*/ 65599 h 65721"/>
                  <a:gd name="connsiteX7" fmla="*/ 10788 w 53814"/>
                  <a:gd name="connsiteY7" fmla="*/ 65722 h 65721"/>
                  <a:gd name="connsiteX8" fmla="*/ 19927 w 53814"/>
                  <a:gd name="connsiteY8" fmla="*/ 45415 h 65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3814" h="65721">
                    <a:moveTo>
                      <a:pt x="19927" y="45415"/>
                    </a:moveTo>
                    <a:lnTo>
                      <a:pt x="0" y="492"/>
                    </a:lnTo>
                    <a:lnTo>
                      <a:pt x="15738" y="369"/>
                    </a:lnTo>
                    <a:lnTo>
                      <a:pt x="27288" y="28923"/>
                    </a:lnTo>
                    <a:lnTo>
                      <a:pt x="38203" y="123"/>
                    </a:lnTo>
                    <a:lnTo>
                      <a:pt x="53814" y="0"/>
                    </a:lnTo>
                    <a:lnTo>
                      <a:pt x="26400" y="65599"/>
                    </a:lnTo>
                    <a:lnTo>
                      <a:pt x="10788" y="65722"/>
                    </a:lnTo>
                    <a:lnTo>
                      <a:pt x="19927" y="45415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C592D010-DED1-A159-1DBC-992DDF25686D}"/>
                  </a:ext>
                </a:extLst>
              </p:cNvPr>
              <p:cNvSpPr/>
              <p:nvPr/>
            </p:nvSpPr>
            <p:spPr>
              <a:xfrm>
                <a:off x="11063854" y="6534424"/>
                <a:ext cx="52547" cy="51078"/>
              </a:xfrm>
              <a:custGeom>
                <a:avLst/>
                <a:gdLst>
                  <a:gd name="connsiteX0" fmla="*/ 26401 w 52547"/>
                  <a:gd name="connsiteY0" fmla="*/ 37662 h 51078"/>
                  <a:gd name="connsiteX1" fmla="*/ 38331 w 52547"/>
                  <a:gd name="connsiteY1" fmla="*/ 25601 h 51078"/>
                  <a:gd name="connsiteX2" fmla="*/ 26147 w 52547"/>
                  <a:gd name="connsiteY2" fmla="*/ 13662 h 51078"/>
                  <a:gd name="connsiteX3" fmla="*/ 14216 w 52547"/>
                  <a:gd name="connsiteY3" fmla="*/ 25847 h 51078"/>
                  <a:gd name="connsiteX4" fmla="*/ 26401 w 52547"/>
                  <a:gd name="connsiteY4" fmla="*/ 37662 h 51078"/>
                  <a:gd name="connsiteX5" fmla="*/ 52546 w 52547"/>
                  <a:gd name="connsiteY5" fmla="*/ 25354 h 51078"/>
                  <a:gd name="connsiteX6" fmla="*/ 26527 w 52547"/>
                  <a:gd name="connsiteY6" fmla="*/ 51077 h 51078"/>
                  <a:gd name="connsiteX7" fmla="*/ 1 w 52547"/>
                  <a:gd name="connsiteY7" fmla="*/ 25847 h 51078"/>
                  <a:gd name="connsiteX8" fmla="*/ 26020 w 52547"/>
                  <a:gd name="connsiteY8" fmla="*/ 1 h 51078"/>
                  <a:gd name="connsiteX9" fmla="*/ 52546 w 52547"/>
                  <a:gd name="connsiteY9" fmla="*/ 25354 h 5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547" h="51078">
                    <a:moveTo>
                      <a:pt x="26401" y="37662"/>
                    </a:moveTo>
                    <a:cubicBezTo>
                      <a:pt x="33254" y="37662"/>
                      <a:pt x="38458" y="32370"/>
                      <a:pt x="38331" y="25601"/>
                    </a:cubicBezTo>
                    <a:cubicBezTo>
                      <a:pt x="38331" y="18708"/>
                      <a:pt x="33000" y="13539"/>
                      <a:pt x="26147" y="13662"/>
                    </a:cubicBezTo>
                    <a:cubicBezTo>
                      <a:pt x="19293" y="13662"/>
                      <a:pt x="14089" y="18955"/>
                      <a:pt x="14216" y="25847"/>
                    </a:cubicBezTo>
                    <a:cubicBezTo>
                      <a:pt x="14216" y="32616"/>
                      <a:pt x="19547" y="37785"/>
                      <a:pt x="26401" y="37662"/>
                    </a:cubicBezTo>
                    <a:moveTo>
                      <a:pt x="52546" y="25354"/>
                    </a:moveTo>
                    <a:cubicBezTo>
                      <a:pt x="52673" y="39877"/>
                      <a:pt x="41377" y="50954"/>
                      <a:pt x="26527" y="51077"/>
                    </a:cubicBezTo>
                    <a:cubicBezTo>
                      <a:pt x="11551" y="51200"/>
                      <a:pt x="128" y="40493"/>
                      <a:pt x="1" y="25847"/>
                    </a:cubicBezTo>
                    <a:cubicBezTo>
                      <a:pt x="-126" y="11201"/>
                      <a:pt x="11043" y="124"/>
                      <a:pt x="26020" y="1"/>
                    </a:cubicBezTo>
                    <a:cubicBezTo>
                      <a:pt x="40870" y="-122"/>
                      <a:pt x="52419" y="10709"/>
                      <a:pt x="52546" y="2535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5A17B131-D7EB-5C76-65B6-606EA6BBDC90}"/>
                  </a:ext>
                </a:extLst>
              </p:cNvPr>
              <p:cNvSpPr/>
              <p:nvPr/>
            </p:nvSpPr>
            <p:spPr>
              <a:xfrm>
                <a:off x="11124270" y="6534672"/>
                <a:ext cx="49372" cy="50215"/>
              </a:xfrm>
              <a:custGeom>
                <a:avLst/>
                <a:gdLst>
                  <a:gd name="connsiteX0" fmla="*/ 34776 w 49372"/>
                  <a:gd name="connsiteY0" fmla="*/ 43322 h 50215"/>
                  <a:gd name="connsiteX1" fmla="*/ 21069 w 49372"/>
                  <a:gd name="connsiteY1" fmla="*/ 50214 h 50215"/>
                  <a:gd name="connsiteX2" fmla="*/ 254 w 49372"/>
                  <a:gd name="connsiteY2" fmla="*/ 28184 h 50215"/>
                  <a:gd name="connsiteX3" fmla="*/ 0 w 49372"/>
                  <a:gd name="connsiteY3" fmla="*/ 369 h 50215"/>
                  <a:gd name="connsiteX4" fmla="*/ 14469 w 49372"/>
                  <a:gd name="connsiteY4" fmla="*/ 369 h 50215"/>
                  <a:gd name="connsiteX5" fmla="*/ 14723 w 49372"/>
                  <a:gd name="connsiteY5" fmla="*/ 25600 h 50215"/>
                  <a:gd name="connsiteX6" fmla="*/ 24623 w 49372"/>
                  <a:gd name="connsiteY6" fmla="*/ 36184 h 50215"/>
                  <a:gd name="connsiteX7" fmla="*/ 34649 w 49372"/>
                  <a:gd name="connsiteY7" fmla="*/ 30522 h 50215"/>
                  <a:gd name="connsiteX8" fmla="*/ 34269 w 49372"/>
                  <a:gd name="connsiteY8" fmla="*/ 0 h 50215"/>
                  <a:gd name="connsiteX9" fmla="*/ 48864 w 49372"/>
                  <a:gd name="connsiteY9" fmla="*/ 0 h 50215"/>
                  <a:gd name="connsiteX10" fmla="*/ 49372 w 49372"/>
                  <a:gd name="connsiteY10" fmla="*/ 48861 h 50215"/>
                  <a:gd name="connsiteX11" fmla="*/ 34776 w 49372"/>
                  <a:gd name="connsiteY11" fmla="*/ 48861 h 50215"/>
                  <a:gd name="connsiteX12" fmla="*/ 34776 w 49372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372" h="50215">
                    <a:moveTo>
                      <a:pt x="34776" y="43322"/>
                    </a:moveTo>
                    <a:cubicBezTo>
                      <a:pt x="31984" y="47507"/>
                      <a:pt x="26780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469" y="369"/>
                    </a:lnTo>
                    <a:cubicBezTo>
                      <a:pt x="14469" y="369"/>
                      <a:pt x="14723" y="25600"/>
                      <a:pt x="14723" y="25600"/>
                    </a:cubicBezTo>
                    <a:cubicBezTo>
                      <a:pt x="14723" y="32369"/>
                      <a:pt x="18657" y="36184"/>
                      <a:pt x="24623" y="36184"/>
                    </a:cubicBezTo>
                    <a:cubicBezTo>
                      <a:pt x="28684" y="36184"/>
                      <a:pt x="32619" y="33846"/>
                      <a:pt x="34649" y="30522"/>
                    </a:cubicBezTo>
                    <a:lnTo>
                      <a:pt x="34269" y="0"/>
                    </a:lnTo>
                    <a:lnTo>
                      <a:pt x="48864" y="0"/>
                    </a:lnTo>
                    <a:cubicBezTo>
                      <a:pt x="48864" y="0"/>
                      <a:pt x="49372" y="48861"/>
                      <a:pt x="49372" y="48861"/>
                    </a:cubicBezTo>
                    <a:lnTo>
                      <a:pt x="34776" y="48861"/>
                    </a:lnTo>
                    <a:cubicBezTo>
                      <a:pt x="34776" y="48861"/>
                      <a:pt x="34776" y="43199"/>
                      <a:pt x="34776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177FD371-A441-19FF-14DB-E72378D45074}"/>
                  </a:ext>
                </a:extLst>
              </p:cNvPr>
              <p:cNvSpPr/>
              <p:nvPr/>
            </p:nvSpPr>
            <p:spPr>
              <a:xfrm>
                <a:off x="11183415" y="6533318"/>
                <a:ext cx="32745" cy="50214"/>
              </a:xfrm>
              <a:custGeom>
                <a:avLst/>
                <a:gdLst>
                  <a:gd name="connsiteX0" fmla="*/ 0 w 32745"/>
                  <a:gd name="connsiteY0" fmla="*/ 1231 h 50214"/>
                  <a:gd name="connsiteX1" fmla="*/ 14469 w 32745"/>
                  <a:gd name="connsiteY1" fmla="*/ 1231 h 50214"/>
                  <a:gd name="connsiteX2" fmla="*/ 14469 w 32745"/>
                  <a:gd name="connsiteY2" fmla="*/ 6892 h 50214"/>
                  <a:gd name="connsiteX3" fmla="*/ 26526 w 32745"/>
                  <a:gd name="connsiteY3" fmla="*/ 0 h 50214"/>
                  <a:gd name="connsiteX4" fmla="*/ 32745 w 32745"/>
                  <a:gd name="connsiteY4" fmla="*/ 862 h 50214"/>
                  <a:gd name="connsiteX5" fmla="*/ 32111 w 32745"/>
                  <a:gd name="connsiteY5" fmla="*/ 14031 h 50214"/>
                  <a:gd name="connsiteX6" fmla="*/ 25638 w 32745"/>
                  <a:gd name="connsiteY6" fmla="*/ 13046 h 50214"/>
                  <a:gd name="connsiteX7" fmla="*/ 14723 w 32745"/>
                  <a:gd name="connsiteY7" fmla="*/ 20553 h 50214"/>
                  <a:gd name="connsiteX8" fmla="*/ 15104 w 32745"/>
                  <a:gd name="connsiteY8" fmla="*/ 50214 h 50214"/>
                  <a:gd name="connsiteX9" fmla="*/ 635 w 32745"/>
                  <a:gd name="connsiteY9" fmla="*/ 50214 h 50214"/>
                  <a:gd name="connsiteX10" fmla="*/ 127 w 32745"/>
                  <a:gd name="connsiteY10" fmla="*/ 1354 h 50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745" h="50214">
                    <a:moveTo>
                      <a:pt x="0" y="1231"/>
                    </a:moveTo>
                    <a:lnTo>
                      <a:pt x="14469" y="1231"/>
                    </a:lnTo>
                    <a:cubicBezTo>
                      <a:pt x="14469" y="1231"/>
                      <a:pt x="14469" y="6892"/>
                      <a:pt x="14469" y="6892"/>
                    </a:cubicBezTo>
                    <a:cubicBezTo>
                      <a:pt x="16880" y="2708"/>
                      <a:pt x="22338" y="0"/>
                      <a:pt x="26526" y="0"/>
                    </a:cubicBezTo>
                    <a:cubicBezTo>
                      <a:pt x="29065" y="0"/>
                      <a:pt x="31222" y="246"/>
                      <a:pt x="32745" y="862"/>
                    </a:cubicBezTo>
                    <a:lnTo>
                      <a:pt x="32111" y="14031"/>
                    </a:lnTo>
                    <a:cubicBezTo>
                      <a:pt x="30080" y="13292"/>
                      <a:pt x="27669" y="12923"/>
                      <a:pt x="25638" y="13046"/>
                    </a:cubicBezTo>
                    <a:cubicBezTo>
                      <a:pt x="22338" y="13046"/>
                      <a:pt x="17134" y="15754"/>
                      <a:pt x="14723" y="20553"/>
                    </a:cubicBezTo>
                    <a:lnTo>
                      <a:pt x="15104" y="50214"/>
                    </a:lnTo>
                    <a:lnTo>
                      <a:pt x="635" y="50214"/>
                    </a:lnTo>
                    <a:cubicBezTo>
                      <a:pt x="635" y="50214"/>
                      <a:pt x="127" y="1354"/>
                      <a:pt x="127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9616C6AA-5771-4676-B44C-8A7EA28BD4D1}"/>
                  </a:ext>
                </a:extLst>
              </p:cNvPr>
              <p:cNvSpPr/>
              <p:nvPr/>
            </p:nvSpPr>
            <p:spPr>
              <a:xfrm>
                <a:off x="11240148" y="6510057"/>
                <a:ext cx="36680" cy="72860"/>
              </a:xfrm>
              <a:custGeom>
                <a:avLst/>
                <a:gdLst>
                  <a:gd name="connsiteX0" fmla="*/ 29192 w 36680"/>
                  <a:gd name="connsiteY0" fmla="*/ 0 h 72860"/>
                  <a:gd name="connsiteX1" fmla="*/ 36680 w 36680"/>
                  <a:gd name="connsiteY1" fmla="*/ 1477 h 72860"/>
                  <a:gd name="connsiteX2" fmla="*/ 36046 w 36680"/>
                  <a:gd name="connsiteY2" fmla="*/ 13907 h 72860"/>
                  <a:gd name="connsiteX3" fmla="*/ 31476 w 36680"/>
                  <a:gd name="connsiteY3" fmla="*/ 13292 h 72860"/>
                  <a:gd name="connsiteX4" fmla="*/ 23734 w 36680"/>
                  <a:gd name="connsiteY4" fmla="*/ 20923 h 72860"/>
                  <a:gd name="connsiteX5" fmla="*/ 23734 w 36680"/>
                  <a:gd name="connsiteY5" fmla="*/ 23753 h 72860"/>
                  <a:gd name="connsiteX6" fmla="*/ 36299 w 36680"/>
                  <a:gd name="connsiteY6" fmla="*/ 23630 h 72860"/>
                  <a:gd name="connsiteX7" fmla="*/ 36299 w 36680"/>
                  <a:gd name="connsiteY7" fmla="*/ 37045 h 72860"/>
                  <a:gd name="connsiteX8" fmla="*/ 23988 w 36680"/>
                  <a:gd name="connsiteY8" fmla="*/ 37169 h 72860"/>
                  <a:gd name="connsiteX9" fmla="*/ 24369 w 36680"/>
                  <a:gd name="connsiteY9" fmla="*/ 72860 h 72860"/>
                  <a:gd name="connsiteX10" fmla="*/ 9900 w 36680"/>
                  <a:gd name="connsiteY10" fmla="*/ 72860 h 72860"/>
                  <a:gd name="connsiteX11" fmla="*/ 9519 w 36680"/>
                  <a:gd name="connsiteY11" fmla="*/ 37292 h 72860"/>
                  <a:gd name="connsiteX12" fmla="*/ 127 w 36680"/>
                  <a:gd name="connsiteY12" fmla="*/ 37292 h 72860"/>
                  <a:gd name="connsiteX13" fmla="*/ 0 w 36680"/>
                  <a:gd name="connsiteY13" fmla="*/ 24000 h 72860"/>
                  <a:gd name="connsiteX14" fmla="*/ 9392 w 36680"/>
                  <a:gd name="connsiteY14" fmla="*/ 24000 h 72860"/>
                  <a:gd name="connsiteX15" fmla="*/ 9392 w 36680"/>
                  <a:gd name="connsiteY15" fmla="*/ 20307 h 72860"/>
                  <a:gd name="connsiteX16" fmla="*/ 29319 w 36680"/>
                  <a:gd name="connsiteY16" fmla="*/ 123 h 7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6680" h="72860">
                    <a:moveTo>
                      <a:pt x="29192" y="0"/>
                    </a:moveTo>
                    <a:cubicBezTo>
                      <a:pt x="31857" y="0"/>
                      <a:pt x="34776" y="492"/>
                      <a:pt x="36680" y="1477"/>
                    </a:cubicBezTo>
                    <a:lnTo>
                      <a:pt x="36046" y="13907"/>
                    </a:lnTo>
                    <a:cubicBezTo>
                      <a:pt x="35030" y="13661"/>
                      <a:pt x="32999" y="13292"/>
                      <a:pt x="31476" y="13292"/>
                    </a:cubicBezTo>
                    <a:cubicBezTo>
                      <a:pt x="27288" y="13292"/>
                      <a:pt x="23734" y="16369"/>
                      <a:pt x="23734" y="20923"/>
                    </a:cubicBezTo>
                    <a:lnTo>
                      <a:pt x="23734" y="23753"/>
                    </a:lnTo>
                    <a:cubicBezTo>
                      <a:pt x="23734" y="23753"/>
                      <a:pt x="36299" y="23630"/>
                      <a:pt x="36299" y="23630"/>
                    </a:cubicBezTo>
                    <a:lnTo>
                      <a:pt x="36299" y="37045"/>
                    </a:lnTo>
                    <a:cubicBezTo>
                      <a:pt x="36299" y="37045"/>
                      <a:pt x="23988" y="37169"/>
                      <a:pt x="23988" y="37169"/>
                    </a:cubicBezTo>
                    <a:lnTo>
                      <a:pt x="24369" y="72860"/>
                    </a:lnTo>
                    <a:lnTo>
                      <a:pt x="9900" y="72860"/>
                    </a:lnTo>
                    <a:cubicBezTo>
                      <a:pt x="9900" y="72860"/>
                      <a:pt x="9519" y="37292"/>
                      <a:pt x="9519" y="37292"/>
                    </a:cubicBezTo>
                    <a:lnTo>
                      <a:pt x="127" y="37292"/>
                    </a:lnTo>
                    <a:cubicBezTo>
                      <a:pt x="127" y="37292"/>
                      <a:pt x="0" y="24000"/>
                      <a:pt x="0" y="24000"/>
                    </a:cubicBezTo>
                    <a:lnTo>
                      <a:pt x="9392" y="24000"/>
                    </a:lnTo>
                    <a:cubicBezTo>
                      <a:pt x="9392" y="24000"/>
                      <a:pt x="9392" y="20307"/>
                      <a:pt x="9392" y="20307"/>
                    </a:cubicBezTo>
                    <a:cubicBezTo>
                      <a:pt x="9265" y="7631"/>
                      <a:pt x="17515" y="246"/>
                      <a:pt x="29319" y="123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C0CF3343-B2FA-A9D6-D539-3A9E6A7E39D0}"/>
                  </a:ext>
                </a:extLst>
              </p:cNvPr>
              <p:cNvSpPr/>
              <p:nvPr/>
            </p:nvSpPr>
            <p:spPr>
              <a:xfrm>
                <a:off x="11282159" y="6533072"/>
                <a:ext cx="49372" cy="50215"/>
              </a:xfrm>
              <a:custGeom>
                <a:avLst/>
                <a:gdLst>
                  <a:gd name="connsiteX0" fmla="*/ 34776 w 49372"/>
                  <a:gd name="connsiteY0" fmla="*/ 43322 h 50215"/>
                  <a:gd name="connsiteX1" fmla="*/ 21069 w 49372"/>
                  <a:gd name="connsiteY1" fmla="*/ 50214 h 50215"/>
                  <a:gd name="connsiteX2" fmla="*/ 254 w 49372"/>
                  <a:gd name="connsiteY2" fmla="*/ 28184 h 50215"/>
                  <a:gd name="connsiteX3" fmla="*/ 0 w 49372"/>
                  <a:gd name="connsiteY3" fmla="*/ 369 h 50215"/>
                  <a:gd name="connsiteX4" fmla="*/ 14469 w 49372"/>
                  <a:gd name="connsiteY4" fmla="*/ 369 h 50215"/>
                  <a:gd name="connsiteX5" fmla="*/ 14723 w 49372"/>
                  <a:gd name="connsiteY5" fmla="*/ 25600 h 50215"/>
                  <a:gd name="connsiteX6" fmla="*/ 24623 w 49372"/>
                  <a:gd name="connsiteY6" fmla="*/ 36184 h 50215"/>
                  <a:gd name="connsiteX7" fmla="*/ 34649 w 49372"/>
                  <a:gd name="connsiteY7" fmla="*/ 30522 h 50215"/>
                  <a:gd name="connsiteX8" fmla="*/ 34269 w 49372"/>
                  <a:gd name="connsiteY8" fmla="*/ 0 h 50215"/>
                  <a:gd name="connsiteX9" fmla="*/ 48865 w 49372"/>
                  <a:gd name="connsiteY9" fmla="*/ 0 h 50215"/>
                  <a:gd name="connsiteX10" fmla="*/ 49372 w 49372"/>
                  <a:gd name="connsiteY10" fmla="*/ 48861 h 50215"/>
                  <a:gd name="connsiteX11" fmla="*/ 34776 w 49372"/>
                  <a:gd name="connsiteY11" fmla="*/ 48861 h 50215"/>
                  <a:gd name="connsiteX12" fmla="*/ 34776 w 49372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372" h="50215">
                    <a:moveTo>
                      <a:pt x="34776" y="43322"/>
                    </a:moveTo>
                    <a:cubicBezTo>
                      <a:pt x="31984" y="47507"/>
                      <a:pt x="26653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469" y="369"/>
                    </a:lnTo>
                    <a:cubicBezTo>
                      <a:pt x="14469" y="369"/>
                      <a:pt x="14723" y="25600"/>
                      <a:pt x="14723" y="25600"/>
                    </a:cubicBezTo>
                    <a:cubicBezTo>
                      <a:pt x="14723" y="32369"/>
                      <a:pt x="18657" y="36184"/>
                      <a:pt x="24623" y="36184"/>
                    </a:cubicBezTo>
                    <a:cubicBezTo>
                      <a:pt x="28684" y="36184"/>
                      <a:pt x="32619" y="33846"/>
                      <a:pt x="34649" y="30522"/>
                    </a:cubicBezTo>
                    <a:lnTo>
                      <a:pt x="34269" y="0"/>
                    </a:lnTo>
                    <a:lnTo>
                      <a:pt x="48865" y="0"/>
                    </a:lnTo>
                    <a:cubicBezTo>
                      <a:pt x="48865" y="0"/>
                      <a:pt x="49372" y="48861"/>
                      <a:pt x="49372" y="48861"/>
                    </a:cubicBezTo>
                    <a:lnTo>
                      <a:pt x="34776" y="48861"/>
                    </a:lnTo>
                    <a:cubicBezTo>
                      <a:pt x="34776" y="48861"/>
                      <a:pt x="34776" y="43199"/>
                      <a:pt x="34776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A7B02690-1C27-56A5-D57D-E8FC187F9482}"/>
                  </a:ext>
                </a:extLst>
              </p:cNvPr>
              <p:cNvSpPr/>
              <p:nvPr/>
            </p:nvSpPr>
            <p:spPr>
              <a:xfrm>
                <a:off x="11337116" y="6519780"/>
                <a:ext cx="37441" cy="62646"/>
              </a:xfrm>
              <a:custGeom>
                <a:avLst/>
                <a:gdLst>
                  <a:gd name="connsiteX0" fmla="*/ 9519 w 37441"/>
                  <a:gd name="connsiteY0" fmla="*/ 42953 h 62646"/>
                  <a:gd name="connsiteX1" fmla="*/ 9519 w 37441"/>
                  <a:gd name="connsiteY1" fmla="*/ 26461 h 62646"/>
                  <a:gd name="connsiteX2" fmla="*/ 0 w 37441"/>
                  <a:gd name="connsiteY2" fmla="*/ 26461 h 62646"/>
                  <a:gd name="connsiteX3" fmla="*/ 0 w 37441"/>
                  <a:gd name="connsiteY3" fmla="*/ 13046 h 62646"/>
                  <a:gd name="connsiteX4" fmla="*/ 9265 w 37441"/>
                  <a:gd name="connsiteY4" fmla="*/ 13046 h 62646"/>
                  <a:gd name="connsiteX5" fmla="*/ 9265 w 37441"/>
                  <a:gd name="connsiteY5" fmla="*/ 123 h 62646"/>
                  <a:gd name="connsiteX6" fmla="*/ 23607 w 37441"/>
                  <a:gd name="connsiteY6" fmla="*/ 0 h 62646"/>
                  <a:gd name="connsiteX7" fmla="*/ 23607 w 37441"/>
                  <a:gd name="connsiteY7" fmla="*/ 12923 h 62646"/>
                  <a:gd name="connsiteX8" fmla="*/ 36172 w 37441"/>
                  <a:gd name="connsiteY8" fmla="*/ 12800 h 62646"/>
                  <a:gd name="connsiteX9" fmla="*/ 36172 w 37441"/>
                  <a:gd name="connsiteY9" fmla="*/ 26215 h 62646"/>
                  <a:gd name="connsiteX10" fmla="*/ 23861 w 37441"/>
                  <a:gd name="connsiteY10" fmla="*/ 26338 h 62646"/>
                  <a:gd name="connsiteX11" fmla="*/ 23861 w 37441"/>
                  <a:gd name="connsiteY11" fmla="*/ 42091 h 62646"/>
                  <a:gd name="connsiteX12" fmla="*/ 31984 w 37441"/>
                  <a:gd name="connsiteY12" fmla="*/ 49476 h 62646"/>
                  <a:gd name="connsiteX13" fmla="*/ 36553 w 37441"/>
                  <a:gd name="connsiteY13" fmla="*/ 48738 h 62646"/>
                  <a:gd name="connsiteX14" fmla="*/ 37442 w 37441"/>
                  <a:gd name="connsiteY14" fmla="*/ 61168 h 62646"/>
                  <a:gd name="connsiteX15" fmla="*/ 30080 w 37441"/>
                  <a:gd name="connsiteY15" fmla="*/ 62645 h 62646"/>
                  <a:gd name="connsiteX16" fmla="*/ 9646 w 37441"/>
                  <a:gd name="connsiteY16" fmla="*/ 42830 h 626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441" h="62646">
                    <a:moveTo>
                      <a:pt x="9519" y="42953"/>
                    </a:moveTo>
                    <a:lnTo>
                      <a:pt x="9519" y="26461"/>
                    </a:lnTo>
                    <a:cubicBezTo>
                      <a:pt x="9519" y="26461"/>
                      <a:pt x="0" y="26461"/>
                      <a:pt x="0" y="26461"/>
                    </a:cubicBezTo>
                    <a:lnTo>
                      <a:pt x="0" y="13046"/>
                    </a:lnTo>
                    <a:cubicBezTo>
                      <a:pt x="0" y="13046"/>
                      <a:pt x="9265" y="13046"/>
                      <a:pt x="9265" y="13046"/>
                    </a:cubicBezTo>
                    <a:lnTo>
                      <a:pt x="9265" y="123"/>
                    </a:lnTo>
                    <a:cubicBezTo>
                      <a:pt x="9265" y="123"/>
                      <a:pt x="23607" y="0"/>
                      <a:pt x="23607" y="0"/>
                    </a:cubicBezTo>
                    <a:lnTo>
                      <a:pt x="23607" y="12923"/>
                    </a:lnTo>
                    <a:cubicBezTo>
                      <a:pt x="23607" y="12923"/>
                      <a:pt x="36172" y="12800"/>
                      <a:pt x="36172" y="12800"/>
                    </a:cubicBezTo>
                    <a:lnTo>
                      <a:pt x="36172" y="26215"/>
                    </a:lnTo>
                    <a:cubicBezTo>
                      <a:pt x="36172" y="26215"/>
                      <a:pt x="23861" y="26338"/>
                      <a:pt x="23861" y="26338"/>
                    </a:cubicBezTo>
                    <a:lnTo>
                      <a:pt x="23861" y="42091"/>
                    </a:lnTo>
                    <a:cubicBezTo>
                      <a:pt x="24115" y="46645"/>
                      <a:pt x="27669" y="49599"/>
                      <a:pt x="31984" y="49476"/>
                    </a:cubicBezTo>
                    <a:cubicBezTo>
                      <a:pt x="33380" y="49476"/>
                      <a:pt x="35411" y="49107"/>
                      <a:pt x="36553" y="48738"/>
                    </a:cubicBezTo>
                    <a:lnTo>
                      <a:pt x="37442" y="61168"/>
                    </a:lnTo>
                    <a:cubicBezTo>
                      <a:pt x="35538" y="62153"/>
                      <a:pt x="32746" y="62645"/>
                      <a:pt x="30080" y="62645"/>
                    </a:cubicBezTo>
                    <a:cubicBezTo>
                      <a:pt x="18277" y="62768"/>
                      <a:pt x="9773" y="55507"/>
                      <a:pt x="9646" y="4283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FFC50303-5AC4-DA5F-F468-CBB14D703AE9}"/>
                  </a:ext>
                </a:extLst>
              </p:cNvPr>
              <p:cNvSpPr/>
              <p:nvPr/>
            </p:nvSpPr>
            <p:spPr>
              <a:xfrm>
                <a:off x="11380903" y="6532087"/>
                <a:ext cx="49498" cy="50215"/>
              </a:xfrm>
              <a:custGeom>
                <a:avLst/>
                <a:gdLst>
                  <a:gd name="connsiteX0" fmla="*/ 34776 w 49498"/>
                  <a:gd name="connsiteY0" fmla="*/ 43322 h 50215"/>
                  <a:gd name="connsiteX1" fmla="*/ 21069 w 49498"/>
                  <a:gd name="connsiteY1" fmla="*/ 50214 h 50215"/>
                  <a:gd name="connsiteX2" fmla="*/ 254 w 49498"/>
                  <a:gd name="connsiteY2" fmla="*/ 28184 h 50215"/>
                  <a:gd name="connsiteX3" fmla="*/ 0 w 49498"/>
                  <a:gd name="connsiteY3" fmla="*/ 369 h 50215"/>
                  <a:gd name="connsiteX4" fmla="*/ 14596 w 49498"/>
                  <a:gd name="connsiteY4" fmla="*/ 369 h 50215"/>
                  <a:gd name="connsiteX5" fmla="*/ 14850 w 49498"/>
                  <a:gd name="connsiteY5" fmla="*/ 25600 h 50215"/>
                  <a:gd name="connsiteX6" fmla="*/ 24749 w 49498"/>
                  <a:gd name="connsiteY6" fmla="*/ 36184 h 50215"/>
                  <a:gd name="connsiteX7" fmla="*/ 34776 w 49498"/>
                  <a:gd name="connsiteY7" fmla="*/ 30523 h 50215"/>
                  <a:gd name="connsiteX8" fmla="*/ 34395 w 49498"/>
                  <a:gd name="connsiteY8" fmla="*/ 0 h 50215"/>
                  <a:gd name="connsiteX9" fmla="*/ 48991 w 49498"/>
                  <a:gd name="connsiteY9" fmla="*/ 0 h 50215"/>
                  <a:gd name="connsiteX10" fmla="*/ 49499 w 49498"/>
                  <a:gd name="connsiteY10" fmla="*/ 48861 h 50215"/>
                  <a:gd name="connsiteX11" fmla="*/ 34903 w 49498"/>
                  <a:gd name="connsiteY11" fmla="*/ 48861 h 50215"/>
                  <a:gd name="connsiteX12" fmla="*/ 34903 w 49498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498" h="50215">
                    <a:moveTo>
                      <a:pt x="34776" y="43322"/>
                    </a:moveTo>
                    <a:cubicBezTo>
                      <a:pt x="32111" y="47507"/>
                      <a:pt x="26653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596" y="369"/>
                    </a:lnTo>
                    <a:cubicBezTo>
                      <a:pt x="14596" y="369"/>
                      <a:pt x="14850" y="25600"/>
                      <a:pt x="14850" y="25600"/>
                    </a:cubicBezTo>
                    <a:cubicBezTo>
                      <a:pt x="14850" y="32369"/>
                      <a:pt x="18784" y="36184"/>
                      <a:pt x="24749" y="36184"/>
                    </a:cubicBezTo>
                    <a:cubicBezTo>
                      <a:pt x="28811" y="36184"/>
                      <a:pt x="32745" y="33846"/>
                      <a:pt x="34776" y="30523"/>
                    </a:cubicBezTo>
                    <a:lnTo>
                      <a:pt x="34395" y="0"/>
                    </a:lnTo>
                    <a:lnTo>
                      <a:pt x="48991" y="0"/>
                    </a:lnTo>
                    <a:cubicBezTo>
                      <a:pt x="48991" y="0"/>
                      <a:pt x="49499" y="48861"/>
                      <a:pt x="49499" y="48861"/>
                    </a:cubicBezTo>
                    <a:lnTo>
                      <a:pt x="34903" y="48861"/>
                    </a:lnTo>
                    <a:cubicBezTo>
                      <a:pt x="34903" y="48861"/>
                      <a:pt x="34903" y="43199"/>
                      <a:pt x="34903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E8C8434F-8D90-2409-4C5D-E06FA96D09FF}"/>
                  </a:ext>
                </a:extLst>
              </p:cNvPr>
              <p:cNvSpPr/>
              <p:nvPr/>
            </p:nvSpPr>
            <p:spPr>
              <a:xfrm>
                <a:off x="11440048" y="6530733"/>
                <a:ext cx="32745" cy="50214"/>
              </a:xfrm>
              <a:custGeom>
                <a:avLst/>
                <a:gdLst>
                  <a:gd name="connsiteX0" fmla="*/ 0 w 32745"/>
                  <a:gd name="connsiteY0" fmla="*/ 1231 h 50214"/>
                  <a:gd name="connsiteX1" fmla="*/ 14469 w 32745"/>
                  <a:gd name="connsiteY1" fmla="*/ 1231 h 50214"/>
                  <a:gd name="connsiteX2" fmla="*/ 14469 w 32745"/>
                  <a:gd name="connsiteY2" fmla="*/ 6892 h 50214"/>
                  <a:gd name="connsiteX3" fmla="*/ 26526 w 32745"/>
                  <a:gd name="connsiteY3" fmla="*/ 0 h 50214"/>
                  <a:gd name="connsiteX4" fmla="*/ 32746 w 32745"/>
                  <a:gd name="connsiteY4" fmla="*/ 862 h 50214"/>
                  <a:gd name="connsiteX5" fmla="*/ 32111 w 32745"/>
                  <a:gd name="connsiteY5" fmla="*/ 14030 h 50214"/>
                  <a:gd name="connsiteX6" fmla="*/ 25638 w 32745"/>
                  <a:gd name="connsiteY6" fmla="*/ 13046 h 50214"/>
                  <a:gd name="connsiteX7" fmla="*/ 14723 w 32745"/>
                  <a:gd name="connsiteY7" fmla="*/ 20553 h 50214"/>
                  <a:gd name="connsiteX8" fmla="*/ 14977 w 32745"/>
                  <a:gd name="connsiteY8" fmla="*/ 50214 h 50214"/>
                  <a:gd name="connsiteX9" fmla="*/ 508 w 32745"/>
                  <a:gd name="connsiteY9" fmla="*/ 50214 h 50214"/>
                  <a:gd name="connsiteX10" fmla="*/ 0 w 32745"/>
                  <a:gd name="connsiteY10" fmla="*/ 1354 h 50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745" h="50214">
                    <a:moveTo>
                      <a:pt x="0" y="1231"/>
                    </a:moveTo>
                    <a:lnTo>
                      <a:pt x="14469" y="1231"/>
                    </a:lnTo>
                    <a:cubicBezTo>
                      <a:pt x="14469" y="1231"/>
                      <a:pt x="14469" y="6892"/>
                      <a:pt x="14469" y="6892"/>
                    </a:cubicBezTo>
                    <a:cubicBezTo>
                      <a:pt x="16880" y="2708"/>
                      <a:pt x="22338" y="0"/>
                      <a:pt x="26526" y="0"/>
                    </a:cubicBezTo>
                    <a:cubicBezTo>
                      <a:pt x="29065" y="0"/>
                      <a:pt x="31222" y="246"/>
                      <a:pt x="32746" y="862"/>
                    </a:cubicBezTo>
                    <a:lnTo>
                      <a:pt x="32111" y="14030"/>
                    </a:lnTo>
                    <a:cubicBezTo>
                      <a:pt x="30207" y="13292"/>
                      <a:pt x="27669" y="12923"/>
                      <a:pt x="25638" y="13046"/>
                    </a:cubicBezTo>
                    <a:cubicBezTo>
                      <a:pt x="22338" y="13046"/>
                      <a:pt x="17134" y="15754"/>
                      <a:pt x="14723" y="20553"/>
                    </a:cubicBezTo>
                    <a:lnTo>
                      <a:pt x="14977" y="50214"/>
                    </a:lnTo>
                    <a:lnTo>
                      <a:pt x="508" y="50214"/>
                    </a:lnTo>
                    <a:cubicBezTo>
                      <a:pt x="508" y="50214"/>
                      <a:pt x="0" y="1354"/>
                      <a:pt x="0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F2A8633A-D1A9-AF9C-4B97-ED8F4C5F66E2}"/>
                  </a:ext>
                </a:extLst>
              </p:cNvPr>
              <p:cNvSpPr/>
              <p:nvPr/>
            </p:nvSpPr>
            <p:spPr>
              <a:xfrm>
                <a:off x="11474316" y="6530363"/>
                <a:ext cx="50642" cy="50954"/>
              </a:xfrm>
              <a:custGeom>
                <a:avLst/>
                <a:gdLst>
                  <a:gd name="connsiteX0" fmla="*/ 36046 w 50642"/>
                  <a:gd name="connsiteY0" fmla="*/ 19570 h 50954"/>
                  <a:gd name="connsiteX1" fmla="*/ 25385 w 50642"/>
                  <a:gd name="connsiteY1" fmla="*/ 11447 h 50954"/>
                  <a:gd name="connsiteX2" fmla="*/ 14089 w 50642"/>
                  <a:gd name="connsiteY2" fmla="*/ 19816 h 50954"/>
                  <a:gd name="connsiteX3" fmla="*/ 36046 w 50642"/>
                  <a:gd name="connsiteY3" fmla="*/ 19570 h 50954"/>
                  <a:gd name="connsiteX4" fmla="*/ 1 w 50642"/>
                  <a:gd name="connsiteY4" fmla="*/ 25478 h 50954"/>
                  <a:gd name="connsiteX5" fmla="*/ 26020 w 50642"/>
                  <a:gd name="connsiteY5" fmla="*/ 1 h 50954"/>
                  <a:gd name="connsiteX6" fmla="*/ 50642 w 50642"/>
                  <a:gd name="connsiteY6" fmla="*/ 23139 h 50954"/>
                  <a:gd name="connsiteX7" fmla="*/ 50262 w 50642"/>
                  <a:gd name="connsiteY7" fmla="*/ 28924 h 50954"/>
                  <a:gd name="connsiteX8" fmla="*/ 13962 w 50642"/>
                  <a:gd name="connsiteY8" fmla="*/ 29293 h 50954"/>
                  <a:gd name="connsiteX9" fmla="*/ 26908 w 50642"/>
                  <a:gd name="connsiteY9" fmla="*/ 38893 h 50954"/>
                  <a:gd name="connsiteX10" fmla="*/ 37823 w 50642"/>
                  <a:gd name="connsiteY10" fmla="*/ 33847 h 50954"/>
                  <a:gd name="connsiteX11" fmla="*/ 49373 w 50642"/>
                  <a:gd name="connsiteY11" fmla="*/ 40493 h 50954"/>
                  <a:gd name="connsiteX12" fmla="*/ 26781 w 50642"/>
                  <a:gd name="connsiteY12" fmla="*/ 50954 h 50954"/>
                  <a:gd name="connsiteX13" fmla="*/ 1 w 50642"/>
                  <a:gd name="connsiteY13" fmla="*/ 25478 h 50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642" h="50954">
                    <a:moveTo>
                      <a:pt x="36046" y="19570"/>
                    </a:moveTo>
                    <a:cubicBezTo>
                      <a:pt x="35158" y="14770"/>
                      <a:pt x="30716" y="11447"/>
                      <a:pt x="25385" y="11447"/>
                    </a:cubicBezTo>
                    <a:cubicBezTo>
                      <a:pt x="19293" y="11447"/>
                      <a:pt x="15485" y="14524"/>
                      <a:pt x="14089" y="19816"/>
                    </a:cubicBezTo>
                    <a:lnTo>
                      <a:pt x="36046" y="19570"/>
                    </a:lnTo>
                    <a:close/>
                    <a:moveTo>
                      <a:pt x="1" y="25478"/>
                    </a:moveTo>
                    <a:cubicBezTo>
                      <a:pt x="-126" y="11201"/>
                      <a:pt x="11297" y="124"/>
                      <a:pt x="26020" y="1"/>
                    </a:cubicBezTo>
                    <a:cubicBezTo>
                      <a:pt x="39727" y="-122"/>
                      <a:pt x="50515" y="9970"/>
                      <a:pt x="50642" y="23139"/>
                    </a:cubicBezTo>
                    <a:cubicBezTo>
                      <a:pt x="50642" y="24862"/>
                      <a:pt x="50642" y="27078"/>
                      <a:pt x="50262" y="28924"/>
                    </a:cubicBezTo>
                    <a:lnTo>
                      <a:pt x="13962" y="29293"/>
                    </a:lnTo>
                    <a:cubicBezTo>
                      <a:pt x="15485" y="35693"/>
                      <a:pt x="20181" y="39016"/>
                      <a:pt x="26908" y="38893"/>
                    </a:cubicBezTo>
                    <a:cubicBezTo>
                      <a:pt x="31477" y="38893"/>
                      <a:pt x="36173" y="36800"/>
                      <a:pt x="37823" y="33847"/>
                    </a:cubicBezTo>
                    <a:lnTo>
                      <a:pt x="49373" y="40493"/>
                    </a:lnTo>
                    <a:cubicBezTo>
                      <a:pt x="45692" y="47016"/>
                      <a:pt x="37316" y="50954"/>
                      <a:pt x="26781" y="50954"/>
                    </a:cubicBezTo>
                    <a:cubicBezTo>
                      <a:pt x="12058" y="51077"/>
                      <a:pt x="128" y="40000"/>
                      <a:pt x="1" y="25478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0CE6B802-B00C-87F0-5AB8-382BA1CD5A9A}"/>
                  </a:ext>
                </a:extLst>
              </p:cNvPr>
              <p:cNvSpPr/>
              <p:nvPr/>
            </p:nvSpPr>
            <p:spPr>
              <a:xfrm>
                <a:off x="11532193" y="6563102"/>
                <a:ext cx="18911" cy="17845"/>
              </a:xfrm>
              <a:custGeom>
                <a:avLst/>
                <a:gdLst>
                  <a:gd name="connsiteX0" fmla="*/ 127 w 18911"/>
                  <a:gd name="connsiteY0" fmla="*/ 8984 h 17845"/>
                  <a:gd name="connsiteX1" fmla="*/ 9392 w 18911"/>
                  <a:gd name="connsiteY1" fmla="*/ 0 h 17845"/>
                  <a:gd name="connsiteX2" fmla="*/ 18911 w 18911"/>
                  <a:gd name="connsiteY2" fmla="*/ 8738 h 17845"/>
                  <a:gd name="connsiteX3" fmla="*/ 9519 w 18911"/>
                  <a:gd name="connsiteY3" fmla="*/ 17846 h 17845"/>
                  <a:gd name="connsiteX4" fmla="*/ 0 w 18911"/>
                  <a:gd name="connsiteY4" fmla="*/ 8984 h 17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11" h="17845">
                    <a:moveTo>
                      <a:pt x="127" y="8984"/>
                    </a:moveTo>
                    <a:cubicBezTo>
                      <a:pt x="127" y="3938"/>
                      <a:pt x="4188" y="0"/>
                      <a:pt x="9392" y="0"/>
                    </a:cubicBezTo>
                    <a:cubicBezTo>
                      <a:pt x="14723" y="0"/>
                      <a:pt x="18911" y="3815"/>
                      <a:pt x="18911" y="8738"/>
                    </a:cubicBezTo>
                    <a:cubicBezTo>
                      <a:pt x="18911" y="13784"/>
                      <a:pt x="14850" y="17723"/>
                      <a:pt x="9519" y="17846"/>
                    </a:cubicBezTo>
                    <a:cubicBezTo>
                      <a:pt x="4315" y="17846"/>
                      <a:pt x="127" y="13907"/>
                      <a:pt x="0" y="898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92305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Text+Tabl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A1EDF9C-CA2E-F15D-01B3-473A8A80B1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97460" y="1716146"/>
            <a:ext cx="9789640" cy="762104"/>
          </a:xfrm>
          <a:prstGeom prst="rect">
            <a:avLst/>
          </a:prstGeom>
        </p:spPr>
        <p:txBody>
          <a:bodyPr/>
          <a:lstStyle>
            <a:lvl1pPr>
              <a:spcAft>
                <a:spcPts val="1000"/>
              </a:spcAft>
              <a:defRPr/>
            </a:lvl1pPr>
            <a:lvl2pPr marL="0" indent="0">
              <a:spcBef>
                <a:spcPts val="600"/>
              </a:spcBef>
              <a:spcAft>
                <a:spcPts val="600"/>
              </a:spcAft>
              <a:buNone/>
              <a:defRPr sz="1400" b="1" cap="all" baseline="0">
                <a:solidFill>
                  <a:schemeClr val="accent1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defRPr sz="1100"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300"/>
              </a:spcAft>
              <a:buNone/>
              <a:defRPr sz="1000">
                <a:solidFill>
                  <a:schemeClr val="tx2"/>
                </a:solidFill>
              </a:defRPr>
            </a:lvl5pPr>
            <a:lvl6pPr marL="108000" indent="-108000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defRPr sz="1000">
                <a:solidFill>
                  <a:schemeClr val="tx2"/>
                </a:solidFill>
              </a:defRPr>
            </a:lvl6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D1F2508-3F1C-1A31-2C9D-318777600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9364" y="853928"/>
            <a:ext cx="8655874" cy="61306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6260CE9-7A50-57B9-092C-D3C339316C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08100" y="4570092"/>
            <a:ext cx="2908151" cy="1491842"/>
          </a:xfrm>
          <a:prstGeom prst="roundRect">
            <a:avLst>
              <a:gd name="adj" fmla="val 8624"/>
            </a:avLst>
          </a:prstGeom>
          <a:solidFill>
            <a:schemeClr val="bg1"/>
          </a:solidFill>
        </p:spPr>
        <p:txBody>
          <a:bodyPr lIns="108000" tIns="72000" rIns="108000" bIns="72000">
            <a:noAutofit/>
          </a:bodyPr>
          <a:lstStyle>
            <a:lvl1pPr>
              <a:lnSpc>
                <a:spcPct val="90000"/>
              </a:lnSpc>
              <a:spcAft>
                <a:spcPts val="200"/>
              </a:spcAft>
              <a:defRPr sz="1400" b="1" cap="all" baseline="0">
                <a:solidFill>
                  <a:schemeClr val="accent1"/>
                </a:solidFill>
              </a:defRPr>
            </a:lvl1pPr>
            <a:lvl2pPr marL="0" indent="0">
              <a:spcBef>
                <a:spcPts val="200"/>
              </a:spcBef>
              <a:spcAft>
                <a:spcPts val="200"/>
              </a:spcAft>
              <a:buNone/>
              <a:defRPr sz="1000" b="0" cap="none" baseline="0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None/>
              <a:defRPr sz="1000">
                <a:solidFill>
                  <a:schemeClr val="tx2"/>
                </a:solidFill>
              </a:defRPr>
            </a:lvl3pPr>
            <a:lvl4pPr marL="108000" indent="-108000"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</a:defRPr>
            </a:lvl4pPr>
            <a:lvl5pPr marL="0" indent="0">
              <a:spcBef>
                <a:spcPts val="100"/>
              </a:spcBef>
              <a:spcAft>
                <a:spcPts val="100"/>
              </a:spcAft>
              <a:buNone/>
              <a:defRPr sz="1000">
                <a:solidFill>
                  <a:schemeClr val="tx2"/>
                </a:solidFill>
              </a:defRPr>
            </a:lvl5pPr>
            <a:lvl6pPr marL="108000" indent="-108000">
              <a:lnSpc>
                <a:spcPct val="105000"/>
              </a:lnSpc>
              <a:spcBef>
                <a:spcPts val="100"/>
              </a:spcBef>
              <a:spcAft>
                <a:spcPts val="100"/>
              </a:spcAft>
              <a:defRPr sz="1000">
                <a:solidFill>
                  <a:schemeClr val="tx2"/>
                </a:solidFill>
              </a:defRPr>
            </a:lvl6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2" name="Table Placeholder 11">
            <a:extLst>
              <a:ext uri="{FF2B5EF4-FFF2-40B4-BE49-F238E27FC236}">
                <a16:creationId xmlns:a16="http://schemas.microsoft.com/office/drawing/2014/main" id="{EB15AB98-F353-CE7C-E6F4-0A57EF0E38E8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1308100" y="2671486"/>
            <a:ext cx="9765368" cy="1615288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15" name="Table Placeholder 14">
            <a:extLst>
              <a:ext uri="{FF2B5EF4-FFF2-40B4-BE49-F238E27FC236}">
                <a16:creationId xmlns:a16="http://schemas.microsoft.com/office/drawing/2014/main" id="{661902A2-C526-6462-C366-8BA0FC402383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412316" y="4570092"/>
            <a:ext cx="6654800" cy="1166813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E0E2400-3E72-CB24-8B6A-DBE108F689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12760" y="906921"/>
            <a:ext cx="1449490" cy="426579"/>
          </a:xfrm>
          <a:prstGeom prst="rect">
            <a:avLst/>
          </a:prstGeom>
        </p:spPr>
        <p:txBody>
          <a:bodyPr/>
          <a:lstStyle>
            <a:lvl1pPr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SECTION HEADING</a:t>
            </a:r>
            <a:endParaRPr lang="en-AU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F0F9C8E-3EF5-1486-5811-EC2AABCA916A}"/>
              </a:ext>
            </a:extLst>
          </p:cNvPr>
          <p:cNvGrpSpPr/>
          <p:nvPr userDrawn="1"/>
        </p:nvGrpSpPr>
        <p:grpSpPr>
          <a:xfrm>
            <a:off x="10398919" y="6280277"/>
            <a:ext cx="1271617" cy="400484"/>
            <a:chOff x="10398919" y="6280277"/>
            <a:chExt cx="1271617" cy="40048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24608245-8D5E-976A-AAAB-E6EF46F617D5}"/>
                </a:ext>
              </a:extLst>
            </p:cNvPr>
            <p:cNvSpPr/>
            <p:nvPr/>
          </p:nvSpPr>
          <p:spPr>
            <a:xfrm>
              <a:off x="10398919" y="6280277"/>
              <a:ext cx="1271617" cy="400484"/>
            </a:xfrm>
            <a:custGeom>
              <a:avLst/>
              <a:gdLst>
                <a:gd name="connsiteX0" fmla="*/ 974623 w 1271617"/>
                <a:gd name="connsiteY0" fmla="*/ 94029 h 400484"/>
                <a:gd name="connsiteX1" fmla="*/ 974623 w 1271617"/>
                <a:gd name="connsiteY1" fmla="*/ 40738 h 400484"/>
                <a:gd name="connsiteX2" fmla="*/ 932486 w 1271617"/>
                <a:gd name="connsiteY2" fmla="*/ 0 h 400484"/>
                <a:gd name="connsiteX3" fmla="*/ 42138 w 1271617"/>
                <a:gd name="connsiteY3" fmla="*/ 0 h 400484"/>
                <a:gd name="connsiteX4" fmla="*/ 0 w 1271617"/>
                <a:gd name="connsiteY4" fmla="*/ 40738 h 400484"/>
                <a:gd name="connsiteX5" fmla="*/ 0 w 1271617"/>
                <a:gd name="connsiteY5" fmla="*/ 224857 h 400484"/>
                <a:gd name="connsiteX6" fmla="*/ 42138 w 1271617"/>
                <a:gd name="connsiteY6" fmla="*/ 265595 h 400484"/>
                <a:gd name="connsiteX7" fmla="*/ 195965 w 1271617"/>
                <a:gd name="connsiteY7" fmla="*/ 265595 h 400484"/>
                <a:gd name="connsiteX8" fmla="*/ 238103 w 1271617"/>
                <a:gd name="connsiteY8" fmla="*/ 306456 h 400484"/>
                <a:gd name="connsiteX9" fmla="*/ 238103 w 1271617"/>
                <a:gd name="connsiteY9" fmla="*/ 359747 h 400484"/>
                <a:gd name="connsiteX10" fmla="*/ 280114 w 1271617"/>
                <a:gd name="connsiteY10" fmla="*/ 400485 h 400484"/>
                <a:gd name="connsiteX11" fmla="*/ 1229607 w 1271617"/>
                <a:gd name="connsiteY11" fmla="*/ 400485 h 400484"/>
                <a:gd name="connsiteX12" fmla="*/ 1271618 w 1271617"/>
                <a:gd name="connsiteY12" fmla="*/ 359747 h 400484"/>
                <a:gd name="connsiteX13" fmla="*/ 1271618 w 1271617"/>
                <a:gd name="connsiteY13" fmla="*/ 175627 h 400484"/>
                <a:gd name="connsiteX14" fmla="*/ 1229607 w 1271617"/>
                <a:gd name="connsiteY14" fmla="*/ 134767 h 400484"/>
                <a:gd name="connsiteX15" fmla="*/ 1016634 w 1271617"/>
                <a:gd name="connsiteY15" fmla="*/ 134767 h 400484"/>
                <a:gd name="connsiteX16" fmla="*/ 974496 w 1271617"/>
                <a:gd name="connsiteY16" fmla="*/ 93906 h 40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1617" h="400484">
                  <a:moveTo>
                    <a:pt x="974623" y="94029"/>
                  </a:moveTo>
                  <a:lnTo>
                    <a:pt x="974623" y="40738"/>
                  </a:lnTo>
                  <a:cubicBezTo>
                    <a:pt x="974623" y="18215"/>
                    <a:pt x="955839" y="0"/>
                    <a:pt x="932486" y="0"/>
                  </a:cubicBezTo>
                  <a:lnTo>
                    <a:pt x="42138" y="0"/>
                  </a:lnTo>
                  <a:cubicBezTo>
                    <a:pt x="18784" y="0"/>
                    <a:pt x="0" y="18215"/>
                    <a:pt x="0" y="40738"/>
                  </a:cubicBezTo>
                  <a:lnTo>
                    <a:pt x="0" y="224857"/>
                  </a:lnTo>
                  <a:cubicBezTo>
                    <a:pt x="0" y="247380"/>
                    <a:pt x="18784" y="265595"/>
                    <a:pt x="42138" y="265595"/>
                  </a:cubicBezTo>
                  <a:lnTo>
                    <a:pt x="195965" y="265595"/>
                  </a:lnTo>
                  <a:cubicBezTo>
                    <a:pt x="219192" y="265595"/>
                    <a:pt x="238103" y="283810"/>
                    <a:pt x="238103" y="306456"/>
                  </a:cubicBezTo>
                  <a:lnTo>
                    <a:pt x="238103" y="359747"/>
                  </a:lnTo>
                  <a:cubicBezTo>
                    <a:pt x="238103" y="382270"/>
                    <a:pt x="256887" y="400485"/>
                    <a:pt x="280114" y="400485"/>
                  </a:cubicBezTo>
                  <a:lnTo>
                    <a:pt x="1229607" y="400485"/>
                  </a:lnTo>
                  <a:cubicBezTo>
                    <a:pt x="1252833" y="400485"/>
                    <a:pt x="1271618" y="382270"/>
                    <a:pt x="1271618" y="359747"/>
                  </a:cubicBezTo>
                  <a:lnTo>
                    <a:pt x="1271618" y="175627"/>
                  </a:lnTo>
                  <a:cubicBezTo>
                    <a:pt x="1271618" y="153105"/>
                    <a:pt x="1252833" y="134767"/>
                    <a:pt x="1229607" y="134767"/>
                  </a:cubicBezTo>
                  <a:lnTo>
                    <a:pt x="1016634" y="134767"/>
                  </a:lnTo>
                  <a:cubicBezTo>
                    <a:pt x="993408" y="134767"/>
                    <a:pt x="974496" y="116552"/>
                    <a:pt x="974496" y="93906"/>
                  </a:cubicBezTo>
                </a:path>
              </a:pathLst>
            </a:custGeom>
            <a:solidFill>
              <a:schemeClr val="accent1"/>
            </a:solidFill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45EC914-480E-1CB3-9E3A-B1834BAE5090}"/>
                </a:ext>
              </a:extLst>
            </p:cNvPr>
            <p:cNvGrpSpPr/>
            <p:nvPr userDrawn="1"/>
          </p:nvGrpSpPr>
          <p:grpSpPr>
            <a:xfrm>
              <a:off x="10547416" y="6373321"/>
              <a:ext cx="1003688" cy="228179"/>
              <a:chOff x="10547416" y="6373321"/>
              <a:chExt cx="1003688" cy="228179"/>
            </a:xfrm>
          </p:grpSpPr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41D4F34B-34FC-6CD7-94BB-C4581032A8DA}"/>
                  </a:ext>
                </a:extLst>
              </p:cNvPr>
              <p:cNvSpPr/>
              <p:nvPr/>
            </p:nvSpPr>
            <p:spPr>
              <a:xfrm>
                <a:off x="10547416" y="6379228"/>
                <a:ext cx="44295" cy="70398"/>
              </a:xfrm>
              <a:custGeom>
                <a:avLst/>
                <a:gdLst>
                  <a:gd name="connsiteX0" fmla="*/ 44168 w 44295"/>
                  <a:gd name="connsiteY0" fmla="*/ 0 h 70398"/>
                  <a:gd name="connsiteX1" fmla="*/ 44295 w 44295"/>
                  <a:gd name="connsiteY1" fmla="*/ 14277 h 70398"/>
                  <a:gd name="connsiteX2" fmla="*/ 15357 w 44295"/>
                  <a:gd name="connsiteY2" fmla="*/ 14523 h 70398"/>
                  <a:gd name="connsiteX3" fmla="*/ 15484 w 44295"/>
                  <a:gd name="connsiteY3" fmla="*/ 29169 h 70398"/>
                  <a:gd name="connsiteX4" fmla="*/ 41249 w 44295"/>
                  <a:gd name="connsiteY4" fmla="*/ 28799 h 70398"/>
                  <a:gd name="connsiteX5" fmla="*/ 41376 w 44295"/>
                  <a:gd name="connsiteY5" fmla="*/ 43076 h 70398"/>
                  <a:gd name="connsiteX6" fmla="*/ 15611 w 44295"/>
                  <a:gd name="connsiteY6" fmla="*/ 43322 h 70398"/>
                  <a:gd name="connsiteX7" fmla="*/ 15992 w 44295"/>
                  <a:gd name="connsiteY7" fmla="*/ 70276 h 70398"/>
                  <a:gd name="connsiteX8" fmla="*/ 762 w 44295"/>
                  <a:gd name="connsiteY8" fmla="*/ 70399 h 70398"/>
                  <a:gd name="connsiteX9" fmla="*/ 0 w 44295"/>
                  <a:gd name="connsiteY9" fmla="*/ 492 h 70398"/>
                  <a:gd name="connsiteX10" fmla="*/ 44168 w 44295"/>
                  <a:gd name="connsiteY10" fmla="*/ 0 h 70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4295" h="70398">
                    <a:moveTo>
                      <a:pt x="44168" y="0"/>
                    </a:moveTo>
                    <a:lnTo>
                      <a:pt x="44295" y="14277"/>
                    </a:lnTo>
                    <a:lnTo>
                      <a:pt x="15357" y="14523"/>
                    </a:lnTo>
                    <a:lnTo>
                      <a:pt x="15484" y="29169"/>
                    </a:lnTo>
                    <a:lnTo>
                      <a:pt x="41249" y="28799"/>
                    </a:lnTo>
                    <a:lnTo>
                      <a:pt x="41376" y="43076"/>
                    </a:lnTo>
                    <a:lnTo>
                      <a:pt x="15611" y="43322"/>
                    </a:lnTo>
                    <a:lnTo>
                      <a:pt x="15992" y="70276"/>
                    </a:lnTo>
                    <a:lnTo>
                      <a:pt x="762" y="70399"/>
                    </a:lnTo>
                    <a:lnTo>
                      <a:pt x="0" y="492"/>
                    </a:lnTo>
                    <a:lnTo>
                      <a:pt x="44168" y="0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903028AC-DAE1-BC8F-8DAE-CF92827A2C84}"/>
                  </a:ext>
                </a:extLst>
              </p:cNvPr>
              <p:cNvSpPr/>
              <p:nvPr/>
            </p:nvSpPr>
            <p:spPr>
              <a:xfrm>
                <a:off x="10596534" y="6376152"/>
                <a:ext cx="17768" cy="72737"/>
              </a:xfrm>
              <a:custGeom>
                <a:avLst/>
                <a:gdLst>
                  <a:gd name="connsiteX0" fmla="*/ 16500 w 17768"/>
                  <a:gd name="connsiteY0" fmla="*/ 23753 h 72737"/>
                  <a:gd name="connsiteX1" fmla="*/ 17007 w 17768"/>
                  <a:gd name="connsiteY1" fmla="*/ 72737 h 72737"/>
                  <a:gd name="connsiteX2" fmla="*/ 2538 w 17768"/>
                  <a:gd name="connsiteY2" fmla="*/ 72737 h 72737"/>
                  <a:gd name="connsiteX3" fmla="*/ 2031 w 17768"/>
                  <a:gd name="connsiteY3" fmla="*/ 23876 h 72737"/>
                  <a:gd name="connsiteX4" fmla="*/ 16627 w 17768"/>
                  <a:gd name="connsiteY4" fmla="*/ 23876 h 72737"/>
                  <a:gd name="connsiteX5" fmla="*/ 8884 w 17768"/>
                  <a:gd name="connsiteY5" fmla="*/ 123 h 72737"/>
                  <a:gd name="connsiteX6" fmla="*/ 17769 w 17768"/>
                  <a:gd name="connsiteY6" fmla="*/ 8492 h 72737"/>
                  <a:gd name="connsiteX7" fmla="*/ 9011 w 17768"/>
                  <a:gd name="connsiteY7" fmla="*/ 17107 h 72737"/>
                  <a:gd name="connsiteX8" fmla="*/ 0 w 17768"/>
                  <a:gd name="connsiteY8" fmla="*/ 8615 h 72737"/>
                  <a:gd name="connsiteX9" fmla="*/ 8758 w 17768"/>
                  <a:gd name="connsiteY9" fmla="*/ 0 h 72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768" h="72737">
                    <a:moveTo>
                      <a:pt x="16500" y="23753"/>
                    </a:moveTo>
                    <a:lnTo>
                      <a:pt x="17007" y="72737"/>
                    </a:lnTo>
                    <a:lnTo>
                      <a:pt x="2538" y="72737"/>
                    </a:lnTo>
                    <a:cubicBezTo>
                      <a:pt x="2538" y="72737"/>
                      <a:pt x="2031" y="23876"/>
                      <a:pt x="2031" y="23876"/>
                    </a:cubicBezTo>
                    <a:lnTo>
                      <a:pt x="16627" y="23876"/>
                    </a:lnTo>
                    <a:close/>
                    <a:moveTo>
                      <a:pt x="8884" y="123"/>
                    </a:moveTo>
                    <a:cubicBezTo>
                      <a:pt x="13707" y="123"/>
                      <a:pt x="17769" y="3938"/>
                      <a:pt x="17769" y="8492"/>
                    </a:cubicBezTo>
                    <a:cubicBezTo>
                      <a:pt x="17769" y="13169"/>
                      <a:pt x="13834" y="17107"/>
                      <a:pt x="9011" y="17107"/>
                    </a:cubicBezTo>
                    <a:cubicBezTo>
                      <a:pt x="4188" y="17107"/>
                      <a:pt x="127" y="13292"/>
                      <a:pt x="0" y="8615"/>
                    </a:cubicBezTo>
                    <a:cubicBezTo>
                      <a:pt x="0" y="4061"/>
                      <a:pt x="3935" y="123"/>
                      <a:pt x="8758" y="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9552D4A2-51DD-4E71-F199-7FCDF6E33549}"/>
                  </a:ext>
                </a:extLst>
              </p:cNvPr>
              <p:cNvSpPr/>
              <p:nvPr/>
            </p:nvSpPr>
            <p:spPr>
              <a:xfrm>
                <a:off x="10623314" y="6398550"/>
                <a:ext cx="49372" cy="50215"/>
              </a:xfrm>
              <a:custGeom>
                <a:avLst/>
                <a:gdLst>
                  <a:gd name="connsiteX0" fmla="*/ 14596 w 49372"/>
                  <a:gd name="connsiteY0" fmla="*/ 6894 h 50215"/>
                  <a:gd name="connsiteX1" fmla="*/ 28303 w 49372"/>
                  <a:gd name="connsiteY1" fmla="*/ 1 h 50215"/>
                  <a:gd name="connsiteX2" fmla="*/ 49118 w 49372"/>
                  <a:gd name="connsiteY2" fmla="*/ 22032 h 50215"/>
                  <a:gd name="connsiteX3" fmla="*/ 49372 w 49372"/>
                  <a:gd name="connsiteY3" fmla="*/ 49847 h 50215"/>
                  <a:gd name="connsiteX4" fmla="*/ 34903 w 49372"/>
                  <a:gd name="connsiteY4" fmla="*/ 49847 h 50215"/>
                  <a:gd name="connsiteX5" fmla="*/ 34649 w 49372"/>
                  <a:gd name="connsiteY5" fmla="*/ 24616 h 50215"/>
                  <a:gd name="connsiteX6" fmla="*/ 24750 w 49372"/>
                  <a:gd name="connsiteY6" fmla="*/ 14032 h 50215"/>
                  <a:gd name="connsiteX7" fmla="*/ 14723 w 49372"/>
                  <a:gd name="connsiteY7" fmla="*/ 19693 h 50215"/>
                  <a:gd name="connsiteX8" fmla="*/ 15104 w 49372"/>
                  <a:gd name="connsiteY8" fmla="*/ 50216 h 50215"/>
                  <a:gd name="connsiteX9" fmla="*/ 508 w 49372"/>
                  <a:gd name="connsiteY9" fmla="*/ 50216 h 50215"/>
                  <a:gd name="connsiteX10" fmla="*/ 0 w 49372"/>
                  <a:gd name="connsiteY10" fmla="*/ 1355 h 50215"/>
                  <a:gd name="connsiteX11" fmla="*/ 14596 w 49372"/>
                  <a:gd name="connsiteY11" fmla="*/ 1355 h 50215"/>
                  <a:gd name="connsiteX12" fmla="*/ 14596 w 49372"/>
                  <a:gd name="connsiteY12" fmla="*/ 7017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372" h="50215">
                    <a:moveTo>
                      <a:pt x="14596" y="6894"/>
                    </a:moveTo>
                    <a:cubicBezTo>
                      <a:pt x="17388" y="2709"/>
                      <a:pt x="22719" y="1"/>
                      <a:pt x="28303" y="1"/>
                    </a:cubicBezTo>
                    <a:cubicBezTo>
                      <a:pt x="41122" y="-122"/>
                      <a:pt x="48991" y="8247"/>
                      <a:pt x="49118" y="22032"/>
                    </a:cubicBezTo>
                    <a:lnTo>
                      <a:pt x="49372" y="49847"/>
                    </a:lnTo>
                    <a:lnTo>
                      <a:pt x="34903" y="49847"/>
                    </a:lnTo>
                    <a:cubicBezTo>
                      <a:pt x="34903" y="49847"/>
                      <a:pt x="34649" y="24616"/>
                      <a:pt x="34649" y="24616"/>
                    </a:cubicBezTo>
                    <a:cubicBezTo>
                      <a:pt x="34649" y="17847"/>
                      <a:pt x="30715" y="13909"/>
                      <a:pt x="24750" y="14032"/>
                    </a:cubicBezTo>
                    <a:cubicBezTo>
                      <a:pt x="20688" y="14032"/>
                      <a:pt x="16754" y="16247"/>
                      <a:pt x="14723" y="19693"/>
                    </a:cubicBezTo>
                    <a:lnTo>
                      <a:pt x="15104" y="50216"/>
                    </a:lnTo>
                    <a:lnTo>
                      <a:pt x="508" y="50216"/>
                    </a:lnTo>
                    <a:cubicBezTo>
                      <a:pt x="508" y="50216"/>
                      <a:pt x="0" y="1355"/>
                      <a:pt x="0" y="1355"/>
                    </a:cubicBezTo>
                    <a:lnTo>
                      <a:pt x="14596" y="1355"/>
                    </a:lnTo>
                    <a:cubicBezTo>
                      <a:pt x="14596" y="1355"/>
                      <a:pt x="14596" y="7017"/>
                      <a:pt x="14596" y="701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9A7EA3DE-B4B1-6088-D84D-4105D0F7FEAF}"/>
                  </a:ext>
                </a:extLst>
              </p:cNvPr>
              <p:cNvSpPr/>
              <p:nvPr/>
            </p:nvSpPr>
            <p:spPr>
              <a:xfrm>
                <a:off x="10680427" y="6377998"/>
                <a:ext cx="53307" cy="71138"/>
              </a:xfrm>
              <a:custGeom>
                <a:avLst/>
                <a:gdLst>
                  <a:gd name="connsiteX0" fmla="*/ 26908 w 53307"/>
                  <a:gd name="connsiteY0" fmla="*/ 57599 h 71138"/>
                  <a:gd name="connsiteX1" fmla="*/ 38585 w 53307"/>
                  <a:gd name="connsiteY1" fmla="*/ 51445 h 71138"/>
                  <a:gd name="connsiteX2" fmla="*/ 38585 w 53307"/>
                  <a:gd name="connsiteY2" fmla="*/ 39507 h 71138"/>
                  <a:gd name="connsiteX3" fmla="*/ 26654 w 53307"/>
                  <a:gd name="connsiteY3" fmla="*/ 33353 h 71138"/>
                  <a:gd name="connsiteX4" fmla="*/ 14216 w 53307"/>
                  <a:gd name="connsiteY4" fmla="*/ 45661 h 71138"/>
                  <a:gd name="connsiteX5" fmla="*/ 26908 w 53307"/>
                  <a:gd name="connsiteY5" fmla="*/ 57722 h 71138"/>
                  <a:gd name="connsiteX6" fmla="*/ 53308 w 53307"/>
                  <a:gd name="connsiteY6" fmla="*/ 69783 h 71138"/>
                  <a:gd name="connsiteX7" fmla="*/ 38712 w 53307"/>
                  <a:gd name="connsiteY7" fmla="*/ 69783 h 71138"/>
                  <a:gd name="connsiteX8" fmla="*/ 38712 w 53307"/>
                  <a:gd name="connsiteY8" fmla="*/ 64122 h 71138"/>
                  <a:gd name="connsiteX9" fmla="*/ 23862 w 53307"/>
                  <a:gd name="connsiteY9" fmla="*/ 71137 h 71138"/>
                  <a:gd name="connsiteX10" fmla="*/ 1 w 53307"/>
                  <a:gd name="connsiteY10" fmla="*/ 45784 h 71138"/>
                  <a:gd name="connsiteX11" fmla="*/ 23355 w 53307"/>
                  <a:gd name="connsiteY11" fmla="*/ 20061 h 71138"/>
                  <a:gd name="connsiteX12" fmla="*/ 38331 w 53307"/>
                  <a:gd name="connsiteY12" fmla="*/ 26707 h 71138"/>
                  <a:gd name="connsiteX13" fmla="*/ 38077 w 53307"/>
                  <a:gd name="connsiteY13" fmla="*/ 0 h 71138"/>
                  <a:gd name="connsiteX14" fmla="*/ 52546 w 53307"/>
                  <a:gd name="connsiteY14" fmla="*/ 0 h 71138"/>
                  <a:gd name="connsiteX15" fmla="*/ 53308 w 53307"/>
                  <a:gd name="connsiteY15" fmla="*/ 69783 h 7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71138">
                    <a:moveTo>
                      <a:pt x="26908" y="57599"/>
                    </a:moveTo>
                    <a:cubicBezTo>
                      <a:pt x="31985" y="57599"/>
                      <a:pt x="36427" y="54891"/>
                      <a:pt x="38585" y="51445"/>
                    </a:cubicBezTo>
                    <a:lnTo>
                      <a:pt x="38585" y="39507"/>
                    </a:lnTo>
                    <a:cubicBezTo>
                      <a:pt x="36300" y="35938"/>
                      <a:pt x="31731" y="33353"/>
                      <a:pt x="26654" y="33353"/>
                    </a:cubicBezTo>
                    <a:cubicBezTo>
                      <a:pt x="19547" y="33353"/>
                      <a:pt x="14089" y="38645"/>
                      <a:pt x="14216" y="45661"/>
                    </a:cubicBezTo>
                    <a:cubicBezTo>
                      <a:pt x="14216" y="52676"/>
                      <a:pt x="19801" y="57845"/>
                      <a:pt x="26908" y="57722"/>
                    </a:cubicBezTo>
                    <a:moveTo>
                      <a:pt x="53308" y="69783"/>
                    </a:moveTo>
                    <a:lnTo>
                      <a:pt x="38712" y="69783"/>
                    </a:lnTo>
                    <a:cubicBezTo>
                      <a:pt x="38712" y="69783"/>
                      <a:pt x="38712" y="64122"/>
                      <a:pt x="38712" y="64122"/>
                    </a:cubicBezTo>
                    <a:cubicBezTo>
                      <a:pt x="36300" y="68183"/>
                      <a:pt x="30208" y="71014"/>
                      <a:pt x="23862" y="71137"/>
                    </a:cubicBezTo>
                    <a:cubicBezTo>
                      <a:pt x="10662" y="71260"/>
                      <a:pt x="128" y="59937"/>
                      <a:pt x="1" y="45784"/>
                    </a:cubicBezTo>
                    <a:cubicBezTo>
                      <a:pt x="-126" y="31630"/>
                      <a:pt x="10155" y="20184"/>
                      <a:pt x="23355" y="20061"/>
                    </a:cubicBezTo>
                    <a:cubicBezTo>
                      <a:pt x="29701" y="20061"/>
                      <a:pt x="35793" y="22769"/>
                      <a:pt x="38331" y="26707"/>
                    </a:cubicBezTo>
                    <a:lnTo>
                      <a:pt x="38077" y="0"/>
                    </a:lnTo>
                    <a:lnTo>
                      <a:pt x="52546" y="0"/>
                    </a:lnTo>
                    <a:cubicBezTo>
                      <a:pt x="52546" y="0"/>
                      <a:pt x="53308" y="69783"/>
                      <a:pt x="53308" y="6978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1CFB5B08-AAB6-8A3B-77E6-23125B5C3E06}"/>
                  </a:ext>
                </a:extLst>
              </p:cNvPr>
              <p:cNvSpPr/>
              <p:nvPr/>
            </p:nvSpPr>
            <p:spPr>
              <a:xfrm>
                <a:off x="10760135" y="6397936"/>
                <a:ext cx="53687" cy="65721"/>
              </a:xfrm>
              <a:custGeom>
                <a:avLst/>
                <a:gdLst>
                  <a:gd name="connsiteX0" fmla="*/ 19927 w 53687"/>
                  <a:gd name="connsiteY0" fmla="*/ 45415 h 65721"/>
                  <a:gd name="connsiteX1" fmla="*/ 0 w 53687"/>
                  <a:gd name="connsiteY1" fmla="*/ 492 h 65721"/>
                  <a:gd name="connsiteX2" fmla="*/ 15611 w 53687"/>
                  <a:gd name="connsiteY2" fmla="*/ 369 h 65721"/>
                  <a:gd name="connsiteX3" fmla="*/ 27161 w 53687"/>
                  <a:gd name="connsiteY3" fmla="*/ 28923 h 65721"/>
                  <a:gd name="connsiteX4" fmla="*/ 38076 w 53687"/>
                  <a:gd name="connsiteY4" fmla="*/ 123 h 65721"/>
                  <a:gd name="connsiteX5" fmla="*/ 53687 w 53687"/>
                  <a:gd name="connsiteY5" fmla="*/ 0 h 65721"/>
                  <a:gd name="connsiteX6" fmla="*/ 26273 w 53687"/>
                  <a:gd name="connsiteY6" fmla="*/ 65599 h 65721"/>
                  <a:gd name="connsiteX7" fmla="*/ 10788 w 53687"/>
                  <a:gd name="connsiteY7" fmla="*/ 65722 h 65721"/>
                  <a:gd name="connsiteX8" fmla="*/ 19927 w 53687"/>
                  <a:gd name="connsiteY8" fmla="*/ 45415 h 65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3687" h="65721">
                    <a:moveTo>
                      <a:pt x="19927" y="45415"/>
                    </a:moveTo>
                    <a:lnTo>
                      <a:pt x="0" y="492"/>
                    </a:lnTo>
                    <a:lnTo>
                      <a:pt x="15611" y="369"/>
                    </a:lnTo>
                    <a:lnTo>
                      <a:pt x="27161" y="28923"/>
                    </a:lnTo>
                    <a:lnTo>
                      <a:pt x="38076" y="123"/>
                    </a:lnTo>
                    <a:lnTo>
                      <a:pt x="53687" y="0"/>
                    </a:lnTo>
                    <a:lnTo>
                      <a:pt x="26273" y="65599"/>
                    </a:lnTo>
                    <a:lnTo>
                      <a:pt x="10788" y="65722"/>
                    </a:lnTo>
                    <a:lnTo>
                      <a:pt x="19927" y="45415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602C779-7430-9D73-4CD4-D1B98E5A8AB2}"/>
                  </a:ext>
                </a:extLst>
              </p:cNvPr>
              <p:cNvSpPr/>
              <p:nvPr/>
            </p:nvSpPr>
            <p:spPr>
              <a:xfrm>
                <a:off x="10814329" y="6396581"/>
                <a:ext cx="52547" cy="51078"/>
              </a:xfrm>
              <a:custGeom>
                <a:avLst/>
                <a:gdLst>
                  <a:gd name="connsiteX0" fmla="*/ 26401 w 52547"/>
                  <a:gd name="connsiteY0" fmla="*/ 37539 h 51078"/>
                  <a:gd name="connsiteX1" fmla="*/ 38331 w 52547"/>
                  <a:gd name="connsiteY1" fmla="*/ 25477 h 51078"/>
                  <a:gd name="connsiteX2" fmla="*/ 26147 w 52547"/>
                  <a:gd name="connsiteY2" fmla="*/ 13539 h 51078"/>
                  <a:gd name="connsiteX3" fmla="*/ 14216 w 52547"/>
                  <a:gd name="connsiteY3" fmla="*/ 25724 h 51078"/>
                  <a:gd name="connsiteX4" fmla="*/ 26401 w 52547"/>
                  <a:gd name="connsiteY4" fmla="*/ 37539 h 51078"/>
                  <a:gd name="connsiteX5" fmla="*/ 52546 w 52547"/>
                  <a:gd name="connsiteY5" fmla="*/ 25354 h 51078"/>
                  <a:gd name="connsiteX6" fmla="*/ 26527 w 52547"/>
                  <a:gd name="connsiteY6" fmla="*/ 51077 h 51078"/>
                  <a:gd name="connsiteX7" fmla="*/ 1 w 52547"/>
                  <a:gd name="connsiteY7" fmla="*/ 25847 h 51078"/>
                  <a:gd name="connsiteX8" fmla="*/ 26020 w 52547"/>
                  <a:gd name="connsiteY8" fmla="*/ 1 h 51078"/>
                  <a:gd name="connsiteX9" fmla="*/ 52546 w 52547"/>
                  <a:gd name="connsiteY9" fmla="*/ 25354 h 5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547" h="51078">
                    <a:moveTo>
                      <a:pt x="26401" y="37539"/>
                    </a:moveTo>
                    <a:cubicBezTo>
                      <a:pt x="33254" y="37539"/>
                      <a:pt x="38331" y="32247"/>
                      <a:pt x="38331" y="25477"/>
                    </a:cubicBezTo>
                    <a:cubicBezTo>
                      <a:pt x="38331" y="18585"/>
                      <a:pt x="33000" y="13416"/>
                      <a:pt x="26147" y="13539"/>
                    </a:cubicBezTo>
                    <a:cubicBezTo>
                      <a:pt x="19293" y="13539"/>
                      <a:pt x="14216" y="18831"/>
                      <a:pt x="14216" y="25724"/>
                    </a:cubicBezTo>
                    <a:cubicBezTo>
                      <a:pt x="14216" y="32493"/>
                      <a:pt x="19547" y="37662"/>
                      <a:pt x="26401" y="37539"/>
                    </a:cubicBezTo>
                    <a:moveTo>
                      <a:pt x="52546" y="25354"/>
                    </a:moveTo>
                    <a:cubicBezTo>
                      <a:pt x="52673" y="39877"/>
                      <a:pt x="41377" y="50954"/>
                      <a:pt x="26527" y="51077"/>
                    </a:cubicBezTo>
                    <a:cubicBezTo>
                      <a:pt x="11551" y="51200"/>
                      <a:pt x="128" y="40493"/>
                      <a:pt x="1" y="25847"/>
                    </a:cubicBezTo>
                    <a:cubicBezTo>
                      <a:pt x="-126" y="11201"/>
                      <a:pt x="11043" y="124"/>
                      <a:pt x="26020" y="1"/>
                    </a:cubicBezTo>
                    <a:cubicBezTo>
                      <a:pt x="40870" y="-122"/>
                      <a:pt x="52419" y="10709"/>
                      <a:pt x="52546" y="2535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1E929571-07A2-ABE6-A571-3B2444E2EFF4}"/>
                  </a:ext>
                </a:extLst>
              </p:cNvPr>
              <p:cNvSpPr/>
              <p:nvPr/>
            </p:nvSpPr>
            <p:spPr>
              <a:xfrm>
                <a:off x="10874744" y="6396828"/>
                <a:ext cx="49499" cy="50215"/>
              </a:xfrm>
              <a:custGeom>
                <a:avLst/>
                <a:gdLst>
                  <a:gd name="connsiteX0" fmla="*/ 34776 w 49499"/>
                  <a:gd name="connsiteY0" fmla="*/ 43322 h 50215"/>
                  <a:gd name="connsiteX1" fmla="*/ 21069 w 49499"/>
                  <a:gd name="connsiteY1" fmla="*/ 50214 h 50215"/>
                  <a:gd name="connsiteX2" fmla="*/ 254 w 49499"/>
                  <a:gd name="connsiteY2" fmla="*/ 28184 h 50215"/>
                  <a:gd name="connsiteX3" fmla="*/ 0 w 49499"/>
                  <a:gd name="connsiteY3" fmla="*/ 369 h 50215"/>
                  <a:gd name="connsiteX4" fmla="*/ 14596 w 49499"/>
                  <a:gd name="connsiteY4" fmla="*/ 369 h 50215"/>
                  <a:gd name="connsiteX5" fmla="*/ 14850 w 49499"/>
                  <a:gd name="connsiteY5" fmla="*/ 25600 h 50215"/>
                  <a:gd name="connsiteX6" fmla="*/ 24749 w 49499"/>
                  <a:gd name="connsiteY6" fmla="*/ 36184 h 50215"/>
                  <a:gd name="connsiteX7" fmla="*/ 34776 w 49499"/>
                  <a:gd name="connsiteY7" fmla="*/ 30522 h 50215"/>
                  <a:gd name="connsiteX8" fmla="*/ 34395 w 49499"/>
                  <a:gd name="connsiteY8" fmla="*/ 0 h 50215"/>
                  <a:gd name="connsiteX9" fmla="*/ 48991 w 49499"/>
                  <a:gd name="connsiteY9" fmla="*/ 0 h 50215"/>
                  <a:gd name="connsiteX10" fmla="*/ 49499 w 49499"/>
                  <a:gd name="connsiteY10" fmla="*/ 48861 h 50215"/>
                  <a:gd name="connsiteX11" fmla="*/ 34903 w 49499"/>
                  <a:gd name="connsiteY11" fmla="*/ 48861 h 50215"/>
                  <a:gd name="connsiteX12" fmla="*/ 34903 w 49499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499" h="50215">
                    <a:moveTo>
                      <a:pt x="34776" y="43322"/>
                    </a:moveTo>
                    <a:cubicBezTo>
                      <a:pt x="31984" y="47507"/>
                      <a:pt x="26780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596" y="369"/>
                    </a:lnTo>
                    <a:cubicBezTo>
                      <a:pt x="14596" y="369"/>
                      <a:pt x="14850" y="25600"/>
                      <a:pt x="14850" y="25600"/>
                    </a:cubicBezTo>
                    <a:cubicBezTo>
                      <a:pt x="14850" y="32369"/>
                      <a:pt x="18784" y="36307"/>
                      <a:pt x="24749" y="36184"/>
                    </a:cubicBezTo>
                    <a:cubicBezTo>
                      <a:pt x="28811" y="36184"/>
                      <a:pt x="32745" y="33846"/>
                      <a:pt x="34776" y="30522"/>
                    </a:cubicBezTo>
                    <a:lnTo>
                      <a:pt x="34395" y="0"/>
                    </a:lnTo>
                    <a:lnTo>
                      <a:pt x="48991" y="0"/>
                    </a:lnTo>
                    <a:cubicBezTo>
                      <a:pt x="48991" y="0"/>
                      <a:pt x="49499" y="48861"/>
                      <a:pt x="49499" y="48861"/>
                    </a:cubicBezTo>
                    <a:lnTo>
                      <a:pt x="34903" y="48861"/>
                    </a:lnTo>
                    <a:cubicBezTo>
                      <a:pt x="34903" y="48861"/>
                      <a:pt x="34903" y="43199"/>
                      <a:pt x="34903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0E142B5E-1CD8-A252-0F19-8CFF639F6BCF}"/>
                  </a:ext>
                </a:extLst>
              </p:cNvPr>
              <p:cNvSpPr/>
              <p:nvPr/>
            </p:nvSpPr>
            <p:spPr>
              <a:xfrm>
                <a:off x="10933762" y="6395474"/>
                <a:ext cx="32745" cy="50214"/>
              </a:xfrm>
              <a:custGeom>
                <a:avLst/>
                <a:gdLst>
                  <a:gd name="connsiteX0" fmla="*/ 0 w 32745"/>
                  <a:gd name="connsiteY0" fmla="*/ 1231 h 50214"/>
                  <a:gd name="connsiteX1" fmla="*/ 14469 w 32745"/>
                  <a:gd name="connsiteY1" fmla="*/ 1231 h 50214"/>
                  <a:gd name="connsiteX2" fmla="*/ 14469 w 32745"/>
                  <a:gd name="connsiteY2" fmla="*/ 6892 h 50214"/>
                  <a:gd name="connsiteX3" fmla="*/ 26526 w 32745"/>
                  <a:gd name="connsiteY3" fmla="*/ 0 h 50214"/>
                  <a:gd name="connsiteX4" fmla="*/ 32746 w 32745"/>
                  <a:gd name="connsiteY4" fmla="*/ 862 h 50214"/>
                  <a:gd name="connsiteX5" fmla="*/ 32111 w 32745"/>
                  <a:gd name="connsiteY5" fmla="*/ 14031 h 50214"/>
                  <a:gd name="connsiteX6" fmla="*/ 25638 w 32745"/>
                  <a:gd name="connsiteY6" fmla="*/ 13046 h 50214"/>
                  <a:gd name="connsiteX7" fmla="*/ 14723 w 32745"/>
                  <a:gd name="connsiteY7" fmla="*/ 20553 h 50214"/>
                  <a:gd name="connsiteX8" fmla="*/ 15104 w 32745"/>
                  <a:gd name="connsiteY8" fmla="*/ 50214 h 50214"/>
                  <a:gd name="connsiteX9" fmla="*/ 635 w 32745"/>
                  <a:gd name="connsiteY9" fmla="*/ 50214 h 50214"/>
                  <a:gd name="connsiteX10" fmla="*/ 127 w 32745"/>
                  <a:gd name="connsiteY10" fmla="*/ 1354 h 50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745" h="50214">
                    <a:moveTo>
                      <a:pt x="0" y="1231"/>
                    </a:moveTo>
                    <a:lnTo>
                      <a:pt x="14469" y="1231"/>
                    </a:lnTo>
                    <a:cubicBezTo>
                      <a:pt x="14469" y="1231"/>
                      <a:pt x="14469" y="6892"/>
                      <a:pt x="14469" y="6892"/>
                    </a:cubicBezTo>
                    <a:cubicBezTo>
                      <a:pt x="16880" y="2708"/>
                      <a:pt x="22338" y="0"/>
                      <a:pt x="26526" y="0"/>
                    </a:cubicBezTo>
                    <a:cubicBezTo>
                      <a:pt x="29065" y="0"/>
                      <a:pt x="31222" y="246"/>
                      <a:pt x="32746" y="862"/>
                    </a:cubicBezTo>
                    <a:lnTo>
                      <a:pt x="32111" y="14031"/>
                    </a:lnTo>
                    <a:cubicBezTo>
                      <a:pt x="30207" y="13415"/>
                      <a:pt x="27669" y="13046"/>
                      <a:pt x="25638" y="13046"/>
                    </a:cubicBezTo>
                    <a:cubicBezTo>
                      <a:pt x="22338" y="13046"/>
                      <a:pt x="17134" y="15754"/>
                      <a:pt x="14723" y="20553"/>
                    </a:cubicBezTo>
                    <a:lnTo>
                      <a:pt x="15104" y="50214"/>
                    </a:lnTo>
                    <a:lnTo>
                      <a:pt x="635" y="50214"/>
                    </a:lnTo>
                    <a:cubicBezTo>
                      <a:pt x="635" y="50214"/>
                      <a:pt x="127" y="1354"/>
                      <a:pt x="127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D9E80834-48D1-51A0-1369-F595EA294D4C}"/>
                  </a:ext>
                </a:extLst>
              </p:cNvPr>
              <p:cNvSpPr/>
              <p:nvPr/>
            </p:nvSpPr>
            <p:spPr>
              <a:xfrm>
                <a:off x="10994557" y="6394736"/>
                <a:ext cx="53307" cy="66460"/>
              </a:xfrm>
              <a:custGeom>
                <a:avLst/>
                <a:gdLst>
                  <a:gd name="connsiteX0" fmla="*/ 26653 w 53307"/>
                  <a:gd name="connsiteY0" fmla="*/ 37784 h 66460"/>
                  <a:gd name="connsiteX1" fmla="*/ 39218 w 53307"/>
                  <a:gd name="connsiteY1" fmla="*/ 25476 h 66460"/>
                  <a:gd name="connsiteX2" fmla="*/ 26526 w 53307"/>
                  <a:gd name="connsiteY2" fmla="*/ 13415 h 66460"/>
                  <a:gd name="connsiteX3" fmla="*/ 14850 w 53307"/>
                  <a:gd name="connsiteY3" fmla="*/ 19569 h 66460"/>
                  <a:gd name="connsiteX4" fmla="*/ 14850 w 53307"/>
                  <a:gd name="connsiteY4" fmla="*/ 31630 h 66460"/>
                  <a:gd name="connsiteX5" fmla="*/ 26653 w 53307"/>
                  <a:gd name="connsiteY5" fmla="*/ 37661 h 66460"/>
                  <a:gd name="connsiteX6" fmla="*/ 127 w 53307"/>
                  <a:gd name="connsiteY6" fmla="*/ 1354 h 66460"/>
                  <a:gd name="connsiteX7" fmla="*/ 14596 w 53307"/>
                  <a:gd name="connsiteY7" fmla="*/ 1354 h 66460"/>
                  <a:gd name="connsiteX8" fmla="*/ 14596 w 53307"/>
                  <a:gd name="connsiteY8" fmla="*/ 7015 h 66460"/>
                  <a:gd name="connsiteX9" fmla="*/ 29446 w 53307"/>
                  <a:gd name="connsiteY9" fmla="*/ 0 h 66460"/>
                  <a:gd name="connsiteX10" fmla="*/ 53307 w 53307"/>
                  <a:gd name="connsiteY10" fmla="*/ 25353 h 66460"/>
                  <a:gd name="connsiteX11" fmla="*/ 29826 w 53307"/>
                  <a:gd name="connsiteY11" fmla="*/ 51076 h 66460"/>
                  <a:gd name="connsiteX12" fmla="*/ 14977 w 53307"/>
                  <a:gd name="connsiteY12" fmla="*/ 44553 h 66460"/>
                  <a:gd name="connsiteX13" fmla="*/ 15230 w 53307"/>
                  <a:gd name="connsiteY13" fmla="*/ 66460 h 66460"/>
                  <a:gd name="connsiteX14" fmla="*/ 762 w 53307"/>
                  <a:gd name="connsiteY14" fmla="*/ 66460 h 66460"/>
                  <a:gd name="connsiteX15" fmla="*/ 0 w 53307"/>
                  <a:gd name="connsiteY15" fmla="*/ 1354 h 66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66460">
                    <a:moveTo>
                      <a:pt x="26653" y="37784"/>
                    </a:moveTo>
                    <a:cubicBezTo>
                      <a:pt x="33761" y="37784"/>
                      <a:pt x="39218" y="32492"/>
                      <a:pt x="39218" y="25476"/>
                    </a:cubicBezTo>
                    <a:cubicBezTo>
                      <a:pt x="39218" y="18461"/>
                      <a:pt x="33634" y="13292"/>
                      <a:pt x="26526" y="13415"/>
                    </a:cubicBezTo>
                    <a:cubicBezTo>
                      <a:pt x="21450" y="13415"/>
                      <a:pt x="17007" y="16123"/>
                      <a:pt x="14850" y="19569"/>
                    </a:cubicBezTo>
                    <a:lnTo>
                      <a:pt x="14850" y="31630"/>
                    </a:lnTo>
                    <a:cubicBezTo>
                      <a:pt x="17261" y="35199"/>
                      <a:pt x="21703" y="37784"/>
                      <a:pt x="26653" y="37661"/>
                    </a:cubicBezTo>
                    <a:moveTo>
                      <a:pt x="127" y="1354"/>
                    </a:moveTo>
                    <a:lnTo>
                      <a:pt x="14596" y="1354"/>
                    </a:lnTo>
                    <a:cubicBezTo>
                      <a:pt x="14596" y="1354"/>
                      <a:pt x="14596" y="7015"/>
                      <a:pt x="14596" y="7015"/>
                    </a:cubicBezTo>
                    <a:cubicBezTo>
                      <a:pt x="17007" y="2954"/>
                      <a:pt x="23100" y="123"/>
                      <a:pt x="29446" y="0"/>
                    </a:cubicBezTo>
                    <a:cubicBezTo>
                      <a:pt x="42645" y="0"/>
                      <a:pt x="53180" y="11200"/>
                      <a:pt x="53307" y="25353"/>
                    </a:cubicBezTo>
                    <a:cubicBezTo>
                      <a:pt x="53434" y="39507"/>
                      <a:pt x="43026" y="50953"/>
                      <a:pt x="29826" y="51076"/>
                    </a:cubicBezTo>
                    <a:cubicBezTo>
                      <a:pt x="23607" y="51076"/>
                      <a:pt x="17388" y="48491"/>
                      <a:pt x="14977" y="44553"/>
                    </a:cubicBezTo>
                    <a:lnTo>
                      <a:pt x="15230" y="66460"/>
                    </a:lnTo>
                    <a:lnTo>
                      <a:pt x="762" y="66460"/>
                    </a:lnTo>
                    <a:cubicBezTo>
                      <a:pt x="762" y="66460"/>
                      <a:pt x="0" y="1354"/>
                      <a:pt x="0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20E20E70-0E5C-2E43-5741-6F4210BE790E}"/>
                  </a:ext>
                </a:extLst>
              </p:cNvPr>
              <p:cNvSpPr/>
              <p:nvPr/>
            </p:nvSpPr>
            <p:spPr>
              <a:xfrm>
                <a:off x="11053447" y="6394244"/>
                <a:ext cx="53307" cy="51076"/>
              </a:xfrm>
              <a:custGeom>
                <a:avLst/>
                <a:gdLst>
                  <a:gd name="connsiteX0" fmla="*/ 26781 w 53307"/>
                  <a:gd name="connsiteY0" fmla="*/ 37538 h 51076"/>
                  <a:gd name="connsiteX1" fmla="*/ 38458 w 53307"/>
                  <a:gd name="connsiteY1" fmla="*/ 31384 h 51076"/>
                  <a:gd name="connsiteX2" fmla="*/ 38458 w 53307"/>
                  <a:gd name="connsiteY2" fmla="*/ 19446 h 51076"/>
                  <a:gd name="connsiteX3" fmla="*/ 26528 w 53307"/>
                  <a:gd name="connsiteY3" fmla="*/ 13292 h 51076"/>
                  <a:gd name="connsiteX4" fmla="*/ 14089 w 53307"/>
                  <a:gd name="connsiteY4" fmla="*/ 25600 h 51076"/>
                  <a:gd name="connsiteX5" fmla="*/ 26781 w 53307"/>
                  <a:gd name="connsiteY5" fmla="*/ 37661 h 51076"/>
                  <a:gd name="connsiteX6" fmla="*/ 53181 w 53307"/>
                  <a:gd name="connsiteY6" fmla="*/ 49722 h 51076"/>
                  <a:gd name="connsiteX7" fmla="*/ 38712 w 53307"/>
                  <a:gd name="connsiteY7" fmla="*/ 49722 h 51076"/>
                  <a:gd name="connsiteX8" fmla="*/ 38712 w 53307"/>
                  <a:gd name="connsiteY8" fmla="*/ 44061 h 51076"/>
                  <a:gd name="connsiteX9" fmla="*/ 23862 w 53307"/>
                  <a:gd name="connsiteY9" fmla="*/ 51076 h 51076"/>
                  <a:gd name="connsiteX10" fmla="*/ 1 w 53307"/>
                  <a:gd name="connsiteY10" fmla="*/ 25723 h 51076"/>
                  <a:gd name="connsiteX11" fmla="*/ 23355 w 53307"/>
                  <a:gd name="connsiteY11" fmla="*/ 0 h 51076"/>
                  <a:gd name="connsiteX12" fmla="*/ 38331 w 53307"/>
                  <a:gd name="connsiteY12" fmla="*/ 6646 h 51076"/>
                  <a:gd name="connsiteX13" fmla="*/ 38331 w 53307"/>
                  <a:gd name="connsiteY13" fmla="*/ 862 h 51076"/>
                  <a:gd name="connsiteX14" fmla="*/ 52800 w 53307"/>
                  <a:gd name="connsiteY14" fmla="*/ 738 h 51076"/>
                  <a:gd name="connsiteX15" fmla="*/ 53308 w 53307"/>
                  <a:gd name="connsiteY15" fmla="*/ 49845 h 51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51076">
                    <a:moveTo>
                      <a:pt x="26781" y="37538"/>
                    </a:moveTo>
                    <a:cubicBezTo>
                      <a:pt x="31858" y="37538"/>
                      <a:pt x="36300" y="34830"/>
                      <a:pt x="38458" y="31384"/>
                    </a:cubicBezTo>
                    <a:lnTo>
                      <a:pt x="38458" y="19446"/>
                    </a:lnTo>
                    <a:cubicBezTo>
                      <a:pt x="36174" y="15877"/>
                      <a:pt x="31604" y="13292"/>
                      <a:pt x="26528" y="13292"/>
                    </a:cubicBezTo>
                    <a:cubicBezTo>
                      <a:pt x="19420" y="13292"/>
                      <a:pt x="13962" y="18584"/>
                      <a:pt x="14089" y="25600"/>
                    </a:cubicBezTo>
                    <a:cubicBezTo>
                      <a:pt x="14089" y="32615"/>
                      <a:pt x="19674" y="37784"/>
                      <a:pt x="26781" y="37661"/>
                    </a:cubicBezTo>
                    <a:moveTo>
                      <a:pt x="53181" y="49722"/>
                    </a:moveTo>
                    <a:lnTo>
                      <a:pt x="38712" y="49722"/>
                    </a:lnTo>
                    <a:cubicBezTo>
                      <a:pt x="38712" y="49722"/>
                      <a:pt x="38712" y="44061"/>
                      <a:pt x="38712" y="44061"/>
                    </a:cubicBezTo>
                    <a:cubicBezTo>
                      <a:pt x="36300" y="48122"/>
                      <a:pt x="30208" y="50953"/>
                      <a:pt x="23862" y="51076"/>
                    </a:cubicBezTo>
                    <a:cubicBezTo>
                      <a:pt x="10662" y="51199"/>
                      <a:pt x="128" y="39876"/>
                      <a:pt x="1" y="25723"/>
                    </a:cubicBezTo>
                    <a:cubicBezTo>
                      <a:pt x="-126" y="11569"/>
                      <a:pt x="10155" y="123"/>
                      <a:pt x="23355" y="0"/>
                    </a:cubicBezTo>
                    <a:cubicBezTo>
                      <a:pt x="29701" y="0"/>
                      <a:pt x="35793" y="2708"/>
                      <a:pt x="38331" y="6646"/>
                    </a:cubicBezTo>
                    <a:lnTo>
                      <a:pt x="38331" y="862"/>
                    </a:lnTo>
                    <a:cubicBezTo>
                      <a:pt x="38331" y="862"/>
                      <a:pt x="52800" y="738"/>
                      <a:pt x="52800" y="738"/>
                    </a:cubicBezTo>
                    <a:lnTo>
                      <a:pt x="53308" y="49845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F56297F8-CE8E-F515-9672-DCBFF7AA0DCF}"/>
                  </a:ext>
                </a:extLst>
              </p:cNvPr>
              <p:cNvSpPr/>
              <p:nvPr/>
            </p:nvSpPr>
            <p:spPr>
              <a:xfrm>
                <a:off x="11112212" y="6381690"/>
                <a:ext cx="37441" cy="62644"/>
              </a:xfrm>
              <a:custGeom>
                <a:avLst/>
                <a:gdLst>
                  <a:gd name="connsiteX0" fmla="*/ 9519 w 37441"/>
                  <a:gd name="connsiteY0" fmla="*/ 42953 h 62644"/>
                  <a:gd name="connsiteX1" fmla="*/ 9519 w 37441"/>
                  <a:gd name="connsiteY1" fmla="*/ 26461 h 62644"/>
                  <a:gd name="connsiteX2" fmla="*/ 0 w 37441"/>
                  <a:gd name="connsiteY2" fmla="*/ 26461 h 62644"/>
                  <a:gd name="connsiteX3" fmla="*/ 0 w 37441"/>
                  <a:gd name="connsiteY3" fmla="*/ 13046 h 62644"/>
                  <a:gd name="connsiteX4" fmla="*/ 9265 w 37441"/>
                  <a:gd name="connsiteY4" fmla="*/ 13046 h 62644"/>
                  <a:gd name="connsiteX5" fmla="*/ 9265 w 37441"/>
                  <a:gd name="connsiteY5" fmla="*/ 123 h 62644"/>
                  <a:gd name="connsiteX6" fmla="*/ 23607 w 37441"/>
                  <a:gd name="connsiteY6" fmla="*/ 0 h 62644"/>
                  <a:gd name="connsiteX7" fmla="*/ 23607 w 37441"/>
                  <a:gd name="connsiteY7" fmla="*/ 12923 h 62644"/>
                  <a:gd name="connsiteX8" fmla="*/ 36172 w 37441"/>
                  <a:gd name="connsiteY8" fmla="*/ 12800 h 62644"/>
                  <a:gd name="connsiteX9" fmla="*/ 36172 w 37441"/>
                  <a:gd name="connsiteY9" fmla="*/ 26215 h 62644"/>
                  <a:gd name="connsiteX10" fmla="*/ 23861 w 37441"/>
                  <a:gd name="connsiteY10" fmla="*/ 26338 h 62644"/>
                  <a:gd name="connsiteX11" fmla="*/ 23861 w 37441"/>
                  <a:gd name="connsiteY11" fmla="*/ 42091 h 62644"/>
                  <a:gd name="connsiteX12" fmla="*/ 31984 w 37441"/>
                  <a:gd name="connsiteY12" fmla="*/ 49476 h 62644"/>
                  <a:gd name="connsiteX13" fmla="*/ 36553 w 37441"/>
                  <a:gd name="connsiteY13" fmla="*/ 48738 h 62644"/>
                  <a:gd name="connsiteX14" fmla="*/ 37442 w 37441"/>
                  <a:gd name="connsiteY14" fmla="*/ 61168 h 62644"/>
                  <a:gd name="connsiteX15" fmla="*/ 30080 w 37441"/>
                  <a:gd name="connsiteY15" fmla="*/ 62645 h 62644"/>
                  <a:gd name="connsiteX16" fmla="*/ 9646 w 37441"/>
                  <a:gd name="connsiteY16" fmla="*/ 42830 h 62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441" h="62644">
                    <a:moveTo>
                      <a:pt x="9519" y="42953"/>
                    </a:moveTo>
                    <a:lnTo>
                      <a:pt x="9519" y="26461"/>
                    </a:lnTo>
                    <a:cubicBezTo>
                      <a:pt x="9519" y="26461"/>
                      <a:pt x="0" y="26461"/>
                      <a:pt x="0" y="26461"/>
                    </a:cubicBezTo>
                    <a:lnTo>
                      <a:pt x="0" y="13046"/>
                    </a:lnTo>
                    <a:cubicBezTo>
                      <a:pt x="0" y="13046"/>
                      <a:pt x="9265" y="13046"/>
                      <a:pt x="9265" y="13046"/>
                    </a:cubicBezTo>
                    <a:lnTo>
                      <a:pt x="9265" y="123"/>
                    </a:lnTo>
                    <a:cubicBezTo>
                      <a:pt x="9265" y="123"/>
                      <a:pt x="23607" y="0"/>
                      <a:pt x="23607" y="0"/>
                    </a:cubicBezTo>
                    <a:lnTo>
                      <a:pt x="23607" y="12923"/>
                    </a:lnTo>
                    <a:cubicBezTo>
                      <a:pt x="23607" y="12923"/>
                      <a:pt x="36172" y="12800"/>
                      <a:pt x="36172" y="12800"/>
                    </a:cubicBezTo>
                    <a:lnTo>
                      <a:pt x="36172" y="26215"/>
                    </a:lnTo>
                    <a:cubicBezTo>
                      <a:pt x="36172" y="26215"/>
                      <a:pt x="23861" y="26338"/>
                      <a:pt x="23861" y="26338"/>
                    </a:cubicBezTo>
                    <a:lnTo>
                      <a:pt x="23861" y="42091"/>
                    </a:lnTo>
                    <a:cubicBezTo>
                      <a:pt x="24115" y="46645"/>
                      <a:pt x="27669" y="49599"/>
                      <a:pt x="31984" y="49476"/>
                    </a:cubicBezTo>
                    <a:cubicBezTo>
                      <a:pt x="33380" y="49476"/>
                      <a:pt x="35411" y="49107"/>
                      <a:pt x="36553" y="48738"/>
                    </a:cubicBezTo>
                    <a:lnTo>
                      <a:pt x="37442" y="61168"/>
                    </a:lnTo>
                    <a:cubicBezTo>
                      <a:pt x="35538" y="62030"/>
                      <a:pt x="32745" y="62645"/>
                      <a:pt x="30080" y="62645"/>
                    </a:cubicBezTo>
                    <a:cubicBezTo>
                      <a:pt x="18277" y="62645"/>
                      <a:pt x="9773" y="55507"/>
                      <a:pt x="9646" y="4283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27A97E0F-EFBD-D4D3-5372-C41EBA3CEB9A}"/>
                  </a:ext>
                </a:extLst>
              </p:cNvPr>
              <p:cNvSpPr/>
              <p:nvPr/>
            </p:nvSpPr>
            <p:spPr>
              <a:xfrm>
                <a:off x="11156634" y="6373321"/>
                <a:ext cx="49625" cy="69783"/>
              </a:xfrm>
              <a:custGeom>
                <a:avLst/>
                <a:gdLst>
                  <a:gd name="connsiteX0" fmla="*/ 14723 w 49625"/>
                  <a:gd name="connsiteY0" fmla="*/ 0 h 69783"/>
                  <a:gd name="connsiteX1" fmla="*/ 14977 w 49625"/>
                  <a:gd name="connsiteY1" fmla="*/ 26584 h 69783"/>
                  <a:gd name="connsiteX2" fmla="*/ 28557 w 49625"/>
                  <a:gd name="connsiteY2" fmla="*/ 19692 h 69783"/>
                  <a:gd name="connsiteX3" fmla="*/ 49372 w 49625"/>
                  <a:gd name="connsiteY3" fmla="*/ 41722 h 69783"/>
                  <a:gd name="connsiteX4" fmla="*/ 49626 w 49625"/>
                  <a:gd name="connsiteY4" fmla="*/ 69537 h 69783"/>
                  <a:gd name="connsiteX5" fmla="*/ 35030 w 49625"/>
                  <a:gd name="connsiteY5" fmla="*/ 69537 h 69783"/>
                  <a:gd name="connsiteX6" fmla="*/ 34776 w 49625"/>
                  <a:gd name="connsiteY6" fmla="*/ 44307 h 69783"/>
                  <a:gd name="connsiteX7" fmla="*/ 24876 w 49625"/>
                  <a:gd name="connsiteY7" fmla="*/ 33722 h 69783"/>
                  <a:gd name="connsiteX8" fmla="*/ 14977 w 49625"/>
                  <a:gd name="connsiteY8" fmla="*/ 39261 h 69783"/>
                  <a:gd name="connsiteX9" fmla="*/ 15357 w 49625"/>
                  <a:gd name="connsiteY9" fmla="*/ 69783 h 69783"/>
                  <a:gd name="connsiteX10" fmla="*/ 761 w 49625"/>
                  <a:gd name="connsiteY10" fmla="*/ 69783 h 69783"/>
                  <a:gd name="connsiteX11" fmla="*/ 0 w 49625"/>
                  <a:gd name="connsiteY11" fmla="*/ 0 h 69783"/>
                  <a:gd name="connsiteX12" fmla="*/ 14469 w 49625"/>
                  <a:gd name="connsiteY12" fmla="*/ 0 h 69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625" h="69783">
                    <a:moveTo>
                      <a:pt x="14723" y="0"/>
                    </a:moveTo>
                    <a:lnTo>
                      <a:pt x="14977" y="26584"/>
                    </a:lnTo>
                    <a:cubicBezTo>
                      <a:pt x="17769" y="22400"/>
                      <a:pt x="22973" y="19815"/>
                      <a:pt x="28557" y="19692"/>
                    </a:cubicBezTo>
                    <a:cubicBezTo>
                      <a:pt x="41376" y="19569"/>
                      <a:pt x="49245" y="27938"/>
                      <a:pt x="49372" y="41722"/>
                    </a:cubicBezTo>
                    <a:lnTo>
                      <a:pt x="49626" y="69537"/>
                    </a:lnTo>
                    <a:lnTo>
                      <a:pt x="35030" y="69537"/>
                    </a:lnTo>
                    <a:cubicBezTo>
                      <a:pt x="35030" y="69537"/>
                      <a:pt x="34776" y="44307"/>
                      <a:pt x="34776" y="44307"/>
                    </a:cubicBezTo>
                    <a:cubicBezTo>
                      <a:pt x="34776" y="37538"/>
                      <a:pt x="30842" y="33722"/>
                      <a:pt x="24876" y="33722"/>
                    </a:cubicBezTo>
                    <a:cubicBezTo>
                      <a:pt x="20815" y="33722"/>
                      <a:pt x="17007" y="35938"/>
                      <a:pt x="14977" y="39261"/>
                    </a:cubicBezTo>
                    <a:lnTo>
                      <a:pt x="15357" y="69783"/>
                    </a:lnTo>
                    <a:lnTo>
                      <a:pt x="761" y="69783"/>
                    </a:lnTo>
                    <a:cubicBezTo>
                      <a:pt x="761" y="69783"/>
                      <a:pt x="0" y="0"/>
                      <a:pt x="0" y="0"/>
                    </a:cubicBezTo>
                    <a:lnTo>
                      <a:pt x="14469" y="0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28B6E405-D227-B02B-F4E0-634D13A00BFE}"/>
                  </a:ext>
                </a:extLst>
              </p:cNvPr>
              <p:cNvSpPr/>
              <p:nvPr/>
            </p:nvSpPr>
            <p:spPr>
              <a:xfrm>
                <a:off x="11216541" y="6425874"/>
                <a:ext cx="18911" cy="17845"/>
              </a:xfrm>
              <a:custGeom>
                <a:avLst/>
                <a:gdLst>
                  <a:gd name="connsiteX0" fmla="*/ 127 w 18911"/>
                  <a:gd name="connsiteY0" fmla="*/ 8984 h 17845"/>
                  <a:gd name="connsiteX1" fmla="*/ 9392 w 18911"/>
                  <a:gd name="connsiteY1" fmla="*/ 0 h 17845"/>
                  <a:gd name="connsiteX2" fmla="*/ 18911 w 18911"/>
                  <a:gd name="connsiteY2" fmla="*/ 8738 h 17845"/>
                  <a:gd name="connsiteX3" fmla="*/ 9519 w 18911"/>
                  <a:gd name="connsiteY3" fmla="*/ 17846 h 17845"/>
                  <a:gd name="connsiteX4" fmla="*/ 0 w 18911"/>
                  <a:gd name="connsiteY4" fmla="*/ 8984 h 17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11" h="17845">
                    <a:moveTo>
                      <a:pt x="127" y="8984"/>
                    </a:moveTo>
                    <a:cubicBezTo>
                      <a:pt x="127" y="3938"/>
                      <a:pt x="4188" y="0"/>
                      <a:pt x="9392" y="0"/>
                    </a:cubicBezTo>
                    <a:cubicBezTo>
                      <a:pt x="14723" y="0"/>
                      <a:pt x="18911" y="3815"/>
                      <a:pt x="18911" y="8738"/>
                    </a:cubicBezTo>
                    <a:cubicBezTo>
                      <a:pt x="18911" y="13784"/>
                      <a:pt x="14850" y="17846"/>
                      <a:pt x="9519" y="17846"/>
                    </a:cubicBezTo>
                    <a:cubicBezTo>
                      <a:pt x="4315" y="17846"/>
                      <a:pt x="127" y="13907"/>
                      <a:pt x="0" y="898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930CBBF8-396E-041C-2DE7-0B158754128E}"/>
                  </a:ext>
                </a:extLst>
              </p:cNvPr>
              <p:cNvSpPr/>
              <p:nvPr/>
            </p:nvSpPr>
            <p:spPr>
              <a:xfrm>
                <a:off x="10762419" y="6517686"/>
                <a:ext cx="53434" cy="70276"/>
              </a:xfrm>
              <a:custGeom>
                <a:avLst/>
                <a:gdLst>
                  <a:gd name="connsiteX0" fmla="*/ 29572 w 53434"/>
                  <a:gd name="connsiteY0" fmla="*/ 55754 h 70276"/>
                  <a:gd name="connsiteX1" fmla="*/ 37695 w 53434"/>
                  <a:gd name="connsiteY1" fmla="*/ 47631 h 70276"/>
                  <a:gd name="connsiteX2" fmla="*/ 29572 w 53434"/>
                  <a:gd name="connsiteY2" fmla="*/ 39754 h 70276"/>
                  <a:gd name="connsiteX3" fmla="*/ 15611 w 53434"/>
                  <a:gd name="connsiteY3" fmla="*/ 39754 h 70276"/>
                  <a:gd name="connsiteX4" fmla="*/ 15738 w 53434"/>
                  <a:gd name="connsiteY4" fmla="*/ 55877 h 70276"/>
                  <a:gd name="connsiteX5" fmla="*/ 29572 w 53434"/>
                  <a:gd name="connsiteY5" fmla="*/ 55877 h 70276"/>
                  <a:gd name="connsiteX6" fmla="*/ 26780 w 53434"/>
                  <a:gd name="connsiteY6" fmla="*/ 27816 h 70276"/>
                  <a:gd name="connsiteX7" fmla="*/ 34269 w 53434"/>
                  <a:gd name="connsiteY7" fmla="*/ 20801 h 70276"/>
                  <a:gd name="connsiteX8" fmla="*/ 26653 w 53434"/>
                  <a:gd name="connsiteY8" fmla="*/ 14155 h 70276"/>
                  <a:gd name="connsiteX9" fmla="*/ 15357 w 53434"/>
                  <a:gd name="connsiteY9" fmla="*/ 14155 h 70276"/>
                  <a:gd name="connsiteX10" fmla="*/ 15484 w 53434"/>
                  <a:gd name="connsiteY10" fmla="*/ 27939 h 70276"/>
                  <a:gd name="connsiteX11" fmla="*/ 26780 w 53434"/>
                  <a:gd name="connsiteY11" fmla="*/ 27939 h 70276"/>
                  <a:gd name="connsiteX12" fmla="*/ 0 w 53434"/>
                  <a:gd name="connsiteY12" fmla="*/ 247 h 70276"/>
                  <a:gd name="connsiteX13" fmla="*/ 27161 w 53434"/>
                  <a:gd name="connsiteY13" fmla="*/ 1 h 70276"/>
                  <a:gd name="connsiteX14" fmla="*/ 49753 w 53434"/>
                  <a:gd name="connsiteY14" fmla="*/ 18339 h 70276"/>
                  <a:gd name="connsiteX15" fmla="*/ 39980 w 53434"/>
                  <a:gd name="connsiteY15" fmla="*/ 32862 h 70276"/>
                  <a:gd name="connsiteX16" fmla="*/ 53434 w 53434"/>
                  <a:gd name="connsiteY16" fmla="*/ 49723 h 70276"/>
                  <a:gd name="connsiteX17" fmla="*/ 30969 w 53434"/>
                  <a:gd name="connsiteY17" fmla="*/ 69908 h 70276"/>
                  <a:gd name="connsiteX18" fmla="*/ 762 w 53434"/>
                  <a:gd name="connsiteY18" fmla="*/ 70277 h 70276"/>
                  <a:gd name="connsiteX19" fmla="*/ 0 w 53434"/>
                  <a:gd name="connsiteY19" fmla="*/ 371 h 70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3434" h="70276">
                    <a:moveTo>
                      <a:pt x="29572" y="55754"/>
                    </a:moveTo>
                    <a:cubicBezTo>
                      <a:pt x="34269" y="55754"/>
                      <a:pt x="37822" y="52062"/>
                      <a:pt x="37695" y="47631"/>
                    </a:cubicBezTo>
                    <a:cubicBezTo>
                      <a:pt x="37695" y="43200"/>
                      <a:pt x="34015" y="39631"/>
                      <a:pt x="29572" y="39754"/>
                    </a:cubicBezTo>
                    <a:lnTo>
                      <a:pt x="15611" y="39754"/>
                    </a:lnTo>
                    <a:cubicBezTo>
                      <a:pt x="15611" y="39754"/>
                      <a:pt x="15738" y="55877"/>
                      <a:pt x="15738" y="55877"/>
                    </a:cubicBezTo>
                    <a:lnTo>
                      <a:pt x="29572" y="55877"/>
                    </a:lnTo>
                    <a:close/>
                    <a:moveTo>
                      <a:pt x="26780" y="27816"/>
                    </a:moveTo>
                    <a:cubicBezTo>
                      <a:pt x="30969" y="27816"/>
                      <a:pt x="34269" y="24616"/>
                      <a:pt x="34269" y="20801"/>
                    </a:cubicBezTo>
                    <a:cubicBezTo>
                      <a:pt x="34269" y="16986"/>
                      <a:pt x="30842" y="14155"/>
                      <a:pt x="26653" y="14155"/>
                    </a:cubicBezTo>
                    <a:lnTo>
                      <a:pt x="15357" y="14155"/>
                    </a:lnTo>
                    <a:cubicBezTo>
                      <a:pt x="15357" y="14155"/>
                      <a:pt x="15484" y="27939"/>
                      <a:pt x="15484" y="27939"/>
                    </a:cubicBezTo>
                    <a:lnTo>
                      <a:pt x="26780" y="27939"/>
                    </a:lnTo>
                    <a:close/>
                    <a:moveTo>
                      <a:pt x="0" y="247"/>
                    </a:moveTo>
                    <a:lnTo>
                      <a:pt x="27161" y="1"/>
                    </a:lnTo>
                    <a:cubicBezTo>
                      <a:pt x="39599" y="-122"/>
                      <a:pt x="49753" y="8247"/>
                      <a:pt x="49753" y="18339"/>
                    </a:cubicBezTo>
                    <a:cubicBezTo>
                      <a:pt x="49753" y="24616"/>
                      <a:pt x="45691" y="30893"/>
                      <a:pt x="39980" y="32862"/>
                    </a:cubicBezTo>
                    <a:cubicBezTo>
                      <a:pt x="47595" y="34339"/>
                      <a:pt x="53307" y="41108"/>
                      <a:pt x="53434" y="49723"/>
                    </a:cubicBezTo>
                    <a:cubicBezTo>
                      <a:pt x="53561" y="61046"/>
                      <a:pt x="43407" y="69785"/>
                      <a:pt x="30969" y="69908"/>
                    </a:cubicBezTo>
                    <a:lnTo>
                      <a:pt x="762" y="70277"/>
                    </a:lnTo>
                    <a:lnTo>
                      <a:pt x="0" y="371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0882DB31-6FD0-8E87-5885-BAC795006C17}"/>
                  </a:ext>
                </a:extLst>
              </p:cNvPr>
              <p:cNvSpPr/>
              <p:nvPr/>
            </p:nvSpPr>
            <p:spPr>
              <a:xfrm>
                <a:off x="10822960" y="6537748"/>
                <a:ext cx="49245" cy="50215"/>
              </a:xfrm>
              <a:custGeom>
                <a:avLst/>
                <a:gdLst>
                  <a:gd name="connsiteX0" fmla="*/ 34776 w 49245"/>
                  <a:gd name="connsiteY0" fmla="*/ 43322 h 50215"/>
                  <a:gd name="connsiteX1" fmla="*/ 21069 w 49245"/>
                  <a:gd name="connsiteY1" fmla="*/ 50214 h 50215"/>
                  <a:gd name="connsiteX2" fmla="*/ 254 w 49245"/>
                  <a:gd name="connsiteY2" fmla="*/ 28184 h 50215"/>
                  <a:gd name="connsiteX3" fmla="*/ 0 w 49245"/>
                  <a:gd name="connsiteY3" fmla="*/ 369 h 50215"/>
                  <a:gd name="connsiteX4" fmla="*/ 14469 w 49245"/>
                  <a:gd name="connsiteY4" fmla="*/ 369 h 50215"/>
                  <a:gd name="connsiteX5" fmla="*/ 14723 w 49245"/>
                  <a:gd name="connsiteY5" fmla="*/ 25600 h 50215"/>
                  <a:gd name="connsiteX6" fmla="*/ 24623 w 49245"/>
                  <a:gd name="connsiteY6" fmla="*/ 36184 h 50215"/>
                  <a:gd name="connsiteX7" fmla="*/ 34649 w 49245"/>
                  <a:gd name="connsiteY7" fmla="*/ 30522 h 50215"/>
                  <a:gd name="connsiteX8" fmla="*/ 34269 w 49245"/>
                  <a:gd name="connsiteY8" fmla="*/ 0 h 50215"/>
                  <a:gd name="connsiteX9" fmla="*/ 48738 w 49245"/>
                  <a:gd name="connsiteY9" fmla="*/ 0 h 50215"/>
                  <a:gd name="connsiteX10" fmla="*/ 49245 w 49245"/>
                  <a:gd name="connsiteY10" fmla="*/ 48861 h 50215"/>
                  <a:gd name="connsiteX11" fmla="*/ 34776 w 49245"/>
                  <a:gd name="connsiteY11" fmla="*/ 48861 h 50215"/>
                  <a:gd name="connsiteX12" fmla="*/ 34776 w 49245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245" h="50215">
                    <a:moveTo>
                      <a:pt x="34776" y="43322"/>
                    </a:moveTo>
                    <a:cubicBezTo>
                      <a:pt x="31984" y="47507"/>
                      <a:pt x="26780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469" y="369"/>
                    </a:lnTo>
                    <a:cubicBezTo>
                      <a:pt x="14469" y="369"/>
                      <a:pt x="14723" y="25600"/>
                      <a:pt x="14723" y="25600"/>
                    </a:cubicBezTo>
                    <a:cubicBezTo>
                      <a:pt x="14723" y="32369"/>
                      <a:pt x="18657" y="36184"/>
                      <a:pt x="24623" y="36184"/>
                    </a:cubicBezTo>
                    <a:cubicBezTo>
                      <a:pt x="28684" y="36184"/>
                      <a:pt x="32619" y="33846"/>
                      <a:pt x="34649" y="30522"/>
                    </a:cubicBezTo>
                    <a:lnTo>
                      <a:pt x="34269" y="0"/>
                    </a:lnTo>
                    <a:lnTo>
                      <a:pt x="48738" y="0"/>
                    </a:lnTo>
                    <a:cubicBezTo>
                      <a:pt x="48738" y="0"/>
                      <a:pt x="49245" y="48861"/>
                      <a:pt x="49245" y="48861"/>
                    </a:cubicBezTo>
                    <a:lnTo>
                      <a:pt x="34776" y="48861"/>
                    </a:lnTo>
                    <a:cubicBezTo>
                      <a:pt x="34776" y="48861"/>
                      <a:pt x="34776" y="43199"/>
                      <a:pt x="34776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34735A60-2BD9-EC93-FED3-53C865715A1E}"/>
                  </a:ext>
                </a:extLst>
              </p:cNvPr>
              <p:cNvSpPr/>
              <p:nvPr/>
            </p:nvSpPr>
            <p:spPr>
              <a:xfrm>
                <a:off x="10880201" y="6513749"/>
                <a:ext cx="17768" cy="72860"/>
              </a:xfrm>
              <a:custGeom>
                <a:avLst/>
                <a:gdLst>
                  <a:gd name="connsiteX0" fmla="*/ 16373 w 17768"/>
                  <a:gd name="connsiteY0" fmla="*/ 23753 h 72860"/>
                  <a:gd name="connsiteX1" fmla="*/ 16880 w 17768"/>
                  <a:gd name="connsiteY1" fmla="*/ 72860 h 72860"/>
                  <a:gd name="connsiteX2" fmla="*/ 2412 w 17768"/>
                  <a:gd name="connsiteY2" fmla="*/ 72860 h 72860"/>
                  <a:gd name="connsiteX3" fmla="*/ 1904 w 17768"/>
                  <a:gd name="connsiteY3" fmla="*/ 24000 h 72860"/>
                  <a:gd name="connsiteX4" fmla="*/ 16500 w 17768"/>
                  <a:gd name="connsiteY4" fmla="*/ 24000 h 72860"/>
                  <a:gd name="connsiteX5" fmla="*/ 8758 w 17768"/>
                  <a:gd name="connsiteY5" fmla="*/ 0 h 72860"/>
                  <a:gd name="connsiteX6" fmla="*/ 17769 w 17768"/>
                  <a:gd name="connsiteY6" fmla="*/ 8369 h 72860"/>
                  <a:gd name="connsiteX7" fmla="*/ 9011 w 17768"/>
                  <a:gd name="connsiteY7" fmla="*/ 17107 h 72860"/>
                  <a:gd name="connsiteX8" fmla="*/ 0 w 17768"/>
                  <a:gd name="connsiteY8" fmla="*/ 8615 h 72860"/>
                  <a:gd name="connsiteX9" fmla="*/ 8758 w 17768"/>
                  <a:gd name="connsiteY9" fmla="*/ 0 h 7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768" h="72860">
                    <a:moveTo>
                      <a:pt x="16373" y="23753"/>
                    </a:moveTo>
                    <a:lnTo>
                      <a:pt x="16880" y="72860"/>
                    </a:lnTo>
                    <a:lnTo>
                      <a:pt x="2412" y="72860"/>
                    </a:lnTo>
                    <a:cubicBezTo>
                      <a:pt x="2412" y="72860"/>
                      <a:pt x="1904" y="24000"/>
                      <a:pt x="1904" y="24000"/>
                    </a:cubicBezTo>
                    <a:lnTo>
                      <a:pt x="16500" y="24000"/>
                    </a:lnTo>
                    <a:close/>
                    <a:moveTo>
                      <a:pt x="8758" y="0"/>
                    </a:moveTo>
                    <a:cubicBezTo>
                      <a:pt x="13581" y="0"/>
                      <a:pt x="17642" y="3815"/>
                      <a:pt x="17769" y="8369"/>
                    </a:cubicBezTo>
                    <a:cubicBezTo>
                      <a:pt x="17769" y="13046"/>
                      <a:pt x="13834" y="16984"/>
                      <a:pt x="9011" y="17107"/>
                    </a:cubicBezTo>
                    <a:cubicBezTo>
                      <a:pt x="4188" y="17107"/>
                      <a:pt x="127" y="13292"/>
                      <a:pt x="0" y="8615"/>
                    </a:cubicBezTo>
                    <a:cubicBezTo>
                      <a:pt x="0" y="4061"/>
                      <a:pt x="3935" y="123"/>
                      <a:pt x="8758" y="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BAB3835D-52E8-5C01-4E8B-AF8DA5C22A1B}"/>
                  </a:ext>
                </a:extLst>
              </p:cNvPr>
              <p:cNvSpPr/>
              <p:nvPr/>
            </p:nvSpPr>
            <p:spPr>
              <a:xfrm rot="21564000">
                <a:off x="10907849" y="6516369"/>
                <a:ext cx="14468" cy="69906"/>
              </a:xfrm>
              <a:custGeom>
                <a:avLst/>
                <a:gdLst>
                  <a:gd name="connsiteX0" fmla="*/ 0 w 14468"/>
                  <a:gd name="connsiteY0" fmla="*/ 0 h 69906"/>
                  <a:gd name="connsiteX1" fmla="*/ 14469 w 14468"/>
                  <a:gd name="connsiteY1" fmla="*/ 0 h 69906"/>
                  <a:gd name="connsiteX2" fmla="*/ 14469 w 14468"/>
                  <a:gd name="connsiteY2" fmla="*/ 69906 h 69906"/>
                  <a:gd name="connsiteX3" fmla="*/ 0 w 14468"/>
                  <a:gd name="connsiteY3" fmla="*/ 69906 h 69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68" h="69906">
                    <a:moveTo>
                      <a:pt x="0" y="0"/>
                    </a:moveTo>
                    <a:lnTo>
                      <a:pt x="14469" y="0"/>
                    </a:lnTo>
                    <a:lnTo>
                      <a:pt x="14469" y="69906"/>
                    </a:lnTo>
                    <a:lnTo>
                      <a:pt x="0" y="69906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C87293A9-AC5B-006B-1BD1-E72AB698D90E}"/>
                  </a:ext>
                </a:extLst>
              </p:cNvPr>
              <p:cNvSpPr/>
              <p:nvPr/>
            </p:nvSpPr>
            <p:spPr>
              <a:xfrm>
                <a:off x="10930207" y="6515718"/>
                <a:ext cx="53307" cy="71138"/>
              </a:xfrm>
              <a:custGeom>
                <a:avLst/>
                <a:gdLst>
                  <a:gd name="connsiteX0" fmla="*/ 26781 w 53307"/>
                  <a:gd name="connsiteY0" fmla="*/ 57845 h 71138"/>
                  <a:gd name="connsiteX1" fmla="*/ 38458 w 53307"/>
                  <a:gd name="connsiteY1" fmla="*/ 51568 h 71138"/>
                  <a:gd name="connsiteX2" fmla="*/ 38458 w 53307"/>
                  <a:gd name="connsiteY2" fmla="*/ 39630 h 71138"/>
                  <a:gd name="connsiteX3" fmla="*/ 26528 w 53307"/>
                  <a:gd name="connsiteY3" fmla="*/ 33476 h 71138"/>
                  <a:gd name="connsiteX4" fmla="*/ 14089 w 53307"/>
                  <a:gd name="connsiteY4" fmla="*/ 45784 h 71138"/>
                  <a:gd name="connsiteX5" fmla="*/ 26781 w 53307"/>
                  <a:gd name="connsiteY5" fmla="*/ 57845 h 71138"/>
                  <a:gd name="connsiteX6" fmla="*/ 53181 w 53307"/>
                  <a:gd name="connsiteY6" fmla="*/ 69906 h 71138"/>
                  <a:gd name="connsiteX7" fmla="*/ 38712 w 53307"/>
                  <a:gd name="connsiteY7" fmla="*/ 69906 h 71138"/>
                  <a:gd name="connsiteX8" fmla="*/ 38712 w 53307"/>
                  <a:gd name="connsiteY8" fmla="*/ 64245 h 71138"/>
                  <a:gd name="connsiteX9" fmla="*/ 23862 w 53307"/>
                  <a:gd name="connsiteY9" fmla="*/ 71137 h 71138"/>
                  <a:gd name="connsiteX10" fmla="*/ 1 w 53307"/>
                  <a:gd name="connsiteY10" fmla="*/ 45784 h 71138"/>
                  <a:gd name="connsiteX11" fmla="*/ 23355 w 53307"/>
                  <a:gd name="connsiteY11" fmla="*/ 20061 h 71138"/>
                  <a:gd name="connsiteX12" fmla="*/ 38331 w 53307"/>
                  <a:gd name="connsiteY12" fmla="*/ 26707 h 71138"/>
                  <a:gd name="connsiteX13" fmla="*/ 38077 w 53307"/>
                  <a:gd name="connsiteY13" fmla="*/ 0 h 71138"/>
                  <a:gd name="connsiteX14" fmla="*/ 52546 w 53307"/>
                  <a:gd name="connsiteY14" fmla="*/ 0 h 71138"/>
                  <a:gd name="connsiteX15" fmla="*/ 53308 w 53307"/>
                  <a:gd name="connsiteY15" fmla="*/ 69783 h 7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71138">
                    <a:moveTo>
                      <a:pt x="26781" y="57845"/>
                    </a:moveTo>
                    <a:cubicBezTo>
                      <a:pt x="31858" y="57845"/>
                      <a:pt x="36300" y="55137"/>
                      <a:pt x="38458" y="51568"/>
                    </a:cubicBezTo>
                    <a:lnTo>
                      <a:pt x="38458" y="39630"/>
                    </a:lnTo>
                    <a:cubicBezTo>
                      <a:pt x="36174" y="36061"/>
                      <a:pt x="31604" y="33353"/>
                      <a:pt x="26528" y="33476"/>
                    </a:cubicBezTo>
                    <a:cubicBezTo>
                      <a:pt x="19420" y="33476"/>
                      <a:pt x="13962" y="38769"/>
                      <a:pt x="14089" y="45784"/>
                    </a:cubicBezTo>
                    <a:cubicBezTo>
                      <a:pt x="14089" y="52799"/>
                      <a:pt x="19674" y="57845"/>
                      <a:pt x="26781" y="57845"/>
                    </a:cubicBezTo>
                    <a:moveTo>
                      <a:pt x="53181" y="69906"/>
                    </a:moveTo>
                    <a:lnTo>
                      <a:pt x="38712" y="69906"/>
                    </a:lnTo>
                    <a:cubicBezTo>
                      <a:pt x="38712" y="69906"/>
                      <a:pt x="38712" y="64245"/>
                      <a:pt x="38712" y="64245"/>
                    </a:cubicBezTo>
                    <a:cubicBezTo>
                      <a:pt x="36300" y="68306"/>
                      <a:pt x="30208" y="71137"/>
                      <a:pt x="23862" y="71137"/>
                    </a:cubicBezTo>
                    <a:cubicBezTo>
                      <a:pt x="10662" y="71260"/>
                      <a:pt x="128" y="59937"/>
                      <a:pt x="1" y="45784"/>
                    </a:cubicBezTo>
                    <a:cubicBezTo>
                      <a:pt x="-126" y="31630"/>
                      <a:pt x="10155" y="20184"/>
                      <a:pt x="23355" y="20061"/>
                    </a:cubicBezTo>
                    <a:cubicBezTo>
                      <a:pt x="29701" y="20061"/>
                      <a:pt x="35793" y="22769"/>
                      <a:pt x="38331" y="26707"/>
                    </a:cubicBezTo>
                    <a:lnTo>
                      <a:pt x="38077" y="0"/>
                    </a:lnTo>
                    <a:lnTo>
                      <a:pt x="52546" y="0"/>
                    </a:lnTo>
                    <a:cubicBezTo>
                      <a:pt x="52546" y="0"/>
                      <a:pt x="53308" y="69783"/>
                      <a:pt x="53308" y="6978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A61E5692-8BDD-EF81-A9B0-C22C7242D978}"/>
                  </a:ext>
                </a:extLst>
              </p:cNvPr>
              <p:cNvSpPr/>
              <p:nvPr/>
            </p:nvSpPr>
            <p:spPr>
              <a:xfrm>
                <a:off x="11009660" y="6535779"/>
                <a:ext cx="53814" cy="65721"/>
              </a:xfrm>
              <a:custGeom>
                <a:avLst/>
                <a:gdLst>
                  <a:gd name="connsiteX0" fmla="*/ 19927 w 53814"/>
                  <a:gd name="connsiteY0" fmla="*/ 45415 h 65721"/>
                  <a:gd name="connsiteX1" fmla="*/ 0 w 53814"/>
                  <a:gd name="connsiteY1" fmla="*/ 492 h 65721"/>
                  <a:gd name="connsiteX2" fmla="*/ 15738 w 53814"/>
                  <a:gd name="connsiteY2" fmla="*/ 369 h 65721"/>
                  <a:gd name="connsiteX3" fmla="*/ 27288 w 53814"/>
                  <a:gd name="connsiteY3" fmla="*/ 28923 h 65721"/>
                  <a:gd name="connsiteX4" fmla="*/ 38203 w 53814"/>
                  <a:gd name="connsiteY4" fmla="*/ 123 h 65721"/>
                  <a:gd name="connsiteX5" fmla="*/ 53814 w 53814"/>
                  <a:gd name="connsiteY5" fmla="*/ 0 h 65721"/>
                  <a:gd name="connsiteX6" fmla="*/ 26400 w 53814"/>
                  <a:gd name="connsiteY6" fmla="*/ 65599 h 65721"/>
                  <a:gd name="connsiteX7" fmla="*/ 10788 w 53814"/>
                  <a:gd name="connsiteY7" fmla="*/ 65722 h 65721"/>
                  <a:gd name="connsiteX8" fmla="*/ 19927 w 53814"/>
                  <a:gd name="connsiteY8" fmla="*/ 45415 h 65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3814" h="65721">
                    <a:moveTo>
                      <a:pt x="19927" y="45415"/>
                    </a:moveTo>
                    <a:lnTo>
                      <a:pt x="0" y="492"/>
                    </a:lnTo>
                    <a:lnTo>
                      <a:pt x="15738" y="369"/>
                    </a:lnTo>
                    <a:lnTo>
                      <a:pt x="27288" y="28923"/>
                    </a:lnTo>
                    <a:lnTo>
                      <a:pt x="38203" y="123"/>
                    </a:lnTo>
                    <a:lnTo>
                      <a:pt x="53814" y="0"/>
                    </a:lnTo>
                    <a:lnTo>
                      <a:pt x="26400" y="65599"/>
                    </a:lnTo>
                    <a:lnTo>
                      <a:pt x="10788" y="65722"/>
                    </a:lnTo>
                    <a:lnTo>
                      <a:pt x="19927" y="45415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940BF050-A28B-5280-B241-216C3597A423}"/>
                  </a:ext>
                </a:extLst>
              </p:cNvPr>
              <p:cNvSpPr/>
              <p:nvPr/>
            </p:nvSpPr>
            <p:spPr>
              <a:xfrm>
                <a:off x="11063854" y="6534424"/>
                <a:ext cx="52547" cy="51078"/>
              </a:xfrm>
              <a:custGeom>
                <a:avLst/>
                <a:gdLst>
                  <a:gd name="connsiteX0" fmla="*/ 26401 w 52547"/>
                  <a:gd name="connsiteY0" fmla="*/ 37662 h 51078"/>
                  <a:gd name="connsiteX1" fmla="*/ 38331 w 52547"/>
                  <a:gd name="connsiteY1" fmla="*/ 25601 h 51078"/>
                  <a:gd name="connsiteX2" fmla="*/ 26147 w 52547"/>
                  <a:gd name="connsiteY2" fmla="*/ 13662 h 51078"/>
                  <a:gd name="connsiteX3" fmla="*/ 14216 w 52547"/>
                  <a:gd name="connsiteY3" fmla="*/ 25847 h 51078"/>
                  <a:gd name="connsiteX4" fmla="*/ 26401 w 52547"/>
                  <a:gd name="connsiteY4" fmla="*/ 37662 h 51078"/>
                  <a:gd name="connsiteX5" fmla="*/ 52546 w 52547"/>
                  <a:gd name="connsiteY5" fmla="*/ 25354 h 51078"/>
                  <a:gd name="connsiteX6" fmla="*/ 26527 w 52547"/>
                  <a:gd name="connsiteY6" fmla="*/ 51077 h 51078"/>
                  <a:gd name="connsiteX7" fmla="*/ 1 w 52547"/>
                  <a:gd name="connsiteY7" fmla="*/ 25847 h 51078"/>
                  <a:gd name="connsiteX8" fmla="*/ 26020 w 52547"/>
                  <a:gd name="connsiteY8" fmla="*/ 1 h 51078"/>
                  <a:gd name="connsiteX9" fmla="*/ 52546 w 52547"/>
                  <a:gd name="connsiteY9" fmla="*/ 25354 h 5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547" h="51078">
                    <a:moveTo>
                      <a:pt x="26401" y="37662"/>
                    </a:moveTo>
                    <a:cubicBezTo>
                      <a:pt x="33254" y="37662"/>
                      <a:pt x="38458" y="32370"/>
                      <a:pt x="38331" y="25601"/>
                    </a:cubicBezTo>
                    <a:cubicBezTo>
                      <a:pt x="38331" y="18708"/>
                      <a:pt x="33000" y="13539"/>
                      <a:pt x="26147" y="13662"/>
                    </a:cubicBezTo>
                    <a:cubicBezTo>
                      <a:pt x="19293" y="13662"/>
                      <a:pt x="14089" y="18955"/>
                      <a:pt x="14216" y="25847"/>
                    </a:cubicBezTo>
                    <a:cubicBezTo>
                      <a:pt x="14216" y="32616"/>
                      <a:pt x="19547" y="37785"/>
                      <a:pt x="26401" y="37662"/>
                    </a:cubicBezTo>
                    <a:moveTo>
                      <a:pt x="52546" y="25354"/>
                    </a:moveTo>
                    <a:cubicBezTo>
                      <a:pt x="52673" y="39877"/>
                      <a:pt x="41377" y="50954"/>
                      <a:pt x="26527" y="51077"/>
                    </a:cubicBezTo>
                    <a:cubicBezTo>
                      <a:pt x="11551" y="51200"/>
                      <a:pt x="128" y="40493"/>
                      <a:pt x="1" y="25847"/>
                    </a:cubicBezTo>
                    <a:cubicBezTo>
                      <a:pt x="-126" y="11201"/>
                      <a:pt x="11043" y="124"/>
                      <a:pt x="26020" y="1"/>
                    </a:cubicBezTo>
                    <a:cubicBezTo>
                      <a:pt x="40870" y="-122"/>
                      <a:pt x="52419" y="10709"/>
                      <a:pt x="52546" y="2535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21451778-0732-74BB-3486-83B6C5CC5FCD}"/>
                  </a:ext>
                </a:extLst>
              </p:cNvPr>
              <p:cNvSpPr/>
              <p:nvPr/>
            </p:nvSpPr>
            <p:spPr>
              <a:xfrm>
                <a:off x="11124270" y="6534672"/>
                <a:ext cx="49372" cy="50215"/>
              </a:xfrm>
              <a:custGeom>
                <a:avLst/>
                <a:gdLst>
                  <a:gd name="connsiteX0" fmla="*/ 34776 w 49372"/>
                  <a:gd name="connsiteY0" fmla="*/ 43322 h 50215"/>
                  <a:gd name="connsiteX1" fmla="*/ 21069 w 49372"/>
                  <a:gd name="connsiteY1" fmla="*/ 50214 h 50215"/>
                  <a:gd name="connsiteX2" fmla="*/ 254 w 49372"/>
                  <a:gd name="connsiteY2" fmla="*/ 28184 h 50215"/>
                  <a:gd name="connsiteX3" fmla="*/ 0 w 49372"/>
                  <a:gd name="connsiteY3" fmla="*/ 369 h 50215"/>
                  <a:gd name="connsiteX4" fmla="*/ 14469 w 49372"/>
                  <a:gd name="connsiteY4" fmla="*/ 369 h 50215"/>
                  <a:gd name="connsiteX5" fmla="*/ 14723 w 49372"/>
                  <a:gd name="connsiteY5" fmla="*/ 25600 h 50215"/>
                  <a:gd name="connsiteX6" fmla="*/ 24623 w 49372"/>
                  <a:gd name="connsiteY6" fmla="*/ 36184 h 50215"/>
                  <a:gd name="connsiteX7" fmla="*/ 34649 w 49372"/>
                  <a:gd name="connsiteY7" fmla="*/ 30522 h 50215"/>
                  <a:gd name="connsiteX8" fmla="*/ 34269 w 49372"/>
                  <a:gd name="connsiteY8" fmla="*/ 0 h 50215"/>
                  <a:gd name="connsiteX9" fmla="*/ 48864 w 49372"/>
                  <a:gd name="connsiteY9" fmla="*/ 0 h 50215"/>
                  <a:gd name="connsiteX10" fmla="*/ 49372 w 49372"/>
                  <a:gd name="connsiteY10" fmla="*/ 48861 h 50215"/>
                  <a:gd name="connsiteX11" fmla="*/ 34776 w 49372"/>
                  <a:gd name="connsiteY11" fmla="*/ 48861 h 50215"/>
                  <a:gd name="connsiteX12" fmla="*/ 34776 w 49372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372" h="50215">
                    <a:moveTo>
                      <a:pt x="34776" y="43322"/>
                    </a:moveTo>
                    <a:cubicBezTo>
                      <a:pt x="31984" y="47507"/>
                      <a:pt x="26780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469" y="369"/>
                    </a:lnTo>
                    <a:cubicBezTo>
                      <a:pt x="14469" y="369"/>
                      <a:pt x="14723" y="25600"/>
                      <a:pt x="14723" y="25600"/>
                    </a:cubicBezTo>
                    <a:cubicBezTo>
                      <a:pt x="14723" y="32369"/>
                      <a:pt x="18657" y="36184"/>
                      <a:pt x="24623" y="36184"/>
                    </a:cubicBezTo>
                    <a:cubicBezTo>
                      <a:pt x="28684" y="36184"/>
                      <a:pt x="32619" y="33846"/>
                      <a:pt x="34649" y="30522"/>
                    </a:cubicBezTo>
                    <a:lnTo>
                      <a:pt x="34269" y="0"/>
                    </a:lnTo>
                    <a:lnTo>
                      <a:pt x="48864" y="0"/>
                    </a:lnTo>
                    <a:cubicBezTo>
                      <a:pt x="48864" y="0"/>
                      <a:pt x="49372" y="48861"/>
                      <a:pt x="49372" y="48861"/>
                    </a:cubicBezTo>
                    <a:lnTo>
                      <a:pt x="34776" y="48861"/>
                    </a:lnTo>
                    <a:cubicBezTo>
                      <a:pt x="34776" y="48861"/>
                      <a:pt x="34776" y="43199"/>
                      <a:pt x="34776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0F477ABE-F46D-1C9D-77FE-35F4D665C6A2}"/>
                  </a:ext>
                </a:extLst>
              </p:cNvPr>
              <p:cNvSpPr/>
              <p:nvPr/>
            </p:nvSpPr>
            <p:spPr>
              <a:xfrm>
                <a:off x="11183415" y="6533318"/>
                <a:ext cx="32745" cy="50214"/>
              </a:xfrm>
              <a:custGeom>
                <a:avLst/>
                <a:gdLst>
                  <a:gd name="connsiteX0" fmla="*/ 0 w 32745"/>
                  <a:gd name="connsiteY0" fmla="*/ 1231 h 50214"/>
                  <a:gd name="connsiteX1" fmla="*/ 14469 w 32745"/>
                  <a:gd name="connsiteY1" fmla="*/ 1231 h 50214"/>
                  <a:gd name="connsiteX2" fmla="*/ 14469 w 32745"/>
                  <a:gd name="connsiteY2" fmla="*/ 6892 h 50214"/>
                  <a:gd name="connsiteX3" fmla="*/ 26526 w 32745"/>
                  <a:gd name="connsiteY3" fmla="*/ 0 h 50214"/>
                  <a:gd name="connsiteX4" fmla="*/ 32745 w 32745"/>
                  <a:gd name="connsiteY4" fmla="*/ 862 h 50214"/>
                  <a:gd name="connsiteX5" fmla="*/ 32111 w 32745"/>
                  <a:gd name="connsiteY5" fmla="*/ 14031 h 50214"/>
                  <a:gd name="connsiteX6" fmla="*/ 25638 w 32745"/>
                  <a:gd name="connsiteY6" fmla="*/ 13046 h 50214"/>
                  <a:gd name="connsiteX7" fmla="*/ 14723 w 32745"/>
                  <a:gd name="connsiteY7" fmla="*/ 20553 h 50214"/>
                  <a:gd name="connsiteX8" fmla="*/ 15104 w 32745"/>
                  <a:gd name="connsiteY8" fmla="*/ 50214 h 50214"/>
                  <a:gd name="connsiteX9" fmla="*/ 635 w 32745"/>
                  <a:gd name="connsiteY9" fmla="*/ 50214 h 50214"/>
                  <a:gd name="connsiteX10" fmla="*/ 127 w 32745"/>
                  <a:gd name="connsiteY10" fmla="*/ 1354 h 50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745" h="50214">
                    <a:moveTo>
                      <a:pt x="0" y="1231"/>
                    </a:moveTo>
                    <a:lnTo>
                      <a:pt x="14469" y="1231"/>
                    </a:lnTo>
                    <a:cubicBezTo>
                      <a:pt x="14469" y="1231"/>
                      <a:pt x="14469" y="6892"/>
                      <a:pt x="14469" y="6892"/>
                    </a:cubicBezTo>
                    <a:cubicBezTo>
                      <a:pt x="16880" y="2708"/>
                      <a:pt x="22338" y="0"/>
                      <a:pt x="26526" y="0"/>
                    </a:cubicBezTo>
                    <a:cubicBezTo>
                      <a:pt x="29065" y="0"/>
                      <a:pt x="31222" y="246"/>
                      <a:pt x="32745" y="862"/>
                    </a:cubicBezTo>
                    <a:lnTo>
                      <a:pt x="32111" y="14031"/>
                    </a:lnTo>
                    <a:cubicBezTo>
                      <a:pt x="30080" y="13292"/>
                      <a:pt x="27669" y="12923"/>
                      <a:pt x="25638" y="13046"/>
                    </a:cubicBezTo>
                    <a:cubicBezTo>
                      <a:pt x="22338" y="13046"/>
                      <a:pt x="17134" y="15754"/>
                      <a:pt x="14723" y="20553"/>
                    </a:cubicBezTo>
                    <a:lnTo>
                      <a:pt x="15104" y="50214"/>
                    </a:lnTo>
                    <a:lnTo>
                      <a:pt x="635" y="50214"/>
                    </a:lnTo>
                    <a:cubicBezTo>
                      <a:pt x="635" y="50214"/>
                      <a:pt x="127" y="1354"/>
                      <a:pt x="127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A8632947-93DD-50CD-DE45-01D370D3A6FB}"/>
                  </a:ext>
                </a:extLst>
              </p:cNvPr>
              <p:cNvSpPr/>
              <p:nvPr/>
            </p:nvSpPr>
            <p:spPr>
              <a:xfrm>
                <a:off x="11240148" y="6510057"/>
                <a:ext cx="36680" cy="72860"/>
              </a:xfrm>
              <a:custGeom>
                <a:avLst/>
                <a:gdLst>
                  <a:gd name="connsiteX0" fmla="*/ 29192 w 36680"/>
                  <a:gd name="connsiteY0" fmla="*/ 0 h 72860"/>
                  <a:gd name="connsiteX1" fmla="*/ 36680 w 36680"/>
                  <a:gd name="connsiteY1" fmla="*/ 1477 h 72860"/>
                  <a:gd name="connsiteX2" fmla="*/ 36046 w 36680"/>
                  <a:gd name="connsiteY2" fmla="*/ 13907 h 72860"/>
                  <a:gd name="connsiteX3" fmla="*/ 31476 w 36680"/>
                  <a:gd name="connsiteY3" fmla="*/ 13292 h 72860"/>
                  <a:gd name="connsiteX4" fmla="*/ 23734 w 36680"/>
                  <a:gd name="connsiteY4" fmla="*/ 20923 h 72860"/>
                  <a:gd name="connsiteX5" fmla="*/ 23734 w 36680"/>
                  <a:gd name="connsiteY5" fmla="*/ 23753 h 72860"/>
                  <a:gd name="connsiteX6" fmla="*/ 36299 w 36680"/>
                  <a:gd name="connsiteY6" fmla="*/ 23630 h 72860"/>
                  <a:gd name="connsiteX7" fmla="*/ 36299 w 36680"/>
                  <a:gd name="connsiteY7" fmla="*/ 37045 h 72860"/>
                  <a:gd name="connsiteX8" fmla="*/ 23988 w 36680"/>
                  <a:gd name="connsiteY8" fmla="*/ 37169 h 72860"/>
                  <a:gd name="connsiteX9" fmla="*/ 24369 w 36680"/>
                  <a:gd name="connsiteY9" fmla="*/ 72860 h 72860"/>
                  <a:gd name="connsiteX10" fmla="*/ 9900 w 36680"/>
                  <a:gd name="connsiteY10" fmla="*/ 72860 h 72860"/>
                  <a:gd name="connsiteX11" fmla="*/ 9519 w 36680"/>
                  <a:gd name="connsiteY11" fmla="*/ 37292 h 72860"/>
                  <a:gd name="connsiteX12" fmla="*/ 127 w 36680"/>
                  <a:gd name="connsiteY12" fmla="*/ 37292 h 72860"/>
                  <a:gd name="connsiteX13" fmla="*/ 0 w 36680"/>
                  <a:gd name="connsiteY13" fmla="*/ 24000 h 72860"/>
                  <a:gd name="connsiteX14" fmla="*/ 9392 w 36680"/>
                  <a:gd name="connsiteY14" fmla="*/ 24000 h 72860"/>
                  <a:gd name="connsiteX15" fmla="*/ 9392 w 36680"/>
                  <a:gd name="connsiteY15" fmla="*/ 20307 h 72860"/>
                  <a:gd name="connsiteX16" fmla="*/ 29319 w 36680"/>
                  <a:gd name="connsiteY16" fmla="*/ 123 h 7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6680" h="72860">
                    <a:moveTo>
                      <a:pt x="29192" y="0"/>
                    </a:moveTo>
                    <a:cubicBezTo>
                      <a:pt x="31857" y="0"/>
                      <a:pt x="34776" y="492"/>
                      <a:pt x="36680" y="1477"/>
                    </a:cubicBezTo>
                    <a:lnTo>
                      <a:pt x="36046" y="13907"/>
                    </a:lnTo>
                    <a:cubicBezTo>
                      <a:pt x="35030" y="13661"/>
                      <a:pt x="32999" y="13292"/>
                      <a:pt x="31476" y="13292"/>
                    </a:cubicBezTo>
                    <a:cubicBezTo>
                      <a:pt x="27288" y="13292"/>
                      <a:pt x="23734" y="16369"/>
                      <a:pt x="23734" y="20923"/>
                    </a:cubicBezTo>
                    <a:lnTo>
                      <a:pt x="23734" y="23753"/>
                    </a:lnTo>
                    <a:cubicBezTo>
                      <a:pt x="23734" y="23753"/>
                      <a:pt x="36299" y="23630"/>
                      <a:pt x="36299" y="23630"/>
                    </a:cubicBezTo>
                    <a:lnTo>
                      <a:pt x="36299" y="37045"/>
                    </a:lnTo>
                    <a:cubicBezTo>
                      <a:pt x="36299" y="37045"/>
                      <a:pt x="23988" y="37169"/>
                      <a:pt x="23988" y="37169"/>
                    </a:cubicBezTo>
                    <a:lnTo>
                      <a:pt x="24369" y="72860"/>
                    </a:lnTo>
                    <a:lnTo>
                      <a:pt x="9900" y="72860"/>
                    </a:lnTo>
                    <a:cubicBezTo>
                      <a:pt x="9900" y="72860"/>
                      <a:pt x="9519" y="37292"/>
                      <a:pt x="9519" y="37292"/>
                    </a:cubicBezTo>
                    <a:lnTo>
                      <a:pt x="127" y="37292"/>
                    </a:lnTo>
                    <a:cubicBezTo>
                      <a:pt x="127" y="37292"/>
                      <a:pt x="0" y="24000"/>
                      <a:pt x="0" y="24000"/>
                    </a:cubicBezTo>
                    <a:lnTo>
                      <a:pt x="9392" y="24000"/>
                    </a:lnTo>
                    <a:cubicBezTo>
                      <a:pt x="9392" y="24000"/>
                      <a:pt x="9392" y="20307"/>
                      <a:pt x="9392" y="20307"/>
                    </a:cubicBezTo>
                    <a:cubicBezTo>
                      <a:pt x="9265" y="7631"/>
                      <a:pt x="17515" y="246"/>
                      <a:pt x="29319" y="123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AA4D2C3B-9C84-E3C3-8FD8-7FD48741C2D3}"/>
                  </a:ext>
                </a:extLst>
              </p:cNvPr>
              <p:cNvSpPr/>
              <p:nvPr/>
            </p:nvSpPr>
            <p:spPr>
              <a:xfrm>
                <a:off x="11282159" y="6533072"/>
                <a:ext cx="49372" cy="50215"/>
              </a:xfrm>
              <a:custGeom>
                <a:avLst/>
                <a:gdLst>
                  <a:gd name="connsiteX0" fmla="*/ 34776 w 49372"/>
                  <a:gd name="connsiteY0" fmla="*/ 43322 h 50215"/>
                  <a:gd name="connsiteX1" fmla="*/ 21069 w 49372"/>
                  <a:gd name="connsiteY1" fmla="*/ 50214 h 50215"/>
                  <a:gd name="connsiteX2" fmla="*/ 254 w 49372"/>
                  <a:gd name="connsiteY2" fmla="*/ 28184 h 50215"/>
                  <a:gd name="connsiteX3" fmla="*/ 0 w 49372"/>
                  <a:gd name="connsiteY3" fmla="*/ 369 h 50215"/>
                  <a:gd name="connsiteX4" fmla="*/ 14469 w 49372"/>
                  <a:gd name="connsiteY4" fmla="*/ 369 h 50215"/>
                  <a:gd name="connsiteX5" fmla="*/ 14723 w 49372"/>
                  <a:gd name="connsiteY5" fmla="*/ 25600 h 50215"/>
                  <a:gd name="connsiteX6" fmla="*/ 24623 w 49372"/>
                  <a:gd name="connsiteY6" fmla="*/ 36184 h 50215"/>
                  <a:gd name="connsiteX7" fmla="*/ 34649 w 49372"/>
                  <a:gd name="connsiteY7" fmla="*/ 30522 h 50215"/>
                  <a:gd name="connsiteX8" fmla="*/ 34269 w 49372"/>
                  <a:gd name="connsiteY8" fmla="*/ 0 h 50215"/>
                  <a:gd name="connsiteX9" fmla="*/ 48865 w 49372"/>
                  <a:gd name="connsiteY9" fmla="*/ 0 h 50215"/>
                  <a:gd name="connsiteX10" fmla="*/ 49372 w 49372"/>
                  <a:gd name="connsiteY10" fmla="*/ 48861 h 50215"/>
                  <a:gd name="connsiteX11" fmla="*/ 34776 w 49372"/>
                  <a:gd name="connsiteY11" fmla="*/ 48861 h 50215"/>
                  <a:gd name="connsiteX12" fmla="*/ 34776 w 49372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372" h="50215">
                    <a:moveTo>
                      <a:pt x="34776" y="43322"/>
                    </a:moveTo>
                    <a:cubicBezTo>
                      <a:pt x="31984" y="47507"/>
                      <a:pt x="26653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469" y="369"/>
                    </a:lnTo>
                    <a:cubicBezTo>
                      <a:pt x="14469" y="369"/>
                      <a:pt x="14723" y="25600"/>
                      <a:pt x="14723" y="25600"/>
                    </a:cubicBezTo>
                    <a:cubicBezTo>
                      <a:pt x="14723" y="32369"/>
                      <a:pt x="18657" y="36184"/>
                      <a:pt x="24623" y="36184"/>
                    </a:cubicBezTo>
                    <a:cubicBezTo>
                      <a:pt x="28684" y="36184"/>
                      <a:pt x="32619" y="33846"/>
                      <a:pt x="34649" y="30522"/>
                    </a:cubicBezTo>
                    <a:lnTo>
                      <a:pt x="34269" y="0"/>
                    </a:lnTo>
                    <a:lnTo>
                      <a:pt x="48865" y="0"/>
                    </a:lnTo>
                    <a:cubicBezTo>
                      <a:pt x="48865" y="0"/>
                      <a:pt x="49372" y="48861"/>
                      <a:pt x="49372" y="48861"/>
                    </a:cubicBezTo>
                    <a:lnTo>
                      <a:pt x="34776" y="48861"/>
                    </a:lnTo>
                    <a:cubicBezTo>
                      <a:pt x="34776" y="48861"/>
                      <a:pt x="34776" y="43199"/>
                      <a:pt x="34776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537EF6B1-677C-8BF4-4FF0-2BBCCBC1A661}"/>
                  </a:ext>
                </a:extLst>
              </p:cNvPr>
              <p:cNvSpPr/>
              <p:nvPr/>
            </p:nvSpPr>
            <p:spPr>
              <a:xfrm>
                <a:off x="11337116" y="6519780"/>
                <a:ext cx="37441" cy="62646"/>
              </a:xfrm>
              <a:custGeom>
                <a:avLst/>
                <a:gdLst>
                  <a:gd name="connsiteX0" fmla="*/ 9519 w 37441"/>
                  <a:gd name="connsiteY0" fmla="*/ 42953 h 62646"/>
                  <a:gd name="connsiteX1" fmla="*/ 9519 w 37441"/>
                  <a:gd name="connsiteY1" fmla="*/ 26461 h 62646"/>
                  <a:gd name="connsiteX2" fmla="*/ 0 w 37441"/>
                  <a:gd name="connsiteY2" fmla="*/ 26461 h 62646"/>
                  <a:gd name="connsiteX3" fmla="*/ 0 w 37441"/>
                  <a:gd name="connsiteY3" fmla="*/ 13046 h 62646"/>
                  <a:gd name="connsiteX4" fmla="*/ 9265 w 37441"/>
                  <a:gd name="connsiteY4" fmla="*/ 13046 h 62646"/>
                  <a:gd name="connsiteX5" fmla="*/ 9265 w 37441"/>
                  <a:gd name="connsiteY5" fmla="*/ 123 h 62646"/>
                  <a:gd name="connsiteX6" fmla="*/ 23607 w 37441"/>
                  <a:gd name="connsiteY6" fmla="*/ 0 h 62646"/>
                  <a:gd name="connsiteX7" fmla="*/ 23607 w 37441"/>
                  <a:gd name="connsiteY7" fmla="*/ 12923 h 62646"/>
                  <a:gd name="connsiteX8" fmla="*/ 36172 w 37441"/>
                  <a:gd name="connsiteY8" fmla="*/ 12800 h 62646"/>
                  <a:gd name="connsiteX9" fmla="*/ 36172 w 37441"/>
                  <a:gd name="connsiteY9" fmla="*/ 26215 h 62646"/>
                  <a:gd name="connsiteX10" fmla="*/ 23861 w 37441"/>
                  <a:gd name="connsiteY10" fmla="*/ 26338 h 62646"/>
                  <a:gd name="connsiteX11" fmla="*/ 23861 w 37441"/>
                  <a:gd name="connsiteY11" fmla="*/ 42091 h 62646"/>
                  <a:gd name="connsiteX12" fmla="*/ 31984 w 37441"/>
                  <a:gd name="connsiteY12" fmla="*/ 49476 h 62646"/>
                  <a:gd name="connsiteX13" fmla="*/ 36553 w 37441"/>
                  <a:gd name="connsiteY13" fmla="*/ 48738 h 62646"/>
                  <a:gd name="connsiteX14" fmla="*/ 37442 w 37441"/>
                  <a:gd name="connsiteY14" fmla="*/ 61168 h 62646"/>
                  <a:gd name="connsiteX15" fmla="*/ 30080 w 37441"/>
                  <a:gd name="connsiteY15" fmla="*/ 62645 h 62646"/>
                  <a:gd name="connsiteX16" fmla="*/ 9646 w 37441"/>
                  <a:gd name="connsiteY16" fmla="*/ 42830 h 626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441" h="62646">
                    <a:moveTo>
                      <a:pt x="9519" y="42953"/>
                    </a:moveTo>
                    <a:lnTo>
                      <a:pt x="9519" y="26461"/>
                    </a:lnTo>
                    <a:cubicBezTo>
                      <a:pt x="9519" y="26461"/>
                      <a:pt x="0" y="26461"/>
                      <a:pt x="0" y="26461"/>
                    </a:cubicBezTo>
                    <a:lnTo>
                      <a:pt x="0" y="13046"/>
                    </a:lnTo>
                    <a:cubicBezTo>
                      <a:pt x="0" y="13046"/>
                      <a:pt x="9265" y="13046"/>
                      <a:pt x="9265" y="13046"/>
                    </a:cubicBezTo>
                    <a:lnTo>
                      <a:pt x="9265" y="123"/>
                    </a:lnTo>
                    <a:cubicBezTo>
                      <a:pt x="9265" y="123"/>
                      <a:pt x="23607" y="0"/>
                      <a:pt x="23607" y="0"/>
                    </a:cubicBezTo>
                    <a:lnTo>
                      <a:pt x="23607" y="12923"/>
                    </a:lnTo>
                    <a:cubicBezTo>
                      <a:pt x="23607" y="12923"/>
                      <a:pt x="36172" y="12800"/>
                      <a:pt x="36172" y="12800"/>
                    </a:cubicBezTo>
                    <a:lnTo>
                      <a:pt x="36172" y="26215"/>
                    </a:lnTo>
                    <a:cubicBezTo>
                      <a:pt x="36172" y="26215"/>
                      <a:pt x="23861" y="26338"/>
                      <a:pt x="23861" y="26338"/>
                    </a:cubicBezTo>
                    <a:lnTo>
                      <a:pt x="23861" y="42091"/>
                    </a:lnTo>
                    <a:cubicBezTo>
                      <a:pt x="24115" y="46645"/>
                      <a:pt x="27669" y="49599"/>
                      <a:pt x="31984" y="49476"/>
                    </a:cubicBezTo>
                    <a:cubicBezTo>
                      <a:pt x="33380" y="49476"/>
                      <a:pt x="35411" y="49107"/>
                      <a:pt x="36553" y="48738"/>
                    </a:cubicBezTo>
                    <a:lnTo>
                      <a:pt x="37442" y="61168"/>
                    </a:lnTo>
                    <a:cubicBezTo>
                      <a:pt x="35538" y="62153"/>
                      <a:pt x="32746" y="62645"/>
                      <a:pt x="30080" y="62645"/>
                    </a:cubicBezTo>
                    <a:cubicBezTo>
                      <a:pt x="18277" y="62768"/>
                      <a:pt x="9773" y="55507"/>
                      <a:pt x="9646" y="4283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7F5CD20C-B153-0AEC-AE7A-637AE1FD270F}"/>
                  </a:ext>
                </a:extLst>
              </p:cNvPr>
              <p:cNvSpPr/>
              <p:nvPr/>
            </p:nvSpPr>
            <p:spPr>
              <a:xfrm>
                <a:off x="11380903" y="6532087"/>
                <a:ext cx="49498" cy="50215"/>
              </a:xfrm>
              <a:custGeom>
                <a:avLst/>
                <a:gdLst>
                  <a:gd name="connsiteX0" fmla="*/ 34776 w 49498"/>
                  <a:gd name="connsiteY0" fmla="*/ 43322 h 50215"/>
                  <a:gd name="connsiteX1" fmla="*/ 21069 w 49498"/>
                  <a:gd name="connsiteY1" fmla="*/ 50214 h 50215"/>
                  <a:gd name="connsiteX2" fmla="*/ 254 w 49498"/>
                  <a:gd name="connsiteY2" fmla="*/ 28184 h 50215"/>
                  <a:gd name="connsiteX3" fmla="*/ 0 w 49498"/>
                  <a:gd name="connsiteY3" fmla="*/ 369 h 50215"/>
                  <a:gd name="connsiteX4" fmla="*/ 14596 w 49498"/>
                  <a:gd name="connsiteY4" fmla="*/ 369 h 50215"/>
                  <a:gd name="connsiteX5" fmla="*/ 14850 w 49498"/>
                  <a:gd name="connsiteY5" fmla="*/ 25600 h 50215"/>
                  <a:gd name="connsiteX6" fmla="*/ 24749 w 49498"/>
                  <a:gd name="connsiteY6" fmla="*/ 36184 h 50215"/>
                  <a:gd name="connsiteX7" fmla="*/ 34776 w 49498"/>
                  <a:gd name="connsiteY7" fmla="*/ 30523 h 50215"/>
                  <a:gd name="connsiteX8" fmla="*/ 34395 w 49498"/>
                  <a:gd name="connsiteY8" fmla="*/ 0 h 50215"/>
                  <a:gd name="connsiteX9" fmla="*/ 48991 w 49498"/>
                  <a:gd name="connsiteY9" fmla="*/ 0 h 50215"/>
                  <a:gd name="connsiteX10" fmla="*/ 49499 w 49498"/>
                  <a:gd name="connsiteY10" fmla="*/ 48861 h 50215"/>
                  <a:gd name="connsiteX11" fmla="*/ 34903 w 49498"/>
                  <a:gd name="connsiteY11" fmla="*/ 48861 h 50215"/>
                  <a:gd name="connsiteX12" fmla="*/ 34903 w 49498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498" h="50215">
                    <a:moveTo>
                      <a:pt x="34776" y="43322"/>
                    </a:moveTo>
                    <a:cubicBezTo>
                      <a:pt x="32111" y="47507"/>
                      <a:pt x="26653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596" y="369"/>
                    </a:lnTo>
                    <a:cubicBezTo>
                      <a:pt x="14596" y="369"/>
                      <a:pt x="14850" y="25600"/>
                      <a:pt x="14850" y="25600"/>
                    </a:cubicBezTo>
                    <a:cubicBezTo>
                      <a:pt x="14850" y="32369"/>
                      <a:pt x="18784" y="36184"/>
                      <a:pt x="24749" y="36184"/>
                    </a:cubicBezTo>
                    <a:cubicBezTo>
                      <a:pt x="28811" y="36184"/>
                      <a:pt x="32745" y="33846"/>
                      <a:pt x="34776" y="30523"/>
                    </a:cubicBezTo>
                    <a:lnTo>
                      <a:pt x="34395" y="0"/>
                    </a:lnTo>
                    <a:lnTo>
                      <a:pt x="48991" y="0"/>
                    </a:lnTo>
                    <a:cubicBezTo>
                      <a:pt x="48991" y="0"/>
                      <a:pt x="49499" y="48861"/>
                      <a:pt x="49499" y="48861"/>
                    </a:cubicBezTo>
                    <a:lnTo>
                      <a:pt x="34903" y="48861"/>
                    </a:lnTo>
                    <a:cubicBezTo>
                      <a:pt x="34903" y="48861"/>
                      <a:pt x="34903" y="43199"/>
                      <a:pt x="34903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9CCAA873-9AE0-CB1F-6051-D633BDE6D0E0}"/>
                  </a:ext>
                </a:extLst>
              </p:cNvPr>
              <p:cNvSpPr/>
              <p:nvPr/>
            </p:nvSpPr>
            <p:spPr>
              <a:xfrm>
                <a:off x="11440048" y="6530733"/>
                <a:ext cx="32745" cy="50214"/>
              </a:xfrm>
              <a:custGeom>
                <a:avLst/>
                <a:gdLst>
                  <a:gd name="connsiteX0" fmla="*/ 0 w 32745"/>
                  <a:gd name="connsiteY0" fmla="*/ 1231 h 50214"/>
                  <a:gd name="connsiteX1" fmla="*/ 14469 w 32745"/>
                  <a:gd name="connsiteY1" fmla="*/ 1231 h 50214"/>
                  <a:gd name="connsiteX2" fmla="*/ 14469 w 32745"/>
                  <a:gd name="connsiteY2" fmla="*/ 6892 h 50214"/>
                  <a:gd name="connsiteX3" fmla="*/ 26526 w 32745"/>
                  <a:gd name="connsiteY3" fmla="*/ 0 h 50214"/>
                  <a:gd name="connsiteX4" fmla="*/ 32746 w 32745"/>
                  <a:gd name="connsiteY4" fmla="*/ 862 h 50214"/>
                  <a:gd name="connsiteX5" fmla="*/ 32111 w 32745"/>
                  <a:gd name="connsiteY5" fmla="*/ 14030 h 50214"/>
                  <a:gd name="connsiteX6" fmla="*/ 25638 w 32745"/>
                  <a:gd name="connsiteY6" fmla="*/ 13046 h 50214"/>
                  <a:gd name="connsiteX7" fmla="*/ 14723 w 32745"/>
                  <a:gd name="connsiteY7" fmla="*/ 20553 h 50214"/>
                  <a:gd name="connsiteX8" fmla="*/ 14977 w 32745"/>
                  <a:gd name="connsiteY8" fmla="*/ 50214 h 50214"/>
                  <a:gd name="connsiteX9" fmla="*/ 508 w 32745"/>
                  <a:gd name="connsiteY9" fmla="*/ 50214 h 50214"/>
                  <a:gd name="connsiteX10" fmla="*/ 0 w 32745"/>
                  <a:gd name="connsiteY10" fmla="*/ 1354 h 50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745" h="50214">
                    <a:moveTo>
                      <a:pt x="0" y="1231"/>
                    </a:moveTo>
                    <a:lnTo>
                      <a:pt x="14469" y="1231"/>
                    </a:lnTo>
                    <a:cubicBezTo>
                      <a:pt x="14469" y="1231"/>
                      <a:pt x="14469" y="6892"/>
                      <a:pt x="14469" y="6892"/>
                    </a:cubicBezTo>
                    <a:cubicBezTo>
                      <a:pt x="16880" y="2708"/>
                      <a:pt x="22338" y="0"/>
                      <a:pt x="26526" y="0"/>
                    </a:cubicBezTo>
                    <a:cubicBezTo>
                      <a:pt x="29065" y="0"/>
                      <a:pt x="31222" y="246"/>
                      <a:pt x="32746" y="862"/>
                    </a:cubicBezTo>
                    <a:lnTo>
                      <a:pt x="32111" y="14030"/>
                    </a:lnTo>
                    <a:cubicBezTo>
                      <a:pt x="30207" y="13292"/>
                      <a:pt x="27669" y="12923"/>
                      <a:pt x="25638" y="13046"/>
                    </a:cubicBezTo>
                    <a:cubicBezTo>
                      <a:pt x="22338" y="13046"/>
                      <a:pt x="17134" y="15754"/>
                      <a:pt x="14723" y="20553"/>
                    </a:cubicBezTo>
                    <a:lnTo>
                      <a:pt x="14977" y="50214"/>
                    </a:lnTo>
                    <a:lnTo>
                      <a:pt x="508" y="50214"/>
                    </a:lnTo>
                    <a:cubicBezTo>
                      <a:pt x="508" y="50214"/>
                      <a:pt x="0" y="1354"/>
                      <a:pt x="0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144ED14D-2DAC-FD14-B8AA-8DC64D9EA896}"/>
                  </a:ext>
                </a:extLst>
              </p:cNvPr>
              <p:cNvSpPr/>
              <p:nvPr/>
            </p:nvSpPr>
            <p:spPr>
              <a:xfrm>
                <a:off x="11474316" y="6530363"/>
                <a:ext cx="50642" cy="50954"/>
              </a:xfrm>
              <a:custGeom>
                <a:avLst/>
                <a:gdLst>
                  <a:gd name="connsiteX0" fmla="*/ 36046 w 50642"/>
                  <a:gd name="connsiteY0" fmla="*/ 19570 h 50954"/>
                  <a:gd name="connsiteX1" fmla="*/ 25385 w 50642"/>
                  <a:gd name="connsiteY1" fmla="*/ 11447 h 50954"/>
                  <a:gd name="connsiteX2" fmla="*/ 14089 w 50642"/>
                  <a:gd name="connsiteY2" fmla="*/ 19816 h 50954"/>
                  <a:gd name="connsiteX3" fmla="*/ 36046 w 50642"/>
                  <a:gd name="connsiteY3" fmla="*/ 19570 h 50954"/>
                  <a:gd name="connsiteX4" fmla="*/ 1 w 50642"/>
                  <a:gd name="connsiteY4" fmla="*/ 25478 h 50954"/>
                  <a:gd name="connsiteX5" fmla="*/ 26020 w 50642"/>
                  <a:gd name="connsiteY5" fmla="*/ 1 h 50954"/>
                  <a:gd name="connsiteX6" fmla="*/ 50642 w 50642"/>
                  <a:gd name="connsiteY6" fmla="*/ 23139 h 50954"/>
                  <a:gd name="connsiteX7" fmla="*/ 50262 w 50642"/>
                  <a:gd name="connsiteY7" fmla="*/ 28924 h 50954"/>
                  <a:gd name="connsiteX8" fmla="*/ 13962 w 50642"/>
                  <a:gd name="connsiteY8" fmla="*/ 29293 h 50954"/>
                  <a:gd name="connsiteX9" fmla="*/ 26908 w 50642"/>
                  <a:gd name="connsiteY9" fmla="*/ 38893 h 50954"/>
                  <a:gd name="connsiteX10" fmla="*/ 37823 w 50642"/>
                  <a:gd name="connsiteY10" fmla="*/ 33847 h 50954"/>
                  <a:gd name="connsiteX11" fmla="*/ 49373 w 50642"/>
                  <a:gd name="connsiteY11" fmla="*/ 40493 h 50954"/>
                  <a:gd name="connsiteX12" fmla="*/ 26781 w 50642"/>
                  <a:gd name="connsiteY12" fmla="*/ 50954 h 50954"/>
                  <a:gd name="connsiteX13" fmla="*/ 1 w 50642"/>
                  <a:gd name="connsiteY13" fmla="*/ 25478 h 50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642" h="50954">
                    <a:moveTo>
                      <a:pt x="36046" y="19570"/>
                    </a:moveTo>
                    <a:cubicBezTo>
                      <a:pt x="35158" y="14770"/>
                      <a:pt x="30716" y="11447"/>
                      <a:pt x="25385" y="11447"/>
                    </a:cubicBezTo>
                    <a:cubicBezTo>
                      <a:pt x="19293" y="11447"/>
                      <a:pt x="15485" y="14524"/>
                      <a:pt x="14089" y="19816"/>
                    </a:cubicBezTo>
                    <a:lnTo>
                      <a:pt x="36046" y="19570"/>
                    </a:lnTo>
                    <a:close/>
                    <a:moveTo>
                      <a:pt x="1" y="25478"/>
                    </a:moveTo>
                    <a:cubicBezTo>
                      <a:pt x="-126" y="11201"/>
                      <a:pt x="11297" y="124"/>
                      <a:pt x="26020" y="1"/>
                    </a:cubicBezTo>
                    <a:cubicBezTo>
                      <a:pt x="39727" y="-122"/>
                      <a:pt x="50515" y="9970"/>
                      <a:pt x="50642" y="23139"/>
                    </a:cubicBezTo>
                    <a:cubicBezTo>
                      <a:pt x="50642" y="24862"/>
                      <a:pt x="50642" y="27078"/>
                      <a:pt x="50262" y="28924"/>
                    </a:cubicBezTo>
                    <a:lnTo>
                      <a:pt x="13962" y="29293"/>
                    </a:lnTo>
                    <a:cubicBezTo>
                      <a:pt x="15485" y="35693"/>
                      <a:pt x="20181" y="39016"/>
                      <a:pt x="26908" y="38893"/>
                    </a:cubicBezTo>
                    <a:cubicBezTo>
                      <a:pt x="31477" y="38893"/>
                      <a:pt x="36173" y="36800"/>
                      <a:pt x="37823" y="33847"/>
                    </a:cubicBezTo>
                    <a:lnTo>
                      <a:pt x="49373" y="40493"/>
                    </a:lnTo>
                    <a:cubicBezTo>
                      <a:pt x="45692" y="47016"/>
                      <a:pt x="37316" y="50954"/>
                      <a:pt x="26781" y="50954"/>
                    </a:cubicBezTo>
                    <a:cubicBezTo>
                      <a:pt x="12058" y="51077"/>
                      <a:pt x="128" y="40000"/>
                      <a:pt x="1" y="25478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F3961AC7-F378-1326-A762-0A8D41227BC5}"/>
                  </a:ext>
                </a:extLst>
              </p:cNvPr>
              <p:cNvSpPr/>
              <p:nvPr/>
            </p:nvSpPr>
            <p:spPr>
              <a:xfrm>
                <a:off x="11532193" y="6563102"/>
                <a:ext cx="18911" cy="17845"/>
              </a:xfrm>
              <a:custGeom>
                <a:avLst/>
                <a:gdLst>
                  <a:gd name="connsiteX0" fmla="*/ 127 w 18911"/>
                  <a:gd name="connsiteY0" fmla="*/ 8984 h 17845"/>
                  <a:gd name="connsiteX1" fmla="*/ 9392 w 18911"/>
                  <a:gd name="connsiteY1" fmla="*/ 0 h 17845"/>
                  <a:gd name="connsiteX2" fmla="*/ 18911 w 18911"/>
                  <a:gd name="connsiteY2" fmla="*/ 8738 h 17845"/>
                  <a:gd name="connsiteX3" fmla="*/ 9519 w 18911"/>
                  <a:gd name="connsiteY3" fmla="*/ 17846 h 17845"/>
                  <a:gd name="connsiteX4" fmla="*/ 0 w 18911"/>
                  <a:gd name="connsiteY4" fmla="*/ 8984 h 17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11" h="17845">
                    <a:moveTo>
                      <a:pt x="127" y="8984"/>
                    </a:moveTo>
                    <a:cubicBezTo>
                      <a:pt x="127" y="3938"/>
                      <a:pt x="4188" y="0"/>
                      <a:pt x="9392" y="0"/>
                    </a:cubicBezTo>
                    <a:cubicBezTo>
                      <a:pt x="14723" y="0"/>
                      <a:pt x="18911" y="3815"/>
                      <a:pt x="18911" y="8738"/>
                    </a:cubicBezTo>
                    <a:cubicBezTo>
                      <a:pt x="18911" y="13784"/>
                      <a:pt x="14850" y="17723"/>
                      <a:pt x="9519" y="17846"/>
                    </a:cubicBezTo>
                    <a:cubicBezTo>
                      <a:pt x="4315" y="17846"/>
                      <a:pt x="127" y="13907"/>
                      <a:pt x="0" y="898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47908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- option 3 - full pa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icture Placeholder 72">
            <a:extLst>
              <a:ext uri="{FF2B5EF4-FFF2-40B4-BE49-F238E27FC236}">
                <a16:creationId xmlns:a16="http://schemas.microsoft.com/office/drawing/2014/main" id="{404D04B6-104F-0EB6-45DC-60BC4949C86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0219" y="359966"/>
            <a:ext cx="11474802" cy="6138963"/>
          </a:xfrm>
          <a:custGeom>
            <a:avLst/>
            <a:gdLst>
              <a:gd name="connsiteX0" fmla="*/ 216055 w 11474802"/>
              <a:gd name="connsiteY0" fmla="*/ 0 h 6138963"/>
              <a:gd name="connsiteX1" fmla="*/ 11258746 w 11474802"/>
              <a:gd name="connsiteY1" fmla="*/ 0 h 6138963"/>
              <a:gd name="connsiteX2" fmla="*/ 11474802 w 11474802"/>
              <a:gd name="connsiteY2" fmla="*/ 216055 h 6138963"/>
              <a:gd name="connsiteX3" fmla="*/ 11474802 w 11474802"/>
              <a:gd name="connsiteY3" fmla="*/ 5922781 h 6138963"/>
              <a:gd name="connsiteX4" fmla="*/ 11474547 w 11474802"/>
              <a:gd name="connsiteY4" fmla="*/ 5922908 h 6138963"/>
              <a:gd name="connsiteX5" fmla="*/ 11342621 w 11474802"/>
              <a:gd name="connsiteY5" fmla="*/ 6121977 h 6138963"/>
              <a:gd name="connsiteX6" fmla="*/ 11310318 w 11474802"/>
              <a:gd name="connsiteY6" fmla="*/ 6132006 h 6138963"/>
              <a:gd name="connsiteX7" fmla="*/ 11310318 w 11474802"/>
              <a:gd name="connsiteY7" fmla="*/ 6095938 h 6138963"/>
              <a:gd name="connsiteX8" fmla="*/ 11268307 w 11474802"/>
              <a:gd name="connsiteY8" fmla="*/ 6055078 h 6138963"/>
              <a:gd name="connsiteX9" fmla="*/ 11055334 w 11474802"/>
              <a:gd name="connsiteY9" fmla="*/ 6055078 h 6138963"/>
              <a:gd name="connsiteX10" fmla="*/ 11013196 w 11474802"/>
              <a:gd name="connsiteY10" fmla="*/ 6014217 h 6138963"/>
              <a:gd name="connsiteX11" fmla="*/ 11013323 w 11474802"/>
              <a:gd name="connsiteY11" fmla="*/ 6014340 h 6138963"/>
              <a:gd name="connsiteX12" fmla="*/ 11013323 w 11474802"/>
              <a:gd name="connsiteY12" fmla="*/ 5961049 h 6138963"/>
              <a:gd name="connsiteX13" fmla="*/ 10971186 w 11474802"/>
              <a:gd name="connsiteY13" fmla="*/ 5920311 h 6138963"/>
              <a:gd name="connsiteX14" fmla="*/ 10080838 w 11474802"/>
              <a:gd name="connsiteY14" fmla="*/ 5920311 h 6138963"/>
              <a:gd name="connsiteX15" fmla="*/ 10038700 w 11474802"/>
              <a:gd name="connsiteY15" fmla="*/ 5961049 h 6138963"/>
              <a:gd name="connsiteX16" fmla="*/ 10038700 w 11474802"/>
              <a:gd name="connsiteY16" fmla="*/ 6138963 h 6138963"/>
              <a:gd name="connsiteX17" fmla="*/ 1049157 w 11474802"/>
              <a:gd name="connsiteY17" fmla="*/ 6138963 h 6138963"/>
              <a:gd name="connsiteX18" fmla="*/ 930396 w 11474802"/>
              <a:gd name="connsiteY18" fmla="*/ 6020203 h 6138963"/>
              <a:gd name="connsiteX19" fmla="*/ 930396 w 11474802"/>
              <a:gd name="connsiteY19" fmla="*/ 5977652 h 6138963"/>
              <a:gd name="connsiteX20" fmla="*/ 811636 w 11474802"/>
              <a:gd name="connsiteY20" fmla="*/ 5858892 h 6138963"/>
              <a:gd name="connsiteX21" fmla="*/ 118760 w 11474802"/>
              <a:gd name="connsiteY21" fmla="*/ 5858892 h 6138963"/>
              <a:gd name="connsiteX22" fmla="*/ 0 w 11474802"/>
              <a:gd name="connsiteY22" fmla="*/ 5740132 h 6138963"/>
              <a:gd name="connsiteX23" fmla="*/ 0 w 11474802"/>
              <a:gd name="connsiteY23" fmla="*/ 216055 h 6138963"/>
              <a:gd name="connsiteX24" fmla="*/ 216055 w 11474802"/>
              <a:gd name="connsiteY24" fmla="*/ 0 h 61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474802" h="6138963">
                <a:moveTo>
                  <a:pt x="216055" y="0"/>
                </a:moveTo>
                <a:lnTo>
                  <a:pt x="11258746" y="0"/>
                </a:lnTo>
                <a:cubicBezTo>
                  <a:pt x="11378015" y="0"/>
                  <a:pt x="11474802" y="96659"/>
                  <a:pt x="11474802" y="216055"/>
                </a:cubicBezTo>
                <a:lnTo>
                  <a:pt x="11474802" y="5922781"/>
                </a:lnTo>
                <a:lnTo>
                  <a:pt x="11474547" y="5922908"/>
                </a:lnTo>
                <a:cubicBezTo>
                  <a:pt x="11474547" y="6012360"/>
                  <a:pt x="11420176" y="6089165"/>
                  <a:pt x="11342621" y="6121977"/>
                </a:cubicBezTo>
                <a:lnTo>
                  <a:pt x="11310318" y="6132006"/>
                </a:lnTo>
                <a:lnTo>
                  <a:pt x="11310318" y="6095938"/>
                </a:lnTo>
                <a:cubicBezTo>
                  <a:pt x="11310318" y="6073416"/>
                  <a:pt x="11291533" y="6055078"/>
                  <a:pt x="11268307" y="6055078"/>
                </a:cubicBezTo>
                <a:lnTo>
                  <a:pt x="11055334" y="6055078"/>
                </a:lnTo>
                <a:cubicBezTo>
                  <a:pt x="11032108" y="6055078"/>
                  <a:pt x="11013196" y="6036863"/>
                  <a:pt x="11013196" y="6014217"/>
                </a:cubicBezTo>
                <a:lnTo>
                  <a:pt x="11013323" y="6014340"/>
                </a:lnTo>
                <a:lnTo>
                  <a:pt x="11013323" y="5961049"/>
                </a:lnTo>
                <a:cubicBezTo>
                  <a:pt x="11013323" y="5938526"/>
                  <a:pt x="10994539" y="5920311"/>
                  <a:pt x="10971186" y="5920311"/>
                </a:cubicBezTo>
                <a:lnTo>
                  <a:pt x="10080838" y="5920311"/>
                </a:lnTo>
                <a:cubicBezTo>
                  <a:pt x="10057484" y="5920311"/>
                  <a:pt x="10038700" y="5938526"/>
                  <a:pt x="10038700" y="5961049"/>
                </a:cubicBezTo>
                <a:lnTo>
                  <a:pt x="10038700" y="6138963"/>
                </a:lnTo>
                <a:lnTo>
                  <a:pt x="1049157" y="6138963"/>
                </a:lnTo>
                <a:cubicBezTo>
                  <a:pt x="983489" y="6138963"/>
                  <a:pt x="930396" y="6085743"/>
                  <a:pt x="930396" y="6020203"/>
                </a:cubicBezTo>
                <a:lnTo>
                  <a:pt x="930396" y="5977652"/>
                </a:lnTo>
                <a:cubicBezTo>
                  <a:pt x="930396" y="5911985"/>
                  <a:pt x="877176" y="5858892"/>
                  <a:pt x="811636" y="5858892"/>
                </a:cubicBezTo>
                <a:lnTo>
                  <a:pt x="118760" y="5858892"/>
                </a:lnTo>
                <a:cubicBezTo>
                  <a:pt x="53093" y="5858892"/>
                  <a:pt x="0" y="5805672"/>
                  <a:pt x="0" y="5740132"/>
                </a:cubicBezTo>
                <a:lnTo>
                  <a:pt x="0" y="216055"/>
                </a:lnTo>
                <a:cubicBezTo>
                  <a:pt x="0" y="96786"/>
                  <a:pt x="96660" y="0"/>
                  <a:pt x="21605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AU"/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C953FBFE-658E-CF1D-C9DD-7243795737B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-446"/>
            <a:ext cx="12193588" cy="6858893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3EBF7DC1-0E01-5B3B-64A9-1E82520BE412}"/>
              </a:ext>
            </a:extLst>
          </p:cNvPr>
          <p:cNvGrpSpPr/>
          <p:nvPr userDrawn="1"/>
        </p:nvGrpSpPr>
        <p:grpSpPr>
          <a:xfrm>
            <a:off x="10398919" y="6280277"/>
            <a:ext cx="1271617" cy="400484"/>
            <a:chOff x="10398919" y="6280277"/>
            <a:chExt cx="1271617" cy="400484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26F940F4-D36B-ECA5-154B-E14C7DB4A441}"/>
                </a:ext>
              </a:extLst>
            </p:cNvPr>
            <p:cNvSpPr/>
            <p:nvPr/>
          </p:nvSpPr>
          <p:spPr>
            <a:xfrm>
              <a:off x="10398919" y="6280277"/>
              <a:ext cx="1271617" cy="400484"/>
            </a:xfrm>
            <a:custGeom>
              <a:avLst/>
              <a:gdLst>
                <a:gd name="connsiteX0" fmla="*/ 974623 w 1271617"/>
                <a:gd name="connsiteY0" fmla="*/ 94029 h 400484"/>
                <a:gd name="connsiteX1" fmla="*/ 974623 w 1271617"/>
                <a:gd name="connsiteY1" fmla="*/ 40738 h 400484"/>
                <a:gd name="connsiteX2" fmla="*/ 932486 w 1271617"/>
                <a:gd name="connsiteY2" fmla="*/ 0 h 400484"/>
                <a:gd name="connsiteX3" fmla="*/ 42138 w 1271617"/>
                <a:gd name="connsiteY3" fmla="*/ 0 h 400484"/>
                <a:gd name="connsiteX4" fmla="*/ 0 w 1271617"/>
                <a:gd name="connsiteY4" fmla="*/ 40738 h 400484"/>
                <a:gd name="connsiteX5" fmla="*/ 0 w 1271617"/>
                <a:gd name="connsiteY5" fmla="*/ 224857 h 400484"/>
                <a:gd name="connsiteX6" fmla="*/ 42138 w 1271617"/>
                <a:gd name="connsiteY6" fmla="*/ 265595 h 400484"/>
                <a:gd name="connsiteX7" fmla="*/ 195965 w 1271617"/>
                <a:gd name="connsiteY7" fmla="*/ 265595 h 400484"/>
                <a:gd name="connsiteX8" fmla="*/ 238103 w 1271617"/>
                <a:gd name="connsiteY8" fmla="*/ 306456 h 400484"/>
                <a:gd name="connsiteX9" fmla="*/ 238103 w 1271617"/>
                <a:gd name="connsiteY9" fmla="*/ 359747 h 400484"/>
                <a:gd name="connsiteX10" fmla="*/ 280114 w 1271617"/>
                <a:gd name="connsiteY10" fmla="*/ 400485 h 400484"/>
                <a:gd name="connsiteX11" fmla="*/ 1229607 w 1271617"/>
                <a:gd name="connsiteY11" fmla="*/ 400485 h 400484"/>
                <a:gd name="connsiteX12" fmla="*/ 1271618 w 1271617"/>
                <a:gd name="connsiteY12" fmla="*/ 359747 h 400484"/>
                <a:gd name="connsiteX13" fmla="*/ 1271618 w 1271617"/>
                <a:gd name="connsiteY13" fmla="*/ 175627 h 400484"/>
                <a:gd name="connsiteX14" fmla="*/ 1229607 w 1271617"/>
                <a:gd name="connsiteY14" fmla="*/ 134767 h 400484"/>
                <a:gd name="connsiteX15" fmla="*/ 1016634 w 1271617"/>
                <a:gd name="connsiteY15" fmla="*/ 134767 h 400484"/>
                <a:gd name="connsiteX16" fmla="*/ 974496 w 1271617"/>
                <a:gd name="connsiteY16" fmla="*/ 93906 h 40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1617" h="400484">
                  <a:moveTo>
                    <a:pt x="974623" y="94029"/>
                  </a:moveTo>
                  <a:lnTo>
                    <a:pt x="974623" y="40738"/>
                  </a:lnTo>
                  <a:cubicBezTo>
                    <a:pt x="974623" y="18215"/>
                    <a:pt x="955839" y="0"/>
                    <a:pt x="932486" y="0"/>
                  </a:cubicBezTo>
                  <a:lnTo>
                    <a:pt x="42138" y="0"/>
                  </a:lnTo>
                  <a:cubicBezTo>
                    <a:pt x="18784" y="0"/>
                    <a:pt x="0" y="18215"/>
                    <a:pt x="0" y="40738"/>
                  </a:cubicBezTo>
                  <a:lnTo>
                    <a:pt x="0" y="224857"/>
                  </a:lnTo>
                  <a:cubicBezTo>
                    <a:pt x="0" y="247380"/>
                    <a:pt x="18784" y="265595"/>
                    <a:pt x="42138" y="265595"/>
                  </a:cubicBezTo>
                  <a:lnTo>
                    <a:pt x="195965" y="265595"/>
                  </a:lnTo>
                  <a:cubicBezTo>
                    <a:pt x="219192" y="265595"/>
                    <a:pt x="238103" y="283810"/>
                    <a:pt x="238103" y="306456"/>
                  </a:cubicBezTo>
                  <a:lnTo>
                    <a:pt x="238103" y="359747"/>
                  </a:lnTo>
                  <a:cubicBezTo>
                    <a:pt x="238103" y="382270"/>
                    <a:pt x="256887" y="400485"/>
                    <a:pt x="280114" y="400485"/>
                  </a:cubicBezTo>
                  <a:lnTo>
                    <a:pt x="1229607" y="400485"/>
                  </a:lnTo>
                  <a:cubicBezTo>
                    <a:pt x="1252833" y="400485"/>
                    <a:pt x="1271618" y="382270"/>
                    <a:pt x="1271618" y="359747"/>
                  </a:cubicBezTo>
                  <a:lnTo>
                    <a:pt x="1271618" y="175627"/>
                  </a:lnTo>
                  <a:cubicBezTo>
                    <a:pt x="1271618" y="153105"/>
                    <a:pt x="1252833" y="134767"/>
                    <a:pt x="1229607" y="134767"/>
                  </a:cubicBezTo>
                  <a:lnTo>
                    <a:pt x="1016634" y="134767"/>
                  </a:lnTo>
                  <a:cubicBezTo>
                    <a:pt x="993408" y="134767"/>
                    <a:pt x="974496" y="116552"/>
                    <a:pt x="974496" y="93906"/>
                  </a:cubicBezTo>
                </a:path>
              </a:pathLst>
            </a:custGeom>
            <a:solidFill>
              <a:schemeClr val="accent1"/>
            </a:solidFill>
            <a:ln w="126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F2DD884B-99F1-8FB1-229D-6F27412A4BD2}"/>
                </a:ext>
              </a:extLst>
            </p:cNvPr>
            <p:cNvGrpSpPr/>
            <p:nvPr userDrawn="1"/>
          </p:nvGrpSpPr>
          <p:grpSpPr>
            <a:xfrm>
              <a:off x="10547416" y="6373321"/>
              <a:ext cx="1003688" cy="228179"/>
              <a:chOff x="10547416" y="6373321"/>
              <a:chExt cx="1003688" cy="228179"/>
            </a:xfrm>
          </p:grpSpPr>
          <p:sp>
            <p:nvSpPr>
              <p:cNvPr id="4" name="Freeform 3">
                <a:extLst>
                  <a:ext uri="{FF2B5EF4-FFF2-40B4-BE49-F238E27FC236}">
                    <a16:creationId xmlns:a16="http://schemas.microsoft.com/office/drawing/2014/main" id="{5710E4C4-3DA0-06A4-C551-08D12A001B68}"/>
                  </a:ext>
                </a:extLst>
              </p:cNvPr>
              <p:cNvSpPr/>
              <p:nvPr/>
            </p:nvSpPr>
            <p:spPr>
              <a:xfrm>
                <a:off x="10547416" y="6379228"/>
                <a:ext cx="44295" cy="70398"/>
              </a:xfrm>
              <a:custGeom>
                <a:avLst/>
                <a:gdLst>
                  <a:gd name="connsiteX0" fmla="*/ 44168 w 44295"/>
                  <a:gd name="connsiteY0" fmla="*/ 0 h 70398"/>
                  <a:gd name="connsiteX1" fmla="*/ 44295 w 44295"/>
                  <a:gd name="connsiteY1" fmla="*/ 14277 h 70398"/>
                  <a:gd name="connsiteX2" fmla="*/ 15357 w 44295"/>
                  <a:gd name="connsiteY2" fmla="*/ 14523 h 70398"/>
                  <a:gd name="connsiteX3" fmla="*/ 15484 w 44295"/>
                  <a:gd name="connsiteY3" fmla="*/ 29169 h 70398"/>
                  <a:gd name="connsiteX4" fmla="*/ 41249 w 44295"/>
                  <a:gd name="connsiteY4" fmla="*/ 28799 h 70398"/>
                  <a:gd name="connsiteX5" fmla="*/ 41376 w 44295"/>
                  <a:gd name="connsiteY5" fmla="*/ 43076 h 70398"/>
                  <a:gd name="connsiteX6" fmla="*/ 15611 w 44295"/>
                  <a:gd name="connsiteY6" fmla="*/ 43322 h 70398"/>
                  <a:gd name="connsiteX7" fmla="*/ 15992 w 44295"/>
                  <a:gd name="connsiteY7" fmla="*/ 70276 h 70398"/>
                  <a:gd name="connsiteX8" fmla="*/ 762 w 44295"/>
                  <a:gd name="connsiteY8" fmla="*/ 70399 h 70398"/>
                  <a:gd name="connsiteX9" fmla="*/ 0 w 44295"/>
                  <a:gd name="connsiteY9" fmla="*/ 492 h 70398"/>
                  <a:gd name="connsiteX10" fmla="*/ 44168 w 44295"/>
                  <a:gd name="connsiteY10" fmla="*/ 0 h 70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4295" h="70398">
                    <a:moveTo>
                      <a:pt x="44168" y="0"/>
                    </a:moveTo>
                    <a:lnTo>
                      <a:pt x="44295" y="14277"/>
                    </a:lnTo>
                    <a:lnTo>
                      <a:pt x="15357" y="14523"/>
                    </a:lnTo>
                    <a:lnTo>
                      <a:pt x="15484" y="29169"/>
                    </a:lnTo>
                    <a:lnTo>
                      <a:pt x="41249" y="28799"/>
                    </a:lnTo>
                    <a:lnTo>
                      <a:pt x="41376" y="43076"/>
                    </a:lnTo>
                    <a:lnTo>
                      <a:pt x="15611" y="43322"/>
                    </a:lnTo>
                    <a:lnTo>
                      <a:pt x="15992" y="70276"/>
                    </a:lnTo>
                    <a:lnTo>
                      <a:pt x="762" y="70399"/>
                    </a:lnTo>
                    <a:lnTo>
                      <a:pt x="0" y="492"/>
                    </a:lnTo>
                    <a:lnTo>
                      <a:pt x="44168" y="0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5" name="Freeform 4">
                <a:extLst>
                  <a:ext uri="{FF2B5EF4-FFF2-40B4-BE49-F238E27FC236}">
                    <a16:creationId xmlns:a16="http://schemas.microsoft.com/office/drawing/2014/main" id="{58E5A066-7881-FBD7-BDBE-09E1CAC1B084}"/>
                  </a:ext>
                </a:extLst>
              </p:cNvPr>
              <p:cNvSpPr/>
              <p:nvPr/>
            </p:nvSpPr>
            <p:spPr>
              <a:xfrm>
                <a:off x="10596534" y="6376152"/>
                <a:ext cx="17768" cy="72737"/>
              </a:xfrm>
              <a:custGeom>
                <a:avLst/>
                <a:gdLst>
                  <a:gd name="connsiteX0" fmla="*/ 16500 w 17768"/>
                  <a:gd name="connsiteY0" fmla="*/ 23753 h 72737"/>
                  <a:gd name="connsiteX1" fmla="*/ 17007 w 17768"/>
                  <a:gd name="connsiteY1" fmla="*/ 72737 h 72737"/>
                  <a:gd name="connsiteX2" fmla="*/ 2538 w 17768"/>
                  <a:gd name="connsiteY2" fmla="*/ 72737 h 72737"/>
                  <a:gd name="connsiteX3" fmla="*/ 2031 w 17768"/>
                  <a:gd name="connsiteY3" fmla="*/ 23876 h 72737"/>
                  <a:gd name="connsiteX4" fmla="*/ 16627 w 17768"/>
                  <a:gd name="connsiteY4" fmla="*/ 23876 h 72737"/>
                  <a:gd name="connsiteX5" fmla="*/ 8884 w 17768"/>
                  <a:gd name="connsiteY5" fmla="*/ 123 h 72737"/>
                  <a:gd name="connsiteX6" fmla="*/ 17769 w 17768"/>
                  <a:gd name="connsiteY6" fmla="*/ 8492 h 72737"/>
                  <a:gd name="connsiteX7" fmla="*/ 9011 w 17768"/>
                  <a:gd name="connsiteY7" fmla="*/ 17107 h 72737"/>
                  <a:gd name="connsiteX8" fmla="*/ 0 w 17768"/>
                  <a:gd name="connsiteY8" fmla="*/ 8615 h 72737"/>
                  <a:gd name="connsiteX9" fmla="*/ 8758 w 17768"/>
                  <a:gd name="connsiteY9" fmla="*/ 0 h 72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768" h="72737">
                    <a:moveTo>
                      <a:pt x="16500" y="23753"/>
                    </a:moveTo>
                    <a:lnTo>
                      <a:pt x="17007" y="72737"/>
                    </a:lnTo>
                    <a:lnTo>
                      <a:pt x="2538" y="72737"/>
                    </a:lnTo>
                    <a:cubicBezTo>
                      <a:pt x="2538" y="72737"/>
                      <a:pt x="2031" y="23876"/>
                      <a:pt x="2031" y="23876"/>
                    </a:cubicBezTo>
                    <a:lnTo>
                      <a:pt x="16627" y="23876"/>
                    </a:lnTo>
                    <a:close/>
                    <a:moveTo>
                      <a:pt x="8884" y="123"/>
                    </a:moveTo>
                    <a:cubicBezTo>
                      <a:pt x="13707" y="123"/>
                      <a:pt x="17769" y="3938"/>
                      <a:pt x="17769" y="8492"/>
                    </a:cubicBezTo>
                    <a:cubicBezTo>
                      <a:pt x="17769" y="13169"/>
                      <a:pt x="13834" y="17107"/>
                      <a:pt x="9011" y="17107"/>
                    </a:cubicBezTo>
                    <a:cubicBezTo>
                      <a:pt x="4188" y="17107"/>
                      <a:pt x="127" y="13292"/>
                      <a:pt x="0" y="8615"/>
                    </a:cubicBezTo>
                    <a:cubicBezTo>
                      <a:pt x="0" y="4061"/>
                      <a:pt x="3935" y="123"/>
                      <a:pt x="8758" y="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86E49CE6-1726-326E-DE41-4C8D2B50FB7F}"/>
                  </a:ext>
                </a:extLst>
              </p:cNvPr>
              <p:cNvSpPr/>
              <p:nvPr/>
            </p:nvSpPr>
            <p:spPr>
              <a:xfrm>
                <a:off x="10623314" y="6398550"/>
                <a:ext cx="49372" cy="50215"/>
              </a:xfrm>
              <a:custGeom>
                <a:avLst/>
                <a:gdLst>
                  <a:gd name="connsiteX0" fmla="*/ 14596 w 49372"/>
                  <a:gd name="connsiteY0" fmla="*/ 6894 h 50215"/>
                  <a:gd name="connsiteX1" fmla="*/ 28303 w 49372"/>
                  <a:gd name="connsiteY1" fmla="*/ 1 h 50215"/>
                  <a:gd name="connsiteX2" fmla="*/ 49118 w 49372"/>
                  <a:gd name="connsiteY2" fmla="*/ 22032 h 50215"/>
                  <a:gd name="connsiteX3" fmla="*/ 49372 w 49372"/>
                  <a:gd name="connsiteY3" fmla="*/ 49847 h 50215"/>
                  <a:gd name="connsiteX4" fmla="*/ 34903 w 49372"/>
                  <a:gd name="connsiteY4" fmla="*/ 49847 h 50215"/>
                  <a:gd name="connsiteX5" fmla="*/ 34649 w 49372"/>
                  <a:gd name="connsiteY5" fmla="*/ 24616 h 50215"/>
                  <a:gd name="connsiteX6" fmla="*/ 24750 w 49372"/>
                  <a:gd name="connsiteY6" fmla="*/ 14032 h 50215"/>
                  <a:gd name="connsiteX7" fmla="*/ 14723 w 49372"/>
                  <a:gd name="connsiteY7" fmla="*/ 19693 h 50215"/>
                  <a:gd name="connsiteX8" fmla="*/ 15104 w 49372"/>
                  <a:gd name="connsiteY8" fmla="*/ 50216 h 50215"/>
                  <a:gd name="connsiteX9" fmla="*/ 508 w 49372"/>
                  <a:gd name="connsiteY9" fmla="*/ 50216 h 50215"/>
                  <a:gd name="connsiteX10" fmla="*/ 0 w 49372"/>
                  <a:gd name="connsiteY10" fmla="*/ 1355 h 50215"/>
                  <a:gd name="connsiteX11" fmla="*/ 14596 w 49372"/>
                  <a:gd name="connsiteY11" fmla="*/ 1355 h 50215"/>
                  <a:gd name="connsiteX12" fmla="*/ 14596 w 49372"/>
                  <a:gd name="connsiteY12" fmla="*/ 7017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372" h="50215">
                    <a:moveTo>
                      <a:pt x="14596" y="6894"/>
                    </a:moveTo>
                    <a:cubicBezTo>
                      <a:pt x="17388" y="2709"/>
                      <a:pt x="22719" y="1"/>
                      <a:pt x="28303" y="1"/>
                    </a:cubicBezTo>
                    <a:cubicBezTo>
                      <a:pt x="41122" y="-122"/>
                      <a:pt x="48991" y="8247"/>
                      <a:pt x="49118" y="22032"/>
                    </a:cubicBezTo>
                    <a:lnTo>
                      <a:pt x="49372" y="49847"/>
                    </a:lnTo>
                    <a:lnTo>
                      <a:pt x="34903" y="49847"/>
                    </a:lnTo>
                    <a:cubicBezTo>
                      <a:pt x="34903" y="49847"/>
                      <a:pt x="34649" y="24616"/>
                      <a:pt x="34649" y="24616"/>
                    </a:cubicBezTo>
                    <a:cubicBezTo>
                      <a:pt x="34649" y="17847"/>
                      <a:pt x="30715" y="13909"/>
                      <a:pt x="24750" y="14032"/>
                    </a:cubicBezTo>
                    <a:cubicBezTo>
                      <a:pt x="20688" y="14032"/>
                      <a:pt x="16754" y="16247"/>
                      <a:pt x="14723" y="19693"/>
                    </a:cubicBezTo>
                    <a:lnTo>
                      <a:pt x="15104" y="50216"/>
                    </a:lnTo>
                    <a:lnTo>
                      <a:pt x="508" y="50216"/>
                    </a:lnTo>
                    <a:cubicBezTo>
                      <a:pt x="508" y="50216"/>
                      <a:pt x="0" y="1355"/>
                      <a:pt x="0" y="1355"/>
                    </a:cubicBezTo>
                    <a:lnTo>
                      <a:pt x="14596" y="1355"/>
                    </a:lnTo>
                    <a:cubicBezTo>
                      <a:pt x="14596" y="1355"/>
                      <a:pt x="14596" y="7017"/>
                      <a:pt x="14596" y="701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95EF3DA7-61FB-5269-F6FF-CF66CA40B612}"/>
                  </a:ext>
                </a:extLst>
              </p:cNvPr>
              <p:cNvSpPr/>
              <p:nvPr/>
            </p:nvSpPr>
            <p:spPr>
              <a:xfrm>
                <a:off x="10680427" y="6377998"/>
                <a:ext cx="53307" cy="71138"/>
              </a:xfrm>
              <a:custGeom>
                <a:avLst/>
                <a:gdLst>
                  <a:gd name="connsiteX0" fmla="*/ 26908 w 53307"/>
                  <a:gd name="connsiteY0" fmla="*/ 57599 h 71138"/>
                  <a:gd name="connsiteX1" fmla="*/ 38585 w 53307"/>
                  <a:gd name="connsiteY1" fmla="*/ 51445 h 71138"/>
                  <a:gd name="connsiteX2" fmla="*/ 38585 w 53307"/>
                  <a:gd name="connsiteY2" fmla="*/ 39507 h 71138"/>
                  <a:gd name="connsiteX3" fmla="*/ 26654 w 53307"/>
                  <a:gd name="connsiteY3" fmla="*/ 33353 h 71138"/>
                  <a:gd name="connsiteX4" fmla="*/ 14216 w 53307"/>
                  <a:gd name="connsiteY4" fmla="*/ 45661 h 71138"/>
                  <a:gd name="connsiteX5" fmla="*/ 26908 w 53307"/>
                  <a:gd name="connsiteY5" fmla="*/ 57722 h 71138"/>
                  <a:gd name="connsiteX6" fmla="*/ 53308 w 53307"/>
                  <a:gd name="connsiteY6" fmla="*/ 69783 h 71138"/>
                  <a:gd name="connsiteX7" fmla="*/ 38712 w 53307"/>
                  <a:gd name="connsiteY7" fmla="*/ 69783 h 71138"/>
                  <a:gd name="connsiteX8" fmla="*/ 38712 w 53307"/>
                  <a:gd name="connsiteY8" fmla="*/ 64122 h 71138"/>
                  <a:gd name="connsiteX9" fmla="*/ 23862 w 53307"/>
                  <a:gd name="connsiteY9" fmla="*/ 71137 h 71138"/>
                  <a:gd name="connsiteX10" fmla="*/ 1 w 53307"/>
                  <a:gd name="connsiteY10" fmla="*/ 45784 h 71138"/>
                  <a:gd name="connsiteX11" fmla="*/ 23355 w 53307"/>
                  <a:gd name="connsiteY11" fmla="*/ 20061 h 71138"/>
                  <a:gd name="connsiteX12" fmla="*/ 38331 w 53307"/>
                  <a:gd name="connsiteY12" fmla="*/ 26707 h 71138"/>
                  <a:gd name="connsiteX13" fmla="*/ 38077 w 53307"/>
                  <a:gd name="connsiteY13" fmla="*/ 0 h 71138"/>
                  <a:gd name="connsiteX14" fmla="*/ 52546 w 53307"/>
                  <a:gd name="connsiteY14" fmla="*/ 0 h 71138"/>
                  <a:gd name="connsiteX15" fmla="*/ 53308 w 53307"/>
                  <a:gd name="connsiteY15" fmla="*/ 69783 h 7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71138">
                    <a:moveTo>
                      <a:pt x="26908" y="57599"/>
                    </a:moveTo>
                    <a:cubicBezTo>
                      <a:pt x="31985" y="57599"/>
                      <a:pt x="36427" y="54891"/>
                      <a:pt x="38585" y="51445"/>
                    </a:cubicBezTo>
                    <a:lnTo>
                      <a:pt x="38585" y="39507"/>
                    </a:lnTo>
                    <a:cubicBezTo>
                      <a:pt x="36300" y="35938"/>
                      <a:pt x="31731" y="33353"/>
                      <a:pt x="26654" y="33353"/>
                    </a:cubicBezTo>
                    <a:cubicBezTo>
                      <a:pt x="19547" y="33353"/>
                      <a:pt x="14089" y="38645"/>
                      <a:pt x="14216" y="45661"/>
                    </a:cubicBezTo>
                    <a:cubicBezTo>
                      <a:pt x="14216" y="52676"/>
                      <a:pt x="19801" y="57845"/>
                      <a:pt x="26908" y="57722"/>
                    </a:cubicBezTo>
                    <a:moveTo>
                      <a:pt x="53308" y="69783"/>
                    </a:moveTo>
                    <a:lnTo>
                      <a:pt x="38712" y="69783"/>
                    </a:lnTo>
                    <a:cubicBezTo>
                      <a:pt x="38712" y="69783"/>
                      <a:pt x="38712" y="64122"/>
                      <a:pt x="38712" y="64122"/>
                    </a:cubicBezTo>
                    <a:cubicBezTo>
                      <a:pt x="36300" y="68183"/>
                      <a:pt x="30208" y="71014"/>
                      <a:pt x="23862" y="71137"/>
                    </a:cubicBezTo>
                    <a:cubicBezTo>
                      <a:pt x="10662" y="71260"/>
                      <a:pt x="128" y="59937"/>
                      <a:pt x="1" y="45784"/>
                    </a:cubicBezTo>
                    <a:cubicBezTo>
                      <a:pt x="-126" y="31630"/>
                      <a:pt x="10155" y="20184"/>
                      <a:pt x="23355" y="20061"/>
                    </a:cubicBezTo>
                    <a:cubicBezTo>
                      <a:pt x="29701" y="20061"/>
                      <a:pt x="35793" y="22769"/>
                      <a:pt x="38331" y="26707"/>
                    </a:cubicBezTo>
                    <a:lnTo>
                      <a:pt x="38077" y="0"/>
                    </a:lnTo>
                    <a:lnTo>
                      <a:pt x="52546" y="0"/>
                    </a:lnTo>
                    <a:cubicBezTo>
                      <a:pt x="52546" y="0"/>
                      <a:pt x="53308" y="69783"/>
                      <a:pt x="53308" y="6978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85510206-B16E-0D6C-7011-6C9117C7FB77}"/>
                  </a:ext>
                </a:extLst>
              </p:cNvPr>
              <p:cNvSpPr/>
              <p:nvPr/>
            </p:nvSpPr>
            <p:spPr>
              <a:xfrm>
                <a:off x="10760135" y="6397936"/>
                <a:ext cx="53687" cy="65721"/>
              </a:xfrm>
              <a:custGeom>
                <a:avLst/>
                <a:gdLst>
                  <a:gd name="connsiteX0" fmla="*/ 19927 w 53687"/>
                  <a:gd name="connsiteY0" fmla="*/ 45415 h 65721"/>
                  <a:gd name="connsiteX1" fmla="*/ 0 w 53687"/>
                  <a:gd name="connsiteY1" fmla="*/ 492 h 65721"/>
                  <a:gd name="connsiteX2" fmla="*/ 15611 w 53687"/>
                  <a:gd name="connsiteY2" fmla="*/ 369 h 65721"/>
                  <a:gd name="connsiteX3" fmla="*/ 27161 w 53687"/>
                  <a:gd name="connsiteY3" fmla="*/ 28923 h 65721"/>
                  <a:gd name="connsiteX4" fmla="*/ 38076 w 53687"/>
                  <a:gd name="connsiteY4" fmla="*/ 123 h 65721"/>
                  <a:gd name="connsiteX5" fmla="*/ 53687 w 53687"/>
                  <a:gd name="connsiteY5" fmla="*/ 0 h 65721"/>
                  <a:gd name="connsiteX6" fmla="*/ 26273 w 53687"/>
                  <a:gd name="connsiteY6" fmla="*/ 65599 h 65721"/>
                  <a:gd name="connsiteX7" fmla="*/ 10788 w 53687"/>
                  <a:gd name="connsiteY7" fmla="*/ 65722 h 65721"/>
                  <a:gd name="connsiteX8" fmla="*/ 19927 w 53687"/>
                  <a:gd name="connsiteY8" fmla="*/ 45415 h 65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3687" h="65721">
                    <a:moveTo>
                      <a:pt x="19927" y="45415"/>
                    </a:moveTo>
                    <a:lnTo>
                      <a:pt x="0" y="492"/>
                    </a:lnTo>
                    <a:lnTo>
                      <a:pt x="15611" y="369"/>
                    </a:lnTo>
                    <a:lnTo>
                      <a:pt x="27161" y="28923"/>
                    </a:lnTo>
                    <a:lnTo>
                      <a:pt x="38076" y="123"/>
                    </a:lnTo>
                    <a:lnTo>
                      <a:pt x="53687" y="0"/>
                    </a:lnTo>
                    <a:lnTo>
                      <a:pt x="26273" y="65599"/>
                    </a:lnTo>
                    <a:lnTo>
                      <a:pt x="10788" y="65722"/>
                    </a:lnTo>
                    <a:lnTo>
                      <a:pt x="19927" y="45415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12436DD4-57C5-B4F9-98BE-C65ED0E43909}"/>
                  </a:ext>
                </a:extLst>
              </p:cNvPr>
              <p:cNvSpPr/>
              <p:nvPr/>
            </p:nvSpPr>
            <p:spPr>
              <a:xfrm>
                <a:off x="10814329" y="6396581"/>
                <a:ext cx="52547" cy="51078"/>
              </a:xfrm>
              <a:custGeom>
                <a:avLst/>
                <a:gdLst>
                  <a:gd name="connsiteX0" fmla="*/ 26401 w 52547"/>
                  <a:gd name="connsiteY0" fmla="*/ 37539 h 51078"/>
                  <a:gd name="connsiteX1" fmla="*/ 38331 w 52547"/>
                  <a:gd name="connsiteY1" fmla="*/ 25477 h 51078"/>
                  <a:gd name="connsiteX2" fmla="*/ 26147 w 52547"/>
                  <a:gd name="connsiteY2" fmla="*/ 13539 h 51078"/>
                  <a:gd name="connsiteX3" fmla="*/ 14216 w 52547"/>
                  <a:gd name="connsiteY3" fmla="*/ 25724 h 51078"/>
                  <a:gd name="connsiteX4" fmla="*/ 26401 w 52547"/>
                  <a:gd name="connsiteY4" fmla="*/ 37539 h 51078"/>
                  <a:gd name="connsiteX5" fmla="*/ 52546 w 52547"/>
                  <a:gd name="connsiteY5" fmla="*/ 25354 h 51078"/>
                  <a:gd name="connsiteX6" fmla="*/ 26527 w 52547"/>
                  <a:gd name="connsiteY6" fmla="*/ 51077 h 51078"/>
                  <a:gd name="connsiteX7" fmla="*/ 1 w 52547"/>
                  <a:gd name="connsiteY7" fmla="*/ 25847 h 51078"/>
                  <a:gd name="connsiteX8" fmla="*/ 26020 w 52547"/>
                  <a:gd name="connsiteY8" fmla="*/ 1 h 51078"/>
                  <a:gd name="connsiteX9" fmla="*/ 52546 w 52547"/>
                  <a:gd name="connsiteY9" fmla="*/ 25354 h 5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547" h="51078">
                    <a:moveTo>
                      <a:pt x="26401" y="37539"/>
                    </a:moveTo>
                    <a:cubicBezTo>
                      <a:pt x="33254" y="37539"/>
                      <a:pt x="38331" y="32247"/>
                      <a:pt x="38331" y="25477"/>
                    </a:cubicBezTo>
                    <a:cubicBezTo>
                      <a:pt x="38331" y="18585"/>
                      <a:pt x="33000" y="13416"/>
                      <a:pt x="26147" y="13539"/>
                    </a:cubicBezTo>
                    <a:cubicBezTo>
                      <a:pt x="19293" y="13539"/>
                      <a:pt x="14216" y="18831"/>
                      <a:pt x="14216" y="25724"/>
                    </a:cubicBezTo>
                    <a:cubicBezTo>
                      <a:pt x="14216" y="32493"/>
                      <a:pt x="19547" y="37662"/>
                      <a:pt x="26401" y="37539"/>
                    </a:cubicBezTo>
                    <a:moveTo>
                      <a:pt x="52546" y="25354"/>
                    </a:moveTo>
                    <a:cubicBezTo>
                      <a:pt x="52673" y="39877"/>
                      <a:pt x="41377" y="50954"/>
                      <a:pt x="26527" y="51077"/>
                    </a:cubicBezTo>
                    <a:cubicBezTo>
                      <a:pt x="11551" y="51200"/>
                      <a:pt x="128" y="40493"/>
                      <a:pt x="1" y="25847"/>
                    </a:cubicBezTo>
                    <a:cubicBezTo>
                      <a:pt x="-126" y="11201"/>
                      <a:pt x="11043" y="124"/>
                      <a:pt x="26020" y="1"/>
                    </a:cubicBezTo>
                    <a:cubicBezTo>
                      <a:pt x="40870" y="-122"/>
                      <a:pt x="52419" y="10709"/>
                      <a:pt x="52546" y="2535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63AECBF3-C478-D9E1-2BBE-ACE9355263B8}"/>
                  </a:ext>
                </a:extLst>
              </p:cNvPr>
              <p:cNvSpPr/>
              <p:nvPr/>
            </p:nvSpPr>
            <p:spPr>
              <a:xfrm>
                <a:off x="10874744" y="6396828"/>
                <a:ext cx="49499" cy="50215"/>
              </a:xfrm>
              <a:custGeom>
                <a:avLst/>
                <a:gdLst>
                  <a:gd name="connsiteX0" fmla="*/ 34776 w 49499"/>
                  <a:gd name="connsiteY0" fmla="*/ 43322 h 50215"/>
                  <a:gd name="connsiteX1" fmla="*/ 21069 w 49499"/>
                  <a:gd name="connsiteY1" fmla="*/ 50214 h 50215"/>
                  <a:gd name="connsiteX2" fmla="*/ 254 w 49499"/>
                  <a:gd name="connsiteY2" fmla="*/ 28184 h 50215"/>
                  <a:gd name="connsiteX3" fmla="*/ 0 w 49499"/>
                  <a:gd name="connsiteY3" fmla="*/ 369 h 50215"/>
                  <a:gd name="connsiteX4" fmla="*/ 14596 w 49499"/>
                  <a:gd name="connsiteY4" fmla="*/ 369 h 50215"/>
                  <a:gd name="connsiteX5" fmla="*/ 14850 w 49499"/>
                  <a:gd name="connsiteY5" fmla="*/ 25600 h 50215"/>
                  <a:gd name="connsiteX6" fmla="*/ 24749 w 49499"/>
                  <a:gd name="connsiteY6" fmla="*/ 36184 h 50215"/>
                  <a:gd name="connsiteX7" fmla="*/ 34776 w 49499"/>
                  <a:gd name="connsiteY7" fmla="*/ 30522 h 50215"/>
                  <a:gd name="connsiteX8" fmla="*/ 34395 w 49499"/>
                  <a:gd name="connsiteY8" fmla="*/ 0 h 50215"/>
                  <a:gd name="connsiteX9" fmla="*/ 48991 w 49499"/>
                  <a:gd name="connsiteY9" fmla="*/ 0 h 50215"/>
                  <a:gd name="connsiteX10" fmla="*/ 49499 w 49499"/>
                  <a:gd name="connsiteY10" fmla="*/ 48861 h 50215"/>
                  <a:gd name="connsiteX11" fmla="*/ 34903 w 49499"/>
                  <a:gd name="connsiteY11" fmla="*/ 48861 h 50215"/>
                  <a:gd name="connsiteX12" fmla="*/ 34903 w 49499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499" h="50215">
                    <a:moveTo>
                      <a:pt x="34776" y="43322"/>
                    </a:moveTo>
                    <a:cubicBezTo>
                      <a:pt x="31984" y="47507"/>
                      <a:pt x="26780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596" y="369"/>
                    </a:lnTo>
                    <a:cubicBezTo>
                      <a:pt x="14596" y="369"/>
                      <a:pt x="14850" y="25600"/>
                      <a:pt x="14850" y="25600"/>
                    </a:cubicBezTo>
                    <a:cubicBezTo>
                      <a:pt x="14850" y="32369"/>
                      <a:pt x="18784" y="36307"/>
                      <a:pt x="24749" y="36184"/>
                    </a:cubicBezTo>
                    <a:cubicBezTo>
                      <a:pt x="28811" y="36184"/>
                      <a:pt x="32745" y="33846"/>
                      <a:pt x="34776" y="30522"/>
                    </a:cubicBezTo>
                    <a:lnTo>
                      <a:pt x="34395" y="0"/>
                    </a:lnTo>
                    <a:lnTo>
                      <a:pt x="48991" y="0"/>
                    </a:lnTo>
                    <a:cubicBezTo>
                      <a:pt x="48991" y="0"/>
                      <a:pt x="49499" y="48861"/>
                      <a:pt x="49499" y="48861"/>
                    </a:cubicBezTo>
                    <a:lnTo>
                      <a:pt x="34903" y="48861"/>
                    </a:lnTo>
                    <a:cubicBezTo>
                      <a:pt x="34903" y="48861"/>
                      <a:pt x="34903" y="43199"/>
                      <a:pt x="34903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19D7EAAB-E0A9-EB72-A771-CAC029D0B959}"/>
                  </a:ext>
                </a:extLst>
              </p:cNvPr>
              <p:cNvSpPr/>
              <p:nvPr/>
            </p:nvSpPr>
            <p:spPr>
              <a:xfrm>
                <a:off x="10933762" y="6395474"/>
                <a:ext cx="32745" cy="50214"/>
              </a:xfrm>
              <a:custGeom>
                <a:avLst/>
                <a:gdLst>
                  <a:gd name="connsiteX0" fmla="*/ 0 w 32745"/>
                  <a:gd name="connsiteY0" fmla="*/ 1231 h 50214"/>
                  <a:gd name="connsiteX1" fmla="*/ 14469 w 32745"/>
                  <a:gd name="connsiteY1" fmla="*/ 1231 h 50214"/>
                  <a:gd name="connsiteX2" fmla="*/ 14469 w 32745"/>
                  <a:gd name="connsiteY2" fmla="*/ 6892 h 50214"/>
                  <a:gd name="connsiteX3" fmla="*/ 26526 w 32745"/>
                  <a:gd name="connsiteY3" fmla="*/ 0 h 50214"/>
                  <a:gd name="connsiteX4" fmla="*/ 32746 w 32745"/>
                  <a:gd name="connsiteY4" fmla="*/ 862 h 50214"/>
                  <a:gd name="connsiteX5" fmla="*/ 32111 w 32745"/>
                  <a:gd name="connsiteY5" fmla="*/ 14031 h 50214"/>
                  <a:gd name="connsiteX6" fmla="*/ 25638 w 32745"/>
                  <a:gd name="connsiteY6" fmla="*/ 13046 h 50214"/>
                  <a:gd name="connsiteX7" fmla="*/ 14723 w 32745"/>
                  <a:gd name="connsiteY7" fmla="*/ 20553 h 50214"/>
                  <a:gd name="connsiteX8" fmla="*/ 15104 w 32745"/>
                  <a:gd name="connsiteY8" fmla="*/ 50214 h 50214"/>
                  <a:gd name="connsiteX9" fmla="*/ 635 w 32745"/>
                  <a:gd name="connsiteY9" fmla="*/ 50214 h 50214"/>
                  <a:gd name="connsiteX10" fmla="*/ 127 w 32745"/>
                  <a:gd name="connsiteY10" fmla="*/ 1354 h 50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745" h="50214">
                    <a:moveTo>
                      <a:pt x="0" y="1231"/>
                    </a:moveTo>
                    <a:lnTo>
                      <a:pt x="14469" y="1231"/>
                    </a:lnTo>
                    <a:cubicBezTo>
                      <a:pt x="14469" y="1231"/>
                      <a:pt x="14469" y="6892"/>
                      <a:pt x="14469" y="6892"/>
                    </a:cubicBezTo>
                    <a:cubicBezTo>
                      <a:pt x="16880" y="2708"/>
                      <a:pt x="22338" y="0"/>
                      <a:pt x="26526" y="0"/>
                    </a:cubicBezTo>
                    <a:cubicBezTo>
                      <a:pt x="29065" y="0"/>
                      <a:pt x="31222" y="246"/>
                      <a:pt x="32746" y="862"/>
                    </a:cubicBezTo>
                    <a:lnTo>
                      <a:pt x="32111" y="14031"/>
                    </a:lnTo>
                    <a:cubicBezTo>
                      <a:pt x="30207" y="13415"/>
                      <a:pt x="27669" y="13046"/>
                      <a:pt x="25638" y="13046"/>
                    </a:cubicBezTo>
                    <a:cubicBezTo>
                      <a:pt x="22338" y="13046"/>
                      <a:pt x="17134" y="15754"/>
                      <a:pt x="14723" y="20553"/>
                    </a:cubicBezTo>
                    <a:lnTo>
                      <a:pt x="15104" y="50214"/>
                    </a:lnTo>
                    <a:lnTo>
                      <a:pt x="635" y="50214"/>
                    </a:lnTo>
                    <a:cubicBezTo>
                      <a:pt x="635" y="50214"/>
                      <a:pt x="127" y="1354"/>
                      <a:pt x="127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4DAFC047-C6D1-78B9-4D46-BCD85EB16B86}"/>
                  </a:ext>
                </a:extLst>
              </p:cNvPr>
              <p:cNvSpPr/>
              <p:nvPr/>
            </p:nvSpPr>
            <p:spPr>
              <a:xfrm>
                <a:off x="10994557" y="6394736"/>
                <a:ext cx="53307" cy="66460"/>
              </a:xfrm>
              <a:custGeom>
                <a:avLst/>
                <a:gdLst>
                  <a:gd name="connsiteX0" fmla="*/ 26653 w 53307"/>
                  <a:gd name="connsiteY0" fmla="*/ 37784 h 66460"/>
                  <a:gd name="connsiteX1" fmla="*/ 39218 w 53307"/>
                  <a:gd name="connsiteY1" fmla="*/ 25476 h 66460"/>
                  <a:gd name="connsiteX2" fmla="*/ 26526 w 53307"/>
                  <a:gd name="connsiteY2" fmla="*/ 13415 h 66460"/>
                  <a:gd name="connsiteX3" fmla="*/ 14850 w 53307"/>
                  <a:gd name="connsiteY3" fmla="*/ 19569 h 66460"/>
                  <a:gd name="connsiteX4" fmla="*/ 14850 w 53307"/>
                  <a:gd name="connsiteY4" fmla="*/ 31630 h 66460"/>
                  <a:gd name="connsiteX5" fmla="*/ 26653 w 53307"/>
                  <a:gd name="connsiteY5" fmla="*/ 37661 h 66460"/>
                  <a:gd name="connsiteX6" fmla="*/ 127 w 53307"/>
                  <a:gd name="connsiteY6" fmla="*/ 1354 h 66460"/>
                  <a:gd name="connsiteX7" fmla="*/ 14596 w 53307"/>
                  <a:gd name="connsiteY7" fmla="*/ 1354 h 66460"/>
                  <a:gd name="connsiteX8" fmla="*/ 14596 w 53307"/>
                  <a:gd name="connsiteY8" fmla="*/ 7015 h 66460"/>
                  <a:gd name="connsiteX9" fmla="*/ 29446 w 53307"/>
                  <a:gd name="connsiteY9" fmla="*/ 0 h 66460"/>
                  <a:gd name="connsiteX10" fmla="*/ 53307 w 53307"/>
                  <a:gd name="connsiteY10" fmla="*/ 25353 h 66460"/>
                  <a:gd name="connsiteX11" fmla="*/ 29826 w 53307"/>
                  <a:gd name="connsiteY11" fmla="*/ 51076 h 66460"/>
                  <a:gd name="connsiteX12" fmla="*/ 14977 w 53307"/>
                  <a:gd name="connsiteY12" fmla="*/ 44553 h 66460"/>
                  <a:gd name="connsiteX13" fmla="*/ 15230 w 53307"/>
                  <a:gd name="connsiteY13" fmla="*/ 66460 h 66460"/>
                  <a:gd name="connsiteX14" fmla="*/ 762 w 53307"/>
                  <a:gd name="connsiteY14" fmla="*/ 66460 h 66460"/>
                  <a:gd name="connsiteX15" fmla="*/ 0 w 53307"/>
                  <a:gd name="connsiteY15" fmla="*/ 1354 h 66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66460">
                    <a:moveTo>
                      <a:pt x="26653" y="37784"/>
                    </a:moveTo>
                    <a:cubicBezTo>
                      <a:pt x="33761" y="37784"/>
                      <a:pt x="39218" y="32492"/>
                      <a:pt x="39218" y="25476"/>
                    </a:cubicBezTo>
                    <a:cubicBezTo>
                      <a:pt x="39218" y="18461"/>
                      <a:pt x="33634" y="13292"/>
                      <a:pt x="26526" y="13415"/>
                    </a:cubicBezTo>
                    <a:cubicBezTo>
                      <a:pt x="21450" y="13415"/>
                      <a:pt x="17007" y="16123"/>
                      <a:pt x="14850" y="19569"/>
                    </a:cubicBezTo>
                    <a:lnTo>
                      <a:pt x="14850" y="31630"/>
                    </a:lnTo>
                    <a:cubicBezTo>
                      <a:pt x="17261" y="35199"/>
                      <a:pt x="21703" y="37784"/>
                      <a:pt x="26653" y="37661"/>
                    </a:cubicBezTo>
                    <a:moveTo>
                      <a:pt x="127" y="1354"/>
                    </a:moveTo>
                    <a:lnTo>
                      <a:pt x="14596" y="1354"/>
                    </a:lnTo>
                    <a:cubicBezTo>
                      <a:pt x="14596" y="1354"/>
                      <a:pt x="14596" y="7015"/>
                      <a:pt x="14596" y="7015"/>
                    </a:cubicBezTo>
                    <a:cubicBezTo>
                      <a:pt x="17007" y="2954"/>
                      <a:pt x="23100" y="123"/>
                      <a:pt x="29446" y="0"/>
                    </a:cubicBezTo>
                    <a:cubicBezTo>
                      <a:pt x="42645" y="0"/>
                      <a:pt x="53180" y="11200"/>
                      <a:pt x="53307" y="25353"/>
                    </a:cubicBezTo>
                    <a:cubicBezTo>
                      <a:pt x="53434" y="39507"/>
                      <a:pt x="43026" y="50953"/>
                      <a:pt x="29826" y="51076"/>
                    </a:cubicBezTo>
                    <a:cubicBezTo>
                      <a:pt x="23607" y="51076"/>
                      <a:pt x="17388" y="48491"/>
                      <a:pt x="14977" y="44553"/>
                    </a:cubicBezTo>
                    <a:lnTo>
                      <a:pt x="15230" y="66460"/>
                    </a:lnTo>
                    <a:lnTo>
                      <a:pt x="762" y="66460"/>
                    </a:lnTo>
                    <a:cubicBezTo>
                      <a:pt x="762" y="66460"/>
                      <a:pt x="0" y="1354"/>
                      <a:pt x="0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101A9754-AB82-D79C-E557-92ACAADD2799}"/>
                  </a:ext>
                </a:extLst>
              </p:cNvPr>
              <p:cNvSpPr/>
              <p:nvPr/>
            </p:nvSpPr>
            <p:spPr>
              <a:xfrm>
                <a:off x="11053447" y="6394244"/>
                <a:ext cx="53307" cy="51076"/>
              </a:xfrm>
              <a:custGeom>
                <a:avLst/>
                <a:gdLst>
                  <a:gd name="connsiteX0" fmla="*/ 26781 w 53307"/>
                  <a:gd name="connsiteY0" fmla="*/ 37538 h 51076"/>
                  <a:gd name="connsiteX1" fmla="*/ 38458 w 53307"/>
                  <a:gd name="connsiteY1" fmla="*/ 31384 h 51076"/>
                  <a:gd name="connsiteX2" fmla="*/ 38458 w 53307"/>
                  <a:gd name="connsiteY2" fmla="*/ 19446 h 51076"/>
                  <a:gd name="connsiteX3" fmla="*/ 26528 w 53307"/>
                  <a:gd name="connsiteY3" fmla="*/ 13292 h 51076"/>
                  <a:gd name="connsiteX4" fmla="*/ 14089 w 53307"/>
                  <a:gd name="connsiteY4" fmla="*/ 25600 h 51076"/>
                  <a:gd name="connsiteX5" fmla="*/ 26781 w 53307"/>
                  <a:gd name="connsiteY5" fmla="*/ 37661 h 51076"/>
                  <a:gd name="connsiteX6" fmla="*/ 53181 w 53307"/>
                  <a:gd name="connsiteY6" fmla="*/ 49722 h 51076"/>
                  <a:gd name="connsiteX7" fmla="*/ 38712 w 53307"/>
                  <a:gd name="connsiteY7" fmla="*/ 49722 h 51076"/>
                  <a:gd name="connsiteX8" fmla="*/ 38712 w 53307"/>
                  <a:gd name="connsiteY8" fmla="*/ 44061 h 51076"/>
                  <a:gd name="connsiteX9" fmla="*/ 23862 w 53307"/>
                  <a:gd name="connsiteY9" fmla="*/ 51076 h 51076"/>
                  <a:gd name="connsiteX10" fmla="*/ 1 w 53307"/>
                  <a:gd name="connsiteY10" fmla="*/ 25723 h 51076"/>
                  <a:gd name="connsiteX11" fmla="*/ 23355 w 53307"/>
                  <a:gd name="connsiteY11" fmla="*/ 0 h 51076"/>
                  <a:gd name="connsiteX12" fmla="*/ 38331 w 53307"/>
                  <a:gd name="connsiteY12" fmla="*/ 6646 h 51076"/>
                  <a:gd name="connsiteX13" fmla="*/ 38331 w 53307"/>
                  <a:gd name="connsiteY13" fmla="*/ 862 h 51076"/>
                  <a:gd name="connsiteX14" fmla="*/ 52800 w 53307"/>
                  <a:gd name="connsiteY14" fmla="*/ 738 h 51076"/>
                  <a:gd name="connsiteX15" fmla="*/ 53308 w 53307"/>
                  <a:gd name="connsiteY15" fmla="*/ 49845 h 51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51076">
                    <a:moveTo>
                      <a:pt x="26781" y="37538"/>
                    </a:moveTo>
                    <a:cubicBezTo>
                      <a:pt x="31858" y="37538"/>
                      <a:pt x="36300" y="34830"/>
                      <a:pt x="38458" y="31384"/>
                    </a:cubicBezTo>
                    <a:lnTo>
                      <a:pt x="38458" y="19446"/>
                    </a:lnTo>
                    <a:cubicBezTo>
                      <a:pt x="36174" y="15877"/>
                      <a:pt x="31604" y="13292"/>
                      <a:pt x="26528" y="13292"/>
                    </a:cubicBezTo>
                    <a:cubicBezTo>
                      <a:pt x="19420" y="13292"/>
                      <a:pt x="13962" y="18584"/>
                      <a:pt x="14089" y="25600"/>
                    </a:cubicBezTo>
                    <a:cubicBezTo>
                      <a:pt x="14089" y="32615"/>
                      <a:pt x="19674" y="37784"/>
                      <a:pt x="26781" y="37661"/>
                    </a:cubicBezTo>
                    <a:moveTo>
                      <a:pt x="53181" y="49722"/>
                    </a:moveTo>
                    <a:lnTo>
                      <a:pt x="38712" y="49722"/>
                    </a:lnTo>
                    <a:cubicBezTo>
                      <a:pt x="38712" y="49722"/>
                      <a:pt x="38712" y="44061"/>
                      <a:pt x="38712" y="44061"/>
                    </a:cubicBezTo>
                    <a:cubicBezTo>
                      <a:pt x="36300" y="48122"/>
                      <a:pt x="30208" y="50953"/>
                      <a:pt x="23862" y="51076"/>
                    </a:cubicBezTo>
                    <a:cubicBezTo>
                      <a:pt x="10662" y="51199"/>
                      <a:pt x="128" y="39876"/>
                      <a:pt x="1" y="25723"/>
                    </a:cubicBezTo>
                    <a:cubicBezTo>
                      <a:pt x="-126" y="11569"/>
                      <a:pt x="10155" y="123"/>
                      <a:pt x="23355" y="0"/>
                    </a:cubicBezTo>
                    <a:cubicBezTo>
                      <a:pt x="29701" y="0"/>
                      <a:pt x="35793" y="2708"/>
                      <a:pt x="38331" y="6646"/>
                    </a:cubicBezTo>
                    <a:lnTo>
                      <a:pt x="38331" y="862"/>
                    </a:lnTo>
                    <a:cubicBezTo>
                      <a:pt x="38331" y="862"/>
                      <a:pt x="52800" y="738"/>
                      <a:pt x="52800" y="738"/>
                    </a:cubicBezTo>
                    <a:lnTo>
                      <a:pt x="53308" y="49845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9ECFC8C2-7A5E-A0FD-7A14-D1A4A06A55E2}"/>
                  </a:ext>
                </a:extLst>
              </p:cNvPr>
              <p:cNvSpPr/>
              <p:nvPr/>
            </p:nvSpPr>
            <p:spPr>
              <a:xfrm>
                <a:off x="11112212" y="6381690"/>
                <a:ext cx="37441" cy="62644"/>
              </a:xfrm>
              <a:custGeom>
                <a:avLst/>
                <a:gdLst>
                  <a:gd name="connsiteX0" fmla="*/ 9519 w 37441"/>
                  <a:gd name="connsiteY0" fmla="*/ 42953 h 62644"/>
                  <a:gd name="connsiteX1" fmla="*/ 9519 w 37441"/>
                  <a:gd name="connsiteY1" fmla="*/ 26461 h 62644"/>
                  <a:gd name="connsiteX2" fmla="*/ 0 w 37441"/>
                  <a:gd name="connsiteY2" fmla="*/ 26461 h 62644"/>
                  <a:gd name="connsiteX3" fmla="*/ 0 w 37441"/>
                  <a:gd name="connsiteY3" fmla="*/ 13046 h 62644"/>
                  <a:gd name="connsiteX4" fmla="*/ 9265 w 37441"/>
                  <a:gd name="connsiteY4" fmla="*/ 13046 h 62644"/>
                  <a:gd name="connsiteX5" fmla="*/ 9265 w 37441"/>
                  <a:gd name="connsiteY5" fmla="*/ 123 h 62644"/>
                  <a:gd name="connsiteX6" fmla="*/ 23607 w 37441"/>
                  <a:gd name="connsiteY6" fmla="*/ 0 h 62644"/>
                  <a:gd name="connsiteX7" fmla="*/ 23607 w 37441"/>
                  <a:gd name="connsiteY7" fmla="*/ 12923 h 62644"/>
                  <a:gd name="connsiteX8" fmla="*/ 36172 w 37441"/>
                  <a:gd name="connsiteY8" fmla="*/ 12800 h 62644"/>
                  <a:gd name="connsiteX9" fmla="*/ 36172 w 37441"/>
                  <a:gd name="connsiteY9" fmla="*/ 26215 h 62644"/>
                  <a:gd name="connsiteX10" fmla="*/ 23861 w 37441"/>
                  <a:gd name="connsiteY10" fmla="*/ 26338 h 62644"/>
                  <a:gd name="connsiteX11" fmla="*/ 23861 w 37441"/>
                  <a:gd name="connsiteY11" fmla="*/ 42091 h 62644"/>
                  <a:gd name="connsiteX12" fmla="*/ 31984 w 37441"/>
                  <a:gd name="connsiteY12" fmla="*/ 49476 h 62644"/>
                  <a:gd name="connsiteX13" fmla="*/ 36553 w 37441"/>
                  <a:gd name="connsiteY13" fmla="*/ 48738 h 62644"/>
                  <a:gd name="connsiteX14" fmla="*/ 37442 w 37441"/>
                  <a:gd name="connsiteY14" fmla="*/ 61168 h 62644"/>
                  <a:gd name="connsiteX15" fmla="*/ 30080 w 37441"/>
                  <a:gd name="connsiteY15" fmla="*/ 62645 h 62644"/>
                  <a:gd name="connsiteX16" fmla="*/ 9646 w 37441"/>
                  <a:gd name="connsiteY16" fmla="*/ 42830 h 62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441" h="62644">
                    <a:moveTo>
                      <a:pt x="9519" y="42953"/>
                    </a:moveTo>
                    <a:lnTo>
                      <a:pt x="9519" y="26461"/>
                    </a:lnTo>
                    <a:cubicBezTo>
                      <a:pt x="9519" y="26461"/>
                      <a:pt x="0" y="26461"/>
                      <a:pt x="0" y="26461"/>
                    </a:cubicBezTo>
                    <a:lnTo>
                      <a:pt x="0" y="13046"/>
                    </a:lnTo>
                    <a:cubicBezTo>
                      <a:pt x="0" y="13046"/>
                      <a:pt x="9265" y="13046"/>
                      <a:pt x="9265" y="13046"/>
                    </a:cubicBezTo>
                    <a:lnTo>
                      <a:pt x="9265" y="123"/>
                    </a:lnTo>
                    <a:cubicBezTo>
                      <a:pt x="9265" y="123"/>
                      <a:pt x="23607" y="0"/>
                      <a:pt x="23607" y="0"/>
                    </a:cubicBezTo>
                    <a:lnTo>
                      <a:pt x="23607" y="12923"/>
                    </a:lnTo>
                    <a:cubicBezTo>
                      <a:pt x="23607" y="12923"/>
                      <a:pt x="36172" y="12800"/>
                      <a:pt x="36172" y="12800"/>
                    </a:cubicBezTo>
                    <a:lnTo>
                      <a:pt x="36172" y="26215"/>
                    </a:lnTo>
                    <a:cubicBezTo>
                      <a:pt x="36172" y="26215"/>
                      <a:pt x="23861" y="26338"/>
                      <a:pt x="23861" y="26338"/>
                    </a:cubicBezTo>
                    <a:lnTo>
                      <a:pt x="23861" y="42091"/>
                    </a:lnTo>
                    <a:cubicBezTo>
                      <a:pt x="24115" y="46645"/>
                      <a:pt x="27669" y="49599"/>
                      <a:pt x="31984" y="49476"/>
                    </a:cubicBezTo>
                    <a:cubicBezTo>
                      <a:pt x="33380" y="49476"/>
                      <a:pt x="35411" y="49107"/>
                      <a:pt x="36553" y="48738"/>
                    </a:cubicBezTo>
                    <a:lnTo>
                      <a:pt x="37442" y="61168"/>
                    </a:lnTo>
                    <a:cubicBezTo>
                      <a:pt x="35538" y="62030"/>
                      <a:pt x="32745" y="62645"/>
                      <a:pt x="30080" y="62645"/>
                    </a:cubicBezTo>
                    <a:cubicBezTo>
                      <a:pt x="18277" y="62645"/>
                      <a:pt x="9773" y="55507"/>
                      <a:pt x="9646" y="4283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D23FC9E9-370C-CA14-34F1-17598A12607B}"/>
                  </a:ext>
                </a:extLst>
              </p:cNvPr>
              <p:cNvSpPr/>
              <p:nvPr/>
            </p:nvSpPr>
            <p:spPr>
              <a:xfrm>
                <a:off x="11156634" y="6373321"/>
                <a:ext cx="49625" cy="69783"/>
              </a:xfrm>
              <a:custGeom>
                <a:avLst/>
                <a:gdLst>
                  <a:gd name="connsiteX0" fmla="*/ 14723 w 49625"/>
                  <a:gd name="connsiteY0" fmla="*/ 0 h 69783"/>
                  <a:gd name="connsiteX1" fmla="*/ 14977 w 49625"/>
                  <a:gd name="connsiteY1" fmla="*/ 26584 h 69783"/>
                  <a:gd name="connsiteX2" fmla="*/ 28557 w 49625"/>
                  <a:gd name="connsiteY2" fmla="*/ 19692 h 69783"/>
                  <a:gd name="connsiteX3" fmla="*/ 49372 w 49625"/>
                  <a:gd name="connsiteY3" fmla="*/ 41722 h 69783"/>
                  <a:gd name="connsiteX4" fmla="*/ 49626 w 49625"/>
                  <a:gd name="connsiteY4" fmla="*/ 69537 h 69783"/>
                  <a:gd name="connsiteX5" fmla="*/ 35030 w 49625"/>
                  <a:gd name="connsiteY5" fmla="*/ 69537 h 69783"/>
                  <a:gd name="connsiteX6" fmla="*/ 34776 w 49625"/>
                  <a:gd name="connsiteY6" fmla="*/ 44307 h 69783"/>
                  <a:gd name="connsiteX7" fmla="*/ 24876 w 49625"/>
                  <a:gd name="connsiteY7" fmla="*/ 33722 h 69783"/>
                  <a:gd name="connsiteX8" fmla="*/ 14977 w 49625"/>
                  <a:gd name="connsiteY8" fmla="*/ 39261 h 69783"/>
                  <a:gd name="connsiteX9" fmla="*/ 15357 w 49625"/>
                  <a:gd name="connsiteY9" fmla="*/ 69783 h 69783"/>
                  <a:gd name="connsiteX10" fmla="*/ 761 w 49625"/>
                  <a:gd name="connsiteY10" fmla="*/ 69783 h 69783"/>
                  <a:gd name="connsiteX11" fmla="*/ 0 w 49625"/>
                  <a:gd name="connsiteY11" fmla="*/ 0 h 69783"/>
                  <a:gd name="connsiteX12" fmla="*/ 14469 w 49625"/>
                  <a:gd name="connsiteY12" fmla="*/ 0 h 69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625" h="69783">
                    <a:moveTo>
                      <a:pt x="14723" y="0"/>
                    </a:moveTo>
                    <a:lnTo>
                      <a:pt x="14977" y="26584"/>
                    </a:lnTo>
                    <a:cubicBezTo>
                      <a:pt x="17769" y="22400"/>
                      <a:pt x="22973" y="19815"/>
                      <a:pt x="28557" y="19692"/>
                    </a:cubicBezTo>
                    <a:cubicBezTo>
                      <a:pt x="41376" y="19569"/>
                      <a:pt x="49245" y="27938"/>
                      <a:pt x="49372" y="41722"/>
                    </a:cubicBezTo>
                    <a:lnTo>
                      <a:pt x="49626" y="69537"/>
                    </a:lnTo>
                    <a:lnTo>
                      <a:pt x="35030" y="69537"/>
                    </a:lnTo>
                    <a:cubicBezTo>
                      <a:pt x="35030" y="69537"/>
                      <a:pt x="34776" y="44307"/>
                      <a:pt x="34776" y="44307"/>
                    </a:cubicBezTo>
                    <a:cubicBezTo>
                      <a:pt x="34776" y="37538"/>
                      <a:pt x="30842" y="33722"/>
                      <a:pt x="24876" y="33722"/>
                    </a:cubicBezTo>
                    <a:cubicBezTo>
                      <a:pt x="20815" y="33722"/>
                      <a:pt x="17007" y="35938"/>
                      <a:pt x="14977" y="39261"/>
                    </a:cubicBezTo>
                    <a:lnTo>
                      <a:pt x="15357" y="69783"/>
                    </a:lnTo>
                    <a:lnTo>
                      <a:pt x="761" y="69783"/>
                    </a:lnTo>
                    <a:cubicBezTo>
                      <a:pt x="761" y="69783"/>
                      <a:pt x="0" y="0"/>
                      <a:pt x="0" y="0"/>
                    </a:cubicBezTo>
                    <a:lnTo>
                      <a:pt x="14469" y="0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6C74DCC7-4681-0216-F39A-62257022AC9F}"/>
                  </a:ext>
                </a:extLst>
              </p:cNvPr>
              <p:cNvSpPr/>
              <p:nvPr/>
            </p:nvSpPr>
            <p:spPr>
              <a:xfrm>
                <a:off x="11216541" y="6425874"/>
                <a:ext cx="18911" cy="17845"/>
              </a:xfrm>
              <a:custGeom>
                <a:avLst/>
                <a:gdLst>
                  <a:gd name="connsiteX0" fmla="*/ 127 w 18911"/>
                  <a:gd name="connsiteY0" fmla="*/ 8984 h 17845"/>
                  <a:gd name="connsiteX1" fmla="*/ 9392 w 18911"/>
                  <a:gd name="connsiteY1" fmla="*/ 0 h 17845"/>
                  <a:gd name="connsiteX2" fmla="*/ 18911 w 18911"/>
                  <a:gd name="connsiteY2" fmla="*/ 8738 h 17845"/>
                  <a:gd name="connsiteX3" fmla="*/ 9519 w 18911"/>
                  <a:gd name="connsiteY3" fmla="*/ 17846 h 17845"/>
                  <a:gd name="connsiteX4" fmla="*/ 0 w 18911"/>
                  <a:gd name="connsiteY4" fmla="*/ 8984 h 17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11" h="17845">
                    <a:moveTo>
                      <a:pt x="127" y="8984"/>
                    </a:moveTo>
                    <a:cubicBezTo>
                      <a:pt x="127" y="3938"/>
                      <a:pt x="4188" y="0"/>
                      <a:pt x="9392" y="0"/>
                    </a:cubicBezTo>
                    <a:cubicBezTo>
                      <a:pt x="14723" y="0"/>
                      <a:pt x="18911" y="3815"/>
                      <a:pt x="18911" y="8738"/>
                    </a:cubicBezTo>
                    <a:cubicBezTo>
                      <a:pt x="18911" y="13784"/>
                      <a:pt x="14850" y="17846"/>
                      <a:pt x="9519" y="17846"/>
                    </a:cubicBezTo>
                    <a:cubicBezTo>
                      <a:pt x="4315" y="17846"/>
                      <a:pt x="127" y="13907"/>
                      <a:pt x="0" y="898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DA313F94-2345-A3A1-9660-AEF2DBAEE963}"/>
                  </a:ext>
                </a:extLst>
              </p:cNvPr>
              <p:cNvSpPr/>
              <p:nvPr/>
            </p:nvSpPr>
            <p:spPr>
              <a:xfrm>
                <a:off x="10762419" y="6517686"/>
                <a:ext cx="53434" cy="70276"/>
              </a:xfrm>
              <a:custGeom>
                <a:avLst/>
                <a:gdLst>
                  <a:gd name="connsiteX0" fmla="*/ 29572 w 53434"/>
                  <a:gd name="connsiteY0" fmla="*/ 55754 h 70276"/>
                  <a:gd name="connsiteX1" fmla="*/ 37695 w 53434"/>
                  <a:gd name="connsiteY1" fmla="*/ 47631 h 70276"/>
                  <a:gd name="connsiteX2" fmla="*/ 29572 w 53434"/>
                  <a:gd name="connsiteY2" fmla="*/ 39754 h 70276"/>
                  <a:gd name="connsiteX3" fmla="*/ 15611 w 53434"/>
                  <a:gd name="connsiteY3" fmla="*/ 39754 h 70276"/>
                  <a:gd name="connsiteX4" fmla="*/ 15738 w 53434"/>
                  <a:gd name="connsiteY4" fmla="*/ 55877 h 70276"/>
                  <a:gd name="connsiteX5" fmla="*/ 29572 w 53434"/>
                  <a:gd name="connsiteY5" fmla="*/ 55877 h 70276"/>
                  <a:gd name="connsiteX6" fmla="*/ 26780 w 53434"/>
                  <a:gd name="connsiteY6" fmla="*/ 27816 h 70276"/>
                  <a:gd name="connsiteX7" fmla="*/ 34269 w 53434"/>
                  <a:gd name="connsiteY7" fmla="*/ 20801 h 70276"/>
                  <a:gd name="connsiteX8" fmla="*/ 26653 w 53434"/>
                  <a:gd name="connsiteY8" fmla="*/ 14155 h 70276"/>
                  <a:gd name="connsiteX9" fmla="*/ 15357 w 53434"/>
                  <a:gd name="connsiteY9" fmla="*/ 14155 h 70276"/>
                  <a:gd name="connsiteX10" fmla="*/ 15484 w 53434"/>
                  <a:gd name="connsiteY10" fmla="*/ 27939 h 70276"/>
                  <a:gd name="connsiteX11" fmla="*/ 26780 w 53434"/>
                  <a:gd name="connsiteY11" fmla="*/ 27939 h 70276"/>
                  <a:gd name="connsiteX12" fmla="*/ 0 w 53434"/>
                  <a:gd name="connsiteY12" fmla="*/ 247 h 70276"/>
                  <a:gd name="connsiteX13" fmla="*/ 27161 w 53434"/>
                  <a:gd name="connsiteY13" fmla="*/ 1 h 70276"/>
                  <a:gd name="connsiteX14" fmla="*/ 49753 w 53434"/>
                  <a:gd name="connsiteY14" fmla="*/ 18339 h 70276"/>
                  <a:gd name="connsiteX15" fmla="*/ 39980 w 53434"/>
                  <a:gd name="connsiteY15" fmla="*/ 32862 h 70276"/>
                  <a:gd name="connsiteX16" fmla="*/ 53434 w 53434"/>
                  <a:gd name="connsiteY16" fmla="*/ 49723 h 70276"/>
                  <a:gd name="connsiteX17" fmla="*/ 30969 w 53434"/>
                  <a:gd name="connsiteY17" fmla="*/ 69908 h 70276"/>
                  <a:gd name="connsiteX18" fmla="*/ 762 w 53434"/>
                  <a:gd name="connsiteY18" fmla="*/ 70277 h 70276"/>
                  <a:gd name="connsiteX19" fmla="*/ 0 w 53434"/>
                  <a:gd name="connsiteY19" fmla="*/ 371 h 70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3434" h="70276">
                    <a:moveTo>
                      <a:pt x="29572" y="55754"/>
                    </a:moveTo>
                    <a:cubicBezTo>
                      <a:pt x="34269" y="55754"/>
                      <a:pt x="37822" y="52062"/>
                      <a:pt x="37695" y="47631"/>
                    </a:cubicBezTo>
                    <a:cubicBezTo>
                      <a:pt x="37695" y="43200"/>
                      <a:pt x="34015" y="39631"/>
                      <a:pt x="29572" y="39754"/>
                    </a:cubicBezTo>
                    <a:lnTo>
                      <a:pt x="15611" y="39754"/>
                    </a:lnTo>
                    <a:cubicBezTo>
                      <a:pt x="15611" y="39754"/>
                      <a:pt x="15738" y="55877"/>
                      <a:pt x="15738" y="55877"/>
                    </a:cubicBezTo>
                    <a:lnTo>
                      <a:pt x="29572" y="55877"/>
                    </a:lnTo>
                    <a:close/>
                    <a:moveTo>
                      <a:pt x="26780" y="27816"/>
                    </a:moveTo>
                    <a:cubicBezTo>
                      <a:pt x="30969" y="27816"/>
                      <a:pt x="34269" y="24616"/>
                      <a:pt x="34269" y="20801"/>
                    </a:cubicBezTo>
                    <a:cubicBezTo>
                      <a:pt x="34269" y="16986"/>
                      <a:pt x="30842" y="14155"/>
                      <a:pt x="26653" y="14155"/>
                    </a:cubicBezTo>
                    <a:lnTo>
                      <a:pt x="15357" y="14155"/>
                    </a:lnTo>
                    <a:cubicBezTo>
                      <a:pt x="15357" y="14155"/>
                      <a:pt x="15484" y="27939"/>
                      <a:pt x="15484" y="27939"/>
                    </a:cubicBezTo>
                    <a:lnTo>
                      <a:pt x="26780" y="27939"/>
                    </a:lnTo>
                    <a:close/>
                    <a:moveTo>
                      <a:pt x="0" y="247"/>
                    </a:moveTo>
                    <a:lnTo>
                      <a:pt x="27161" y="1"/>
                    </a:lnTo>
                    <a:cubicBezTo>
                      <a:pt x="39599" y="-122"/>
                      <a:pt x="49753" y="8247"/>
                      <a:pt x="49753" y="18339"/>
                    </a:cubicBezTo>
                    <a:cubicBezTo>
                      <a:pt x="49753" y="24616"/>
                      <a:pt x="45691" y="30893"/>
                      <a:pt x="39980" y="32862"/>
                    </a:cubicBezTo>
                    <a:cubicBezTo>
                      <a:pt x="47595" y="34339"/>
                      <a:pt x="53307" y="41108"/>
                      <a:pt x="53434" y="49723"/>
                    </a:cubicBezTo>
                    <a:cubicBezTo>
                      <a:pt x="53561" y="61046"/>
                      <a:pt x="43407" y="69785"/>
                      <a:pt x="30969" y="69908"/>
                    </a:cubicBezTo>
                    <a:lnTo>
                      <a:pt x="762" y="70277"/>
                    </a:lnTo>
                    <a:lnTo>
                      <a:pt x="0" y="371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AABAA0D4-AE37-AD2E-7EC0-0BBCCB633713}"/>
                  </a:ext>
                </a:extLst>
              </p:cNvPr>
              <p:cNvSpPr/>
              <p:nvPr/>
            </p:nvSpPr>
            <p:spPr>
              <a:xfrm>
                <a:off x="10822960" y="6537748"/>
                <a:ext cx="49245" cy="50215"/>
              </a:xfrm>
              <a:custGeom>
                <a:avLst/>
                <a:gdLst>
                  <a:gd name="connsiteX0" fmla="*/ 34776 w 49245"/>
                  <a:gd name="connsiteY0" fmla="*/ 43322 h 50215"/>
                  <a:gd name="connsiteX1" fmla="*/ 21069 w 49245"/>
                  <a:gd name="connsiteY1" fmla="*/ 50214 h 50215"/>
                  <a:gd name="connsiteX2" fmla="*/ 254 w 49245"/>
                  <a:gd name="connsiteY2" fmla="*/ 28184 h 50215"/>
                  <a:gd name="connsiteX3" fmla="*/ 0 w 49245"/>
                  <a:gd name="connsiteY3" fmla="*/ 369 h 50215"/>
                  <a:gd name="connsiteX4" fmla="*/ 14469 w 49245"/>
                  <a:gd name="connsiteY4" fmla="*/ 369 h 50215"/>
                  <a:gd name="connsiteX5" fmla="*/ 14723 w 49245"/>
                  <a:gd name="connsiteY5" fmla="*/ 25600 h 50215"/>
                  <a:gd name="connsiteX6" fmla="*/ 24623 w 49245"/>
                  <a:gd name="connsiteY6" fmla="*/ 36184 h 50215"/>
                  <a:gd name="connsiteX7" fmla="*/ 34649 w 49245"/>
                  <a:gd name="connsiteY7" fmla="*/ 30522 h 50215"/>
                  <a:gd name="connsiteX8" fmla="*/ 34269 w 49245"/>
                  <a:gd name="connsiteY8" fmla="*/ 0 h 50215"/>
                  <a:gd name="connsiteX9" fmla="*/ 48738 w 49245"/>
                  <a:gd name="connsiteY9" fmla="*/ 0 h 50215"/>
                  <a:gd name="connsiteX10" fmla="*/ 49245 w 49245"/>
                  <a:gd name="connsiteY10" fmla="*/ 48861 h 50215"/>
                  <a:gd name="connsiteX11" fmla="*/ 34776 w 49245"/>
                  <a:gd name="connsiteY11" fmla="*/ 48861 h 50215"/>
                  <a:gd name="connsiteX12" fmla="*/ 34776 w 49245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245" h="50215">
                    <a:moveTo>
                      <a:pt x="34776" y="43322"/>
                    </a:moveTo>
                    <a:cubicBezTo>
                      <a:pt x="31984" y="47507"/>
                      <a:pt x="26780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469" y="369"/>
                    </a:lnTo>
                    <a:cubicBezTo>
                      <a:pt x="14469" y="369"/>
                      <a:pt x="14723" y="25600"/>
                      <a:pt x="14723" y="25600"/>
                    </a:cubicBezTo>
                    <a:cubicBezTo>
                      <a:pt x="14723" y="32369"/>
                      <a:pt x="18657" y="36184"/>
                      <a:pt x="24623" y="36184"/>
                    </a:cubicBezTo>
                    <a:cubicBezTo>
                      <a:pt x="28684" y="36184"/>
                      <a:pt x="32619" y="33846"/>
                      <a:pt x="34649" y="30522"/>
                    </a:cubicBezTo>
                    <a:lnTo>
                      <a:pt x="34269" y="0"/>
                    </a:lnTo>
                    <a:lnTo>
                      <a:pt x="48738" y="0"/>
                    </a:lnTo>
                    <a:cubicBezTo>
                      <a:pt x="48738" y="0"/>
                      <a:pt x="49245" y="48861"/>
                      <a:pt x="49245" y="48861"/>
                    </a:cubicBezTo>
                    <a:lnTo>
                      <a:pt x="34776" y="48861"/>
                    </a:lnTo>
                    <a:cubicBezTo>
                      <a:pt x="34776" y="48861"/>
                      <a:pt x="34776" y="43199"/>
                      <a:pt x="34776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7B09B0F7-6A11-A69F-A540-BAD2A94E3D26}"/>
                  </a:ext>
                </a:extLst>
              </p:cNvPr>
              <p:cNvSpPr/>
              <p:nvPr/>
            </p:nvSpPr>
            <p:spPr>
              <a:xfrm>
                <a:off x="10880201" y="6513749"/>
                <a:ext cx="17768" cy="72860"/>
              </a:xfrm>
              <a:custGeom>
                <a:avLst/>
                <a:gdLst>
                  <a:gd name="connsiteX0" fmla="*/ 16373 w 17768"/>
                  <a:gd name="connsiteY0" fmla="*/ 23753 h 72860"/>
                  <a:gd name="connsiteX1" fmla="*/ 16880 w 17768"/>
                  <a:gd name="connsiteY1" fmla="*/ 72860 h 72860"/>
                  <a:gd name="connsiteX2" fmla="*/ 2412 w 17768"/>
                  <a:gd name="connsiteY2" fmla="*/ 72860 h 72860"/>
                  <a:gd name="connsiteX3" fmla="*/ 1904 w 17768"/>
                  <a:gd name="connsiteY3" fmla="*/ 24000 h 72860"/>
                  <a:gd name="connsiteX4" fmla="*/ 16500 w 17768"/>
                  <a:gd name="connsiteY4" fmla="*/ 24000 h 72860"/>
                  <a:gd name="connsiteX5" fmla="*/ 8758 w 17768"/>
                  <a:gd name="connsiteY5" fmla="*/ 0 h 72860"/>
                  <a:gd name="connsiteX6" fmla="*/ 17769 w 17768"/>
                  <a:gd name="connsiteY6" fmla="*/ 8369 h 72860"/>
                  <a:gd name="connsiteX7" fmla="*/ 9011 w 17768"/>
                  <a:gd name="connsiteY7" fmla="*/ 17107 h 72860"/>
                  <a:gd name="connsiteX8" fmla="*/ 0 w 17768"/>
                  <a:gd name="connsiteY8" fmla="*/ 8615 h 72860"/>
                  <a:gd name="connsiteX9" fmla="*/ 8758 w 17768"/>
                  <a:gd name="connsiteY9" fmla="*/ 0 h 7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768" h="72860">
                    <a:moveTo>
                      <a:pt x="16373" y="23753"/>
                    </a:moveTo>
                    <a:lnTo>
                      <a:pt x="16880" y="72860"/>
                    </a:lnTo>
                    <a:lnTo>
                      <a:pt x="2412" y="72860"/>
                    </a:lnTo>
                    <a:cubicBezTo>
                      <a:pt x="2412" y="72860"/>
                      <a:pt x="1904" y="24000"/>
                      <a:pt x="1904" y="24000"/>
                    </a:cubicBezTo>
                    <a:lnTo>
                      <a:pt x="16500" y="24000"/>
                    </a:lnTo>
                    <a:close/>
                    <a:moveTo>
                      <a:pt x="8758" y="0"/>
                    </a:moveTo>
                    <a:cubicBezTo>
                      <a:pt x="13581" y="0"/>
                      <a:pt x="17642" y="3815"/>
                      <a:pt x="17769" y="8369"/>
                    </a:cubicBezTo>
                    <a:cubicBezTo>
                      <a:pt x="17769" y="13046"/>
                      <a:pt x="13834" y="16984"/>
                      <a:pt x="9011" y="17107"/>
                    </a:cubicBezTo>
                    <a:cubicBezTo>
                      <a:pt x="4188" y="17107"/>
                      <a:pt x="127" y="13292"/>
                      <a:pt x="0" y="8615"/>
                    </a:cubicBezTo>
                    <a:cubicBezTo>
                      <a:pt x="0" y="4061"/>
                      <a:pt x="3935" y="123"/>
                      <a:pt x="8758" y="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7F9613B5-8AE6-95DD-D69E-FD4ED4A75E79}"/>
                  </a:ext>
                </a:extLst>
              </p:cNvPr>
              <p:cNvSpPr/>
              <p:nvPr/>
            </p:nvSpPr>
            <p:spPr>
              <a:xfrm rot="21564000">
                <a:off x="10907849" y="6516369"/>
                <a:ext cx="14468" cy="69906"/>
              </a:xfrm>
              <a:custGeom>
                <a:avLst/>
                <a:gdLst>
                  <a:gd name="connsiteX0" fmla="*/ 0 w 14468"/>
                  <a:gd name="connsiteY0" fmla="*/ 0 h 69906"/>
                  <a:gd name="connsiteX1" fmla="*/ 14469 w 14468"/>
                  <a:gd name="connsiteY1" fmla="*/ 0 h 69906"/>
                  <a:gd name="connsiteX2" fmla="*/ 14469 w 14468"/>
                  <a:gd name="connsiteY2" fmla="*/ 69906 h 69906"/>
                  <a:gd name="connsiteX3" fmla="*/ 0 w 14468"/>
                  <a:gd name="connsiteY3" fmla="*/ 69906 h 69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68" h="69906">
                    <a:moveTo>
                      <a:pt x="0" y="0"/>
                    </a:moveTo>
                    <a:lnTo>
                      <a:pt x="14469" y="0"/>
                    </a:lnTo>
                    <a:lnTo>
                      <a:pt x="14469" y="69906"/>
                    </a:lnTo>
                    <a:lnTo>
                      <a:pt x="0" y="69906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087C4DD5-A2A8-F935-1EFD-0646E8F8F854}"/>
                  </a:ext>
                </a:extLst>
              </p:cNvPr>
              <p:cNvSpPr/>
              <p:nvPr/>
            </p:nvSpPr>
            <p:spPr>
              <a:xfrm>
                <a:off x="10930207" y="6515718"/>
                <a:ext cx="53307" cy="71138"/>
              </a:xfrm>
              <a:custGeom>
                <a:avLst/>
                <a:gdLst>
                  <a:gd name="connsiteX0" fmla="*/ 26781 w 53307"/>
                  <a:gd name="connsiteY0" fmla="*/ 57845 h 71138"/>
                  <a:gd name="connsiteX1" fmla="*/ 38458 w 53307"/>
                  <a:gd name="connsiteY1" fmla="*/ 51568 h 71138"/>
                  <a:gd name="connsiteX2" fmla="*/ 38458 w 53307"/>
                  <a:gd name="connsiteY2" fmla="*/ 39630 h 71138"/>
                  <a:gd name="connsiteX3" fmla="*/ 26528 w 53307"/>
                  <a:gd name="connsiteY3" fmla="*/ 33476 h 71138"/>
                  <a:gd name="connsiteX4" fmla="*/ 14089 w 53307"/>
                  <a:gd name="connsiteY4" fmla="*/ 45784 h 71138"/>
                  <a:gd name="connsiteX5" fmla="*/ 26781 w 53307"/>
                  <a:gd name="connsiteY5" fmla="*/ 57845 h 71138"/>
                  <a:gd name="connsiteX6" fmla="*/ 53181 w 53307"/>
                  <a:gd name="connsiteY6" fmla="*/ 69906 h 71138"/>
                  <a:gd name="connsiteX7" fmla="*/ 38712 w 53307"/>
                  <a:gd name="connsiteY7" fmla="*/ 69906 h 71138"/>
                  <a:gd name="connsiteX8" fmla="*/ 38712 w 53307"/>
                  <a:gd name="connsiteY8" fmla="*/ 64245 h 71138"/>
                  <a:gd name="connsiteX9" fmla="*/ 23862 w 53307"/>
                  <a:gd name="connsiteY9" fmla="*/ 71137 h 71138"/>
                  <a:gd name="connsiteX10" fmla="*/ 1 w 53307"/>
                  <a:gd name="connsiteY10" fmla="*/ 45784 h 71138"/>
                  <a:gd name="connsiteX11" fmla="*/ 23355 w 53307"/>
                  <a:gd name="connsiteY11" fmla="*/ 20061 h 71138"/>
                  <a:gd name="connsiteX12" fmla="*/ 38331 w 53307"/>
                  <a:gd name="connsiteY12" fmla="*/ 26707 h 71138"/>
                  <a:gd name="connsiteX13" fmla="*/ 38077 w 53307"/>
                  <a:gd name="connsiteY13" fmla="*/ 0 h 71138"/>
                  <a:gd name="connsiteX14" fmla="*/ 52546 w 53307"/>
                  <a:gd name="connsiteY14" fmla="*/ 0 h 71138"/>
                  <a:gd name="connsiteX15" fmla="*/ 53308 w 53307"/>
                  <a:gd name="connsiteY15" fmla="*/ 69783 h 7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3307" h="71138">
                    <a:moveTo>
                      <a:pt x="26781" y="57845"/>
                    </a:moveTo>
                    <a:cubicBezTo>
                      <a:pt x="31858" y="57845"/>
                      <a:pt x="36300" y="55137"/>
                      <a:pt x="38458" y="51568"/>
                    </a:cubicBezTo>
                    <a:lnTo>
                      <a:pt x="38458" y="39630"/>
                    </a:lnTo>
                    <a:cubicBezTo>
                      <a:pt x="36174" y="36061"/>
                      <a:pt x="31604" y="33353"/>
                      <a:pt x="26528" y="33476"/>
                    </a:cubicBezTo>
                    <a:cubicBezTo>
                      <a:pt x="19420" y="33476"/>
                      <a:pt x="13962" y="38769"/>
                      <a:pt x="14089" y="45784"/>
                    </a:cubicBezTo>
                    <a:cubicBezTo>
                      <a:pt x="14089" y="52799"/>
                      <a:pt x="19674" y="57845"/>
                      <a:pt x="26781" y="57845"/>
                    </a:cubicBezTo>
                    <a:moveTo>
                      <a:pt x="53181" y="69906"/>
                    </a:moveTo>
                    <a:lnTo>
                      <a:pt x="38712" y="69906"/>
                    </a:lnTo>
                    <a:cubicBezTo>
                      <a:pt x="38712" y="69906"/>
                      <a:pt x="38712" y="64245"/>
                      <a:pt x="38712" y="64245"/>
                    </a:cubicBezTo>
                    <a:cubicBezTo>
                      <a:pt x="36300" y="68306"/>
                      <a:pt x="30208" y="71137"/>
                      <a:pt x="23862" y="71137"/>
                    </a:cubicBezTo>
                    <a:cubicBezTo>
                      <a:pt x="10662" y="71260"/>
                      <a:pt x="128" y="59937"/>
                      <a:pt x="1" y="45784"/>
                    </a:cubicBezTo>
                    <a:cubicBezTo>
                      <a:pt x="-126" y="31630"/>
                      <a:pt x="10155" y="20184"/>
                      <a:pt x="23355" y="20061"/>
                    </a:cubicBezTo>
                    <a:cubicBezTo>
                      <a:pt x="29701" y="20061"/>
                      <a:pt x="35793" y="22769"/>
                      <a:pt x="38331" y="26707"/>
                    </a:cubicBezTo>
                    <a:lnTo>
                      <a:pt x="38077" y="0"/>
                    </a:lnTo>
                    <a:lnTo>
                      <a:pt x="52546" y="0"/>
                    </a:lnTo>
                    <a:cubicBezTo>
                      <a:pt x="52546" y="0"/>
                      <a:pt x="53308" y="69783"/>
                      <a:pt x="53308" y="6978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DD53619C-D805-40A4-E5FF-B2C677A2E9D0}"/>
                  </a:ext>
                </a:extLst>
              </p:cNvPr>
              <p:cNvSpPr/>
              <p:nvPr/>
            </p:nvSpPr>
            <p:spPr>
              <a:xfrm>
                <a:off x="11009660" y="6535779"/>
                <a:ext cx="53814" cy="65721"/>
              </a:xfrm>
              <a:custGeom>
                <a:avLst/>
                <a:gdLst>
                  <a:gd name="connsiteX0" fmla="*/ 19927 w 53814"/>
                  <a:gd name="connsiteY0" fmla="*/ 45415 h 65721"/>
                  <a:gd name="connsiteX1" fmla="*/ 0 w 53814"/>
                  <a:gd name="connsiteY1" fmla="*/ 492 h 65721"/>
                  <a:gd name="connsiteX2" fmla="*/ 15738 w 53814"/>
                  <a:gd name="connsiteY2" fmla="*/ 369 h 65721"/>
                  <a:gd name="connsiteX3" fmla="*/ 27288 w 53814"/>
                  <a:gd name="connsiteY3" fmla="*/ 28923 h 65721"/>
                  <a:gd name="connsiteX4" fmla="*/ 38203 w 53814"/>
                  <a:gd name="connsiteY4" fmla="*/ 123 h 65721"/>
                  <a:gd name="connsiteX5" fmla="*/ 53814 w 53814"/>
                  <a:gd name="connsiteY5" fmla="*/ 0 h 65721"/>
                  <a:gd name="connsiteX6" fmla="*/ 26400 w 53814"/>
                  <a:gd name="connsiteY6" fmla="*/ 65599 h 65721"/>
                  <a:gd name="connsiteX7" fmla="*/ 10788 w 53814"/>
                  <a:gd name="connsiteY7" fmla="*/ 65722 h 65721"/>
                  <a:gd name="connsiteX8" fmla="*/ 19927 w 53814"/>
                  <a:gd name="connsiteY8" fmla="*/ 45415 h 65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3814" h="65721">
                    <a:moveTo>
                      <a:pt x="19927" y="45415"/>
                    </a:moveTo>
                    <a:lnTo>
                      <a:pt x="0" y="492"/>
                    </a:lnTo>
                    <a:lnTo>
                      <a:pt x="15738" y="369"/>
                    </a:lnTo>
                    <a:lnTo>
                      <a:pt x="27288" y="28923"/>
                    </a:lnTo>
                    <a:lnTo>
                      <a:pt x="38203" y="123"/>
                    </a:lnTo>
                    <a:lnTo>
                      <a:pt x="53814" y="0"/>
                    </a:lnTo>
                    <a:lnTo>
                      <a:pt x="26400" y="65599"/>
                    </a:lnTo>
                    <a:lnTo>
                      <a:pt x="10788" y="65722"/>
                    </a:lnTo>
                    <a:lnTo>
                      <a:pt x="19927" y="45415"/>
                    </a:ln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BE8FD3DB-DA6F-4F94-3A19-EEB90CCFEDF9}"/>
                  </a:ext>
                </a:extLst>
              </p:cNvPr>
              <p:cNvSpPr/>
              <p:nvPr/>
            </p:nvSpPr>
            <p:spPr>
              <a:xfrm>
                <a:off x="11063854" y="6534424"/>
                <a:ext cx="52547" cy="51078"/>
              </a:xfrm>
              <a:custGeom>
                <a:avLst/>
                <a:gdLst>
                  <a:gd name="connsiteX0" fmla="*/ 26401 w 52547"/>
                  <a:gd name="connsiteY0" fmla="*/ 37662 h 51078"/>
                  <a:gd name="connsiteX1" fmla="*/ 38331 w 52547"/>
                  <a:gd name="connsiteY1" fmla="*/ 25601 h 51078"/>
                  <a:gd name="connsiteX2" fmla="*/ 26147 w 52547"/>
                  <a:gd name="connsiteY2" fmla="*/ 13662 h 51078"/>
                  <a:gd name="connsiteX3" fmla="*/ 14216 w 52547"/>
                  <a:gd name="connsiteY3" fmla="*/ 25847 h 51078"/>
                  <a:gd name="connsiteX4" fmla="*/ 26401 w 52547"/>
                  <a:gd name="connsiteY4" fmla="*/ 37662 h 51078"/>
                  <a:gd name="connsiteX5" fmla="*/ 52546 w 52547"/>
                  <a:gd name="connsiteY5" fmla="*/ 25354 h 51078"/>
                  <a:gd name="connsiteX6" fmla="*/ 26527 w 52547"/>
                  <a:gd name="connsiteY6" fmla="*/ 51077 h 51078"/>
                  <a:gd name="connsiteX7" fmla="*/ 1 w 52547"/>
                  <a:gd name="connsiteY7" fmla="*/ 25847 h 51078"/>
                  <a:gd name="connsiteX8" fmla="*/ 26020 w 52547"/>
                  <a:gd name="connsiteY8" fmla="*/ 1 h 51078"/>
                  <a:gd name="connsiteX9" fmla="*/ 52546 w 52547"/>
                  <a:gd name="connsiteY9" fmla="*/ 25354 h 5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547" h="51078">
                    <a:moveTo>
                      <a:pt x="26401" y="37662"/>
                    </a:moveTo>
                    <a:cubicBezTo>
                      <a:pt x="33254" y="37662"/>
                      <a:pt x="38458" y="32370"/>
                      <a:pt x="38331" y="25601"/>
                    </a:cubicBezTo>
                    <a:cubicBezTo>
                      <a:pt x="38331" y="18708"/>
                      <a:pt x="33000" y="13539"/>
                      <a:pt x="26147" y="13662"/>
                    </a:cubicBezTo>
                    <a:cubicBezTo>
                      <a:pt x="19293" y="13662"/>
                      <a:pt x="14089" y="18955"/>
                      <a:pt x="14216" y="25847"/>
                    </a:cubicBezTo>
                    <a:cubicBezTo>
                      <a:pt x="14216" y="32616"/>
                      <a:pt x="19547" y="37785"/>
                      <a:pt x="26401" y="37662"/>
                    </a:cubicBezTo>
                    <a:moveTo>
                      <a:pt x="52546" y="25354"/>
                    </a:moveTo>
                    <a:cubicBezTo>
                      <a:pt x="52673" y="39877"/>
                      <a:pt x="41377" y="50954"/>
                      <a:pt x="26527" y="51077"/>
                    </a:cubicBezTo>
                    <a:cubicBezTo>
                      <a:pt x="11551" y="51200"/>
                      <a:pt x="128" y="40493"/>
                      <a:pt x="1" y="25847"/>
                    </a:cubicBezTo>
                    <a:cubicBezTo>
                      <a:pt x="-126" y="11201"/>
                      <a:pt x="11043" y="124"/>
                      <a:pt x="26020" y="1"/>
                    </a:cubicBezTo>
                    <a:cubicBezTo>
                      <a:pt x="40870" y="-122"/>
                      <a:pt x="52419" y="10709"/>
                      <a:pt x="52546" y="2535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5A68D5FC-3D80-CED2-BF5D-EF9D50CB3E7B}"/>
                  </a:ext>
                </a:extLst>
              </p:cNvPr>
              <p:cNvSpPr/>
              <p:nvPr/>
            </p:nvSpPr>
            <p:spPr>
              <a:xfrm>
                <a:off x="11124270" y="6534672"/>
                <a:ext cx="49372" cy="50215"/>
              </a:xfrm>
              <a:custGeom>
                <a:avLst/>
                <a:gdLst>
                  <a:gd name="connsiteX0" fmla="*/ 34776 w 49372"/>
                  <a:gd name="connsiteY0" fmla="*/ 43322 h 50215"/>
                  <a:gd name="connsiteX1" fmla="*/ 21069 w 49372"/>
                  <a:gd name="connsiteY1" fmla="*/ 50214 h 50215"/>
                  <a:gd name="connsiteX2" fmla="*/ 254 w 49372"/>
                  <a:gd name="connsiteY2" fmla="*/ 28184 h 50215"/>
                  <a:gd name="connsiteX3" fmla="*/ 0 w 49372"/>
                  <a:gd name="connsiteY3" fmla="*/ 369 h 50215"/>
                  <a:gd name="connsiteX4" fmla="*/ 14469 w 49372"/>
                  <a:gd name="connsiteY4" fmla="*/ 369 h 50215"/>
                  <a:gd name="connsiteX5" fmla="*/ 14723 w 49372"/>
                  <a:gd name="connsiteY5" fmla="*/ 25600 h 50215"/>
                  <a:gd name="connsiteX6" fmla="*/ 24623 w 49372"/>
                  <a:gd name="connsiteY6" fmla="*/ 36184 h 50215"/>
                  <a:gd name="connsiteX7" fmla="*/ 34649 w 49372"/>
                  <a:gd name="connsiteY7" fmla="*/ 30522 h 50215"/>
                  <a:gd name="connsiteX8" fmla="*/ 34269 w 49372"/>
                  <a:gd name="connsiteY8" fmla="*/ 0 h 50215"/>
                  <a:gd name="connsiteX9" fmla="*/ 48864 w 49372"/>
                  <a:gd name="connsiteY9" fmla="*/ 0 h 50215"/>
                  <a:gd name="connsiteX10" fmla="*/ 49372 w 49372"/>
                  <a:gd name="connsiteY10" fmla="*/ 48861 h 50215"/>
                  <a:gd name="connsiteX11" fmla="*/ 34776 w 49372"/>
                  <a:gd name="connsiteY11" fmla="*/ 48861 h 50215"/>
                  <a:gd name="connsiteX12" fmla="*/ 34776 w 49372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372" h="50215">
                    <a:moveTo>
                      <a:pt x="34776" y="43322"/>
                    </a:moveTo>
                    <a:cubicBezTo>
                      <a:pt x="31984" y="47507"/>
                      <a:pt x="26780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469" y="369"/>
                    </a:lnTo>
                    <a:cubicBezTo>
                      <a:pt x="14469" y="369"/>
                      <a:pt x="14723" y="25600"/>
                      <a:pt x="14723" y="25600"/>
                    </a:cubicBezTo>
                    <a:cubicBezTo>
                      <a:pt x="14723" y="32369"/>
                      <a:pt x="18657" y="36184"/>
                      <a:pt x="24623" y="36184"/>
                    </a:cubicBezTo>
                    <a:cubicBezTo>
                      <a:pt x="28684" y="36184"/>
                      <a:pt x="32619" y="33846"/>
                      <a:pt x="34649" y="30522"/>
                    </a:cubicBezTo>
                    <a:lnTo>
                      <a:pt x="34269" y="0"/>
                    </a:lnTo>
                    <a:lnTo>
                      <a:pt x="48864" y="0"/>
                    </a:lnTo>
                    <a:cubicBezTo>
                      <a:pt x="48864" y="0"/>
                      <a:pt x="49372" y="48861"/>
                      <a:pt x="49372" y="48861"/>
                    </a:cubicBezTo>
                    <a:lnTo>
                      <a:pt x="34776" y="48861"/>
                    </a:lnTo>
                    <a:cubicBezTo>
                      <a:pt x="34776" y="48861"/>
                      <a:pt x="34776" y="43199"/>
                      <a:pt x="34776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DD9D8366-A8B7-F7AA-F840-51C1435B2406}"/>
                  </a:ext>
                </a:extLst>
              </p:cNvPr>
              <p:cNvSpPr/>
              <p:nvPr/>
            </p:nvSpPr>
            <p:spPr>
              <a:xfrm>
                <a:off x="11183415" y="6533318"/>
                <a:ext cx="32745" cy="50214"/>
              </a:xfrm>
              <a:custGeom>
                <a:avLst/>
                <a:gdLst>
                  <a:gd name="connsiteX0" fmla="*/ 0 w 32745"/>
                  <a:gd name="connsiteY0" fmla="*/ 1231 h 50214"/>
                  <a:gd name="connsiteX1" fmla="*/ 14469 w 32745"/>
                  <a:gd name="connsiteY1" fmla="*/ 1231 h 50214"/>
                  <a:gd name="connsiteX2" fmla="*/ 14469 w 32745"/>
                  <a:gd name="connsiteY2" fmla="*/ 6892 h 50214"/>
                  <a:gd name="connsiteX3" fmla="*/ 26526 w 32745"/>
                  <a:gd name="connsiteY3" fmla="*/ 0 h 50214"/>
                  <a:gd name="connsiteX4" fmla="*/ 32745 w 32745"/>
                  <a:gd name="connsiteY4" fmla="*/ 862 h 50214"/>
                  <a:gd name="connsiteX5" fmla="*/ 32111 w 32745"/>
                  <a:gd name="connsiteY5" fmla="*/ 14031 h 50214"/>
                  <a:gd name="connsiteX6" fmla="*/ 25638 w 32745"/>
                  <a:gd name="connsiteY6" fmla="*/ 13046 h 50214"/>
                  <a:gd name="connsiteX7" fmla="*/ 14723 w 32745"/>
                  <a:gd name="connsiteY7" fmla="*/ 20553 h 50214"/>
                  <a:gd name="connsiteX8" fmla="*/ 15104 w 32745"/>
                  <a:gd name="connsiteY8" fmla="*/ 50214 h 50214"/>
                  <a:gd name="connsiteX9" fmla="*/ 635 w 32745"/>
                  <a:gd name="connsiteY9" fmla="*/ 50214 h 50214"/>
                  <a:gd name="connsiteX10" fmla="*/ 127 w 32745"/>
                  <a:gd name="connsiteY10" fmla="*/ 1354 h 50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745" h="50214">
                    <a:moveTo>
                      <a:pt x="0" y="1231"/>
                    </a:moveTo>
                    <a:lnTo>
                      <a:pt x="14469" y="1231"/>
                    </a:lnTo>
                    <a:cubicBezTo>
                      <a:pt x="14469" y="1231"/>
                      <a:pt x="14469" y="6892"/>
                      <a:pt x="14469" y="6892"/>
                    </a:cubicBezTo>
                    <a:cubicBezTo>
                      <a:pt x="16880" y="2708"/>
                      <a:pt x="22338" y="0"/>
                      <a:pt x="26526" y="0"/>
                    </a:cubicBezTo>
                    <a:cubicBezTo>
                      <a:pt x="29065" y="0"/>
                      <a:pt x="31222" y="246"/>
                      <a:pt x="32745" y="862"/>
                    </a:cubicBezTo>
                    <a:lnTo>
                      <a:pt x="32111" y="14031"/>
                    </a:lnTo>
                    <a:cubicBezTo>
                      <a:pt x="30080" y="13292"/>
                      <a:pt x="27669" y="12923"/>
                      <a:pt x="25638" y="13046"/>
                    </a:cubicBezTo>
                    <a:cubicBezTo>
                      <a:pt x="22338" y="13046"/>
                      <a:pt x="17134" y="15754"/>
                      <a:pt x="14723" y="20553"/>
                    </a:cubicBezTo>
                    <a:lnTo>
                      <a:pt x="15104" y="50214"/>
                    </a:lnTo>
                    <a:lnTo>
                      <a:pt x="635" y="50214"/>
                    </a:lnTo>
                    <a:cubicBezTo>
                      <a:pt x="635" y="50214"/>
                      <a:pt x="127" y="1354"/>
                      <a:pt x="127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D9CAA229-36A9-ECFA-FBE0-76D94E8A6A40}"/>
                  </a:ext>
                </a:extLst>
              </p:cNvPr>
              <p:cNvSpPr/>
              <p:nvPr/>
            </p:nvSpPr>
            <p:spPr>
              <a:xfrm>
                <a:off x="11240148" y="6510057"/>
                <a:ext cx="36680" cy="72860"/>
              </a:xfrm>
              <a:custGeom>
                <a:avLst/>
                <a:gdLst>
                  <a:gd name="connsiteX0" fmla="*/ 29192 w 36680"/>
                  <a:gd name="connsiteY0" fmla="*/ 0 h 72860"/>
                  <a:gd name="connsiteX1" fmla="*/ 36680 w 36680"/>
                  <a:gd name="connsiteY1" fmla="*/ 1477 h 72860"/>
                  <a:gd name="connsiteX2" fmla="*/ 36046 w 36680"/>
                  <a:gd name="connsiteY2" fmla="*/ 13907 h 72860"/>
                  <a:gd name="connsiteX3" fmla="*/ 31476 w 36680"/>
                  <a:gd name="connsiteY3" fmla="*/ 13292 h 72860"/>
                  <a:gd name="connsiteX4" fmla="*/ 23734 w 36680"/>
                  <a:gd name="connsiteY4" fmla="*/ 20923 h 72860"/>
                  <a:gd name="connsiteX5" fmla="*/ 23734 w 36680"/>
                  <a:gd name="connsiteY5" fmla="*/ 23753 h 72860"/>
                  <a:gd name="connsiteX6" fmla="*/ 36299 w 36680"/>
                  <a:gd name="connsiteY6" fmla="*/ 23630 h 72860"/>
                  <a:gd name="connsiteX7" fmla="*/ 36299 w 36680"/>
                  <a:gd name="connsiteY7" fmla="*/ 37045 h 72860"/>
                  <a:gd name="connsiteX8" fmla="*/ 23988 w 36680"/>
                  <a:gd name="connsiteY8" fmla="*/ 37169 h 72860"/>
                  <a:gd name="connsiteX9" fmla="*/ 24369 w 36680"/>
                  <a:gd name="connsiteY9" fmla="*/ 72860 h 72860"/>
                  <a:gd name="connsiteX10" fmla="*/ 9900 w 36680"/>
                  <a:gd name="connsiteY10" fmla="*/ 72860 h 72860"/>
                  <a:gd name="connsiteX11" fmla="*/ 9519 w 36680"/>
                  <a:gd name="connsiteY11" fmla="*/ 37292 h 72860"/>
                  <a:gd name="connsiteX12" fmla="*/ 127 w 36680"/>
                  <a:gd name="connsiteY12" fmla="*/ 37292 h 72860"/>
                  <a:gd name="connsiteX13" fmla="*/ 0 w 36680"/>
                  <a:gd name="connsiteY13" fmla="*/ 24000 h 72860"/>
                  <a:gd name="connsiteX14" fmla="*/ 9392 w 36680"/>
                  <a:gd name="connsiteY14" fmla="*/ 24000 h 72860"/>
                  <a:gd name="connsiteX15" fmla="*/ 9392 w 36680"/>
                  <a:gd name="connsiteY15" fmla="*/ 20307 h 72860"/>
                  <a:gd name="connsiteX16" fmla="*/ 29319 w 36680"/>
                  <a:gd name="connsiteY16" fmla="*/ 123 h 7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6680" h="72860">
                    <a:moveTo>
                      <a:pt x="29192" y="0"/>
                    </a:moveTo>
                    <a:cubicBezTo>
                      <a:pt x="31857" y="0"/>
                      <a:pt x="34776" y="492"/>
                      <a:pt x="36680" y="1477"/>
                    </a:cubicBezTo>
                    <a:lnTo>
                      <a:pt x="36046" y="13907"/>
                    </a:lnTo>
                    <a:cubicBezTo>
                      <a:pt x="35030" y="13661"/>
                      <a:pt x="32999" y="13292"/>
                      <a:pt x="31476" y="13292"/>
                    </a:cubicBezTo>
                    <a:cubicBezTo>
                      <a:pt x="27288" y="13292"/>
                      <a:pt x="23734" y="16369"/>
                      <a:pt x="23734" y="20923"/>
                    </a:cubicBezTo>
                    <a:lnTo>
                      <a:pt x="23734" y="23753"/>
                    </a:lnTo>
                    <a:cubicBezTo>
                      <a:pt x="23734" y="23753"/>
                      <a:pt x="36299" y="23630"/>
                      <a:pt x="36299" y="23630"/>
                    </a:cubicBezTo>
                    <a:lnTo>
                      <a:pt x="36299" y="37045"/>
                    </a:lnTo>
                    <a:cubicBezTo>
                      <a:pt x="36299" y="37045"/>
                      <a:pt x="23988" y="37169"/>
                      <a:pt x="23988" y="37169"/>
                    </a:cubicBezTo>
                    <a:lnTo>
                      <a:pt x="24369" y="72860"/>
                    </a:lnTo>
                    <a:lnTo>
                      <a:pt x="9900" y="72860"/>
                    </a:lnTo>
                    <a:cubicBezTo>
                      <a:pt x="9900" y="72860"/>
                      <a:pt x="9519" y="37292"/>
                      <a:pt x="9519" y="37292"/>
                    </a:cubicBezTo>
                    <a:lnTo>
                      <a:pt x="127" y="37292"/>
                    </a:lnTo>
                    <a:cubicBezTo>
                      <a:pt x="127" y="37292"/>
                      <a:pt x="0" y="24000"/>
                      <a:pt x="0" y="24000"/>
                    </a:cubicBezTo>
                    <a:lnTo>
                      <a:pt x="9392" y="24000"/>
                    </a:lnTo>
                    <a:cubicBezTo>
                      <a:pt x="9392" y="24000"/>
                      <a:pt x="9392" y="20307"/>
                      <a:pt x="9392" y="20307"/>
                    </a:cubicBezTo>
                    <a:cubicBezTo>
                      <a:pt x="9265" y="7631"/>
                      <a:pt x="17515" y="246"/>
                      <a:pt x="29319" y="123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9C86C3ED-7A26-659D-8D8D-5DB185B9A79D}"/>
                  </a:ext>
                </a:extLst>
              </p:cNvPr>
              <p:cNvSpPr/>
              <p:nvPr/>
            </p:nvSpPr>
            <p:spPr>
              <a:xfrm>
                <a:off x="11282159" y="6533072"/>
                <a:ext cx="49372" cy="50215"/>
              </a:xfrm>
              <a:custGeom>
                <a:avLst/>
                <a:gdLst>
                  <a:gd name="connsiteX0" fmla="*/ 34776 w 49372"/>
                  <a:gd name="connsiteY0" fmla="*/ 43322 h 50215"/>
                  <a:gd name="connsiteX1" fmla="*/ 21069 w 49372"/>
                  <a:gd name="connsiteY1" fmla="*/ 50214 h 50215"/>
                  <a:gd name="connsiteX2" fmla="*/ 254 w 49372"/>
                  <a:gd name="connsiteY2" fmla="*/ 28184 h 50215"/>
                  <a:gd name="connsiteX3" fmla="*/ 0 w 49372"/>
                  <a:gd name="connsiteY3" fmla="*/ 369 h 50215"/>
                  <a:gd name="connsiteX4" fmla="*/ 14469 w 49372"/>
                  <a:gd name="connsiteY4" fmla="*/ 369 h 50215"/>
                  <a:gd name="connsiteX5" fmla="*/ 14723 w 49372"/>
                  <a:gd name="connsiteY5" fmla="*/ 25600 h 50215"/>
                  <a:gd name="connsiteX6" fmla="*/ 24623 w 49372"/>
                  <a:gd name="connsiteY6" fmla="*/ 36184 h 50215"/>
                  <a:gd name="connsiteX7" fmla="*/ 34649 w 49372"/>
                  <a:gd name="connsiteY7" fmla="*/ 30522 h 50215"/>
                  <a:gd name="connsiteX8" fmla="*/ 34269 w 49372"/>
                  <a:gd name="connsiteY8" fmla="*/ 0 h 50215"/>
                  <a:gd name="connsiteX9" fmla="*/ 48865 w 49372"/>
                  <a:gd name="connsiteY9" fmla="*/ 0 h 50215"/>
                  <a:gd name="connsiteX10" fmla="*/ 49372 w 49372"/>
                  <a:gd name="connsiteY10" fmla="*/ 48861 h 50215"/>
                  <a:gd name="connsiteX11" fmla="*/ 34776 w 49372"/>
                  <a:gd name="connsiteY11" fmla="*/ 48861 h 50215"/>
                  <a:gd name="connsiteX12" fmla="*/ 34776 w 49372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372" h="50215">
                    <a:moveTo>
                      <a:pt x="34776" y="43322"/>
                    </a:moveTo>
                    <a:cubicBezTo>
                      <a:pt x="31984" y="47507"/>
                      <a:pt x="26653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469" y="369"/>
                    </a:lnTo>
                    <a:cubicBezTo>
                      <a:pt x="14469" y="369"/>
                      <a:pt x="14723" y="25600"/>
                      <a:pt x="14723" y="25600"/>
                    </a:cubicBezTo>
                    <a:cubicBezTo>
                      <a:pt x="14723" y="32369"/>
                      <a:pt x="18657" y="36184"/>
                      <a:pt x="24623" y="36184"/>
                    </a:cubicBezTo>
                    <a:cubicBezTo>
                      <a:pt x="28684" y="36184"/>
                      <a:pt x="32619" y="33846"/>
                      <a:pt x="34649" y="30522"/>
                    </a:cubicBezTo>
                    <a:lnTo>
                      <a:pt x="34269" y="0"/>
                    </a:lnTo>
                    <a:lnTo>
                      <a:pt x="48865" y="0"/>
                    </a:lnTo>
                    <a:cubicBezTo>
                      <a:pt x="48865" y="0"/>
                      <a:pt x="49372" y="48861"/>
                      <a:pt x="49372" y="48861"/>
                    </a:cubicBezTo>
                    <a:lnTo>
                      <a:pt x="34776" y="48861"/>
                    </a:lnTo>
                    <a:cubicBezTo>
                      <a:pt x="34776" y="48861"/>
                      <a:pt x="34776" y="43199"/>
                      <a:pt x="34776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71C404CC-BA92-BB94-554C-B0D90FBDB4CD}"/>
                  </a:ext>
                </a:extLst>
              </p:cNvPr>
              <p:cNvSpPr/>
              <p:nvPr/>
            </p:nvSpPr>
            <p:spPr>
              <a:xfrm>
                <a:off x="11337116" y="6519780"/>
                <a:ext cx="37441" cy="62646"/>
              </a:xfrm>
              <a:custGeom>
                <a:avLst/>
                <a:gdLst>
                  <a:gd name="connsiteX0" fmla="*/ 9519 w 37441"/>
                  <a:gd name="connsiteY0" fmla="*/ 42953 h 62646"/>
                  <a:gd name="connsiteX1" fmla="*/ 9519 w 37441"/>
                  <a:gd name="connsiteY1" fmla="*/ 26461 h 62646"/>
                  <a:gd name="connsiteX2" fmla="*/ 0 w 37441"/>
                  <a:gd name="connsiteY2" fmla="*/ 26461 h 62646"/>
                  <a:gd name="connsiteX3" fmla="*/ 0 w 37441"/>
                  <a:gd name="connsiteY3" fmla="*/ 13046 h 62646"/>
                  <a:gd name="connsiteX4" fmla="*/ 9265 w 37441"/>
                  <a:gd name="connsiteY4" fmla="*/ 13046 h 62646"/>
                  <a:gd name="connsiteX5" fmla="*/ 9265 w 37441"/>
                  <a:gd name="connsiteY5" fmla="*/ 123 h 62646"/>
                  <a:gd name="connsiteX6" fmla="*/ 23607 w 37441"/>
                  <a:gd name="connsiteY6" fmla="*/ 0 h 62646"/>
                  <a:gd name="connsiteX7" fmla="*/ 23607 w 37441"/>
                  <a:gd name="connsiteY7" fmla="*/ 12923 h 62646"/>
                  <a:gd name="connsiteX8" fmla="*/ 36172 w 37441"/>
                  <a:gd name="connsiteY8" fmla="*/ 12800 h 62646"/>
                  <a:gd name="connsiteX9" fmla="*/ 36172 w 37441"/>
                  <a:gd name="connsiteY9" fmla="*/ 26215 h 62646"/>
                  <a:gd name="connsiteX10" fmla="*/ 23861 w 37441"/>
                  <a:gd name="connsiteY10" fmla="*/ 26338 h 62646"/>
                  <a:gd name="connsiteX11" fmla="*/ 23861 w 37441"/>
                  <a:gd name="connsiteY11" fmla="*/ 42091 h 62646"/>
                  <a:gd name="connsiteX12" fmla="*/ 31984 w 37441"/>
                  <a:gd name="connsiteY12" fmla="*/ 49476 h 62646"/>
                  <a:gd name="connsiteX13" fmla="*/ 36553 w 37441"/>
                  <a:gd name="connsiteY13" fmla="*/ 48738 h 62646"/>
                  <a:gd name="connsiteX14" fmla="*/ 37442 w 37441"/>
                  <a:gd name="connsiteY14" fmla="*/ 61168 h 62646"/>
                  <a:gd name="connsiteX15" fmla="*/ 30080 w 37441"/>
                  <a:gd name="connsiteY15" fmla="*/ 62645 h 62646"/>
                  <a:gd name="connsiteX16" fmla="*/ 9646 w 37441"/>
                  <a:gd name="connsiteY16" fmla="*/ 42830 h 626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441" h="62646">
                    <a:moveTo>
                      <a:pt x="9519" y="42953"/>
                    </a:moveTo>
                    <a:lnTo>
                      <a:pt x="9519" y="26461"/>
                    </a:lnTo>
                    <a:cubicBezTo>
                      <a:pt x="9519" y="26461"/>
                      <a:pt x="0" y="26461"/>
                      <a:pt x="0" y="26461"/>
                    </a:cubicBezTo>
                    <a:lnTo>
                      <a:pt x="0" y="13046"/>
                    </a:lnTo>
                    <a:cubicBezTo>
                      <a:pt x="0" y="13046"/>
                      <a:pt x="9265" y="13046"/>
                      <a:pt x="9265" y="13046"/>
                    </a:cubicBezTo>
                    <a:lnTo>
                      <a:pt x="9265" y="123"/>
                    </a:lnTo>
                    <a:cubicBezTo>
                      <a:pt x="9265" y="123"/>
                      <a:pt x="23607" y="0"/>
                      <a:pt x="23607" y="0"/>
                    </a:cubicBezTo>
                    <a:lnTo>
                      <a:pt x="23607" y="12923"/>
                    </a:lnTo>
                    <a:cubicBezTo>
                      <a:pt x="23607" y="12923"/>
                      <a:pt x="36172" y="12800"/>
                      <a:pt x="36172" y="12800"/>
                    </a:cubicBezTo>
                    <a:lnTo>
                      <a:pt x="36172" y="26215"/>
                    </a:lnTo>
                    <a:cubicBezTo>
                      <a:pt x="36172" y="26215"/>
                      <a:pt x="23861" y="26338"/>
                      <a:pt x="23861" y="26338"/>
                    </a:cubicBezTo>
                    <a:lnTo>
                      <a:pt x="23861" y="42091"/>
                    </a:lnTo>
                    <a:cubicBezTo>
                      <a:pt x="24115" y="46645"/>
                      <a:pt x="27669" y="49599"/>
                      <a:pt x="31984" y="49476"/>
                    </a:cubicBezTo>
                    <a:cubicBezTo>
                      <a:pt x="33380" y="49476"/>
                      <a:pt x="35411" y="49107"/>
                      <a:pt x="36553" y="48738"/>
                    </a:cubicBezTo>
                    <a:lnTo>
                      <a:pt x="37442" y="61168"/>
                    </a:lnTo>
                    <a:cubicBezTo>
                      <a:pt x="35538" y="62153"/>
                      <a:pt x="32746" y="62645"/>
                      <a:pt x="30080" y="62645"/>
                    </a:cubicBezTo>
                    <a:cubicBezTo>
                      <a:pt x="18277" y="62768"/>
                      <a:pt x="9773" y="55507"/>
                      <a:pt x="9646" y="42830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427A7391-D4DB-A12D-522C-56F7169440D9}"/>
                  </a:ext>
                </a:extLst>
              </p:cNvPr>
              <p:cNvSpPr/>
              <p:nvPr/>
            </p:nvSpPr>
            <p:spPr>
              <a:xfrm>
                <a:off x="11380903" y="6532087"/>
                <a:ext cx="49498" cy="50215"/>
              </a:xfrm>
              <a:custGeom>
                <a:avLst/>
                <a:gdLst>
                  <a:gd name="connsiteX0" fmla="*/ 34776 w 49498"/>
                  <a:gd name="connsiteY0" fmla="*/ 43322 h 50215"/>
                  <a:gd name="connsiteX1" fmla="*/ 21069 w 49498"/>
                  <a:gd name="connsiteY1" fmla="*/ 50214 h 50215"/>
                  <a:gd name="connsiteX2" fmla="*/ 254 w 49498"/>
                  <a:gd name="connsiteY2" fmla="*/ 28184 h 50215"/>
                  <a:gd name="connsiteX3" fmla="*/ 0 w 49498"/>
                  <a:gd name="connsiteY3" fmla="*/ 369 h 50215"/>
                  <a:gd name="connsiteX4" fmla="*/ 14596 w 49498"/>
                  <a:gd name="connsiteY4" fmla="*/ 369 h 50215"/>
                  <a:gd name="connsiteX5" fmla="*/ 14850 w 49498"/>
                  <a:gd name="connsiteY5" fmla="*/ 25600 h 50215"/>
                  <a:gd name="connsiteX6" fmla="*/ 24749 w 49498"/>
                  <a:gd name="connsiteY6" fmla="*/ 36184 h 50215"/>
                  <a:gd name="connsiteX7" fmla="*/ 34776 w 49498"/>
                  <a:gd name="connsiteY7" fmla="*/ 30523 h 50215"/>
                  <a:gd name="connsiteX8" fmla="*/ 34395 w 49498"/>
                  <a:gd name="connsiteY8" fmla="*/ 0 h 50215"/>
                  <a:gd name="connsiteX9" fmla="*/ 48991 w 49498"/>
                  <a:gd name="connsiteY9" fmla="*/ 0 h 50215"/>
                  <a:gd name="connsiteX10" fmla="*/ 49499 w 49498"/>
                  <a:gd name="connsiteY10" fmla="*/ 48861 h 50215"/>
                  <a:gd name="connsiteX11" fmla="*/ 34903 w 49498"/>
                  <a:gd name="connsiteY11" fmla="*/ 48861 h 50215"/>
                  <a:gd name="connsiteX12" fmla="*/ 34903 w 49498"/>
                  <a:gd name="connsiteY12" fmla="*/ 43199 h 50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498" h="50215">
                    <a:moveTo>
                      <a:pt x="34776" y="43322"/>
                    </a:moveTo>
                    <a:cubicBezTo>
                      <a:pt x="32111" y="47507"/>
                      <a:pt x="26653" y="50214"/>
                      <a:pt x="21069" y="50214"/>
                    </a:cubicBezTo>
                    <a:cubicBezTo>
                      <a:pt x="8250" y="50337"/>
                      <a:pt x="381" y="41968"/>
                      <a:pt x="254" y="28184"/>
                    </a:cubicBezTo>
                    <a:lnTo>
                      <a:pt x="0" y="369"/>
                    </a:lnTo>
                    <a:lnTo>
                      <a:pt x="14596" y="369"/>
                    </a:lnTo>
                    <a:cubicBezTo>
                      <a:pt x="14596" y="369"/>
                      <a:pt x="14850" y="25600"/>
                      <a:pt x="14850" y="25600"/>
                    </a:cubicBezTo>
                    <a:cubicBezTo>
                      <a:pt x="14850" y="32369"/>
                      <a:pt x="18784" y="36184"/>
                      <a:pt x="24749" y="36184"/>
                    </a:cubicBezTo>
                    <a:cubicBezTo>
                      <a:pt x="28811" y="36184"/>
                      <a:pt x="32745" y="33846"/>
                      <a:pt x="34776" y="30523"/>
                    </a:cubicBezTo>
                    <a:lnTo>
                      <a:pt x="34395" y="0"/>
                    </a:lnTo>
                    <a:lnTo>
                      <a:pt x="48991" y="0"/>
                    </a:lnTo>
                    <a:cubicBezTo>
                      <a:pt x="48991" y="0"/>
                      <a:pt x="49499" y="48861"/>
                      <a:pt x="49499" y="48861"/>
                    </a:cubicBezTo>
                    <a:lnTo>
                      <a:pt x="34903" y="48861"/>
                    </a:lnTo>
                    <a:cubicBezTo>
                      <a:pt x="34903" y="48861"/>
                      <a:pt x="34903" y="43199"/>
                      <a:pt x="34903" y="4319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279BAECB-E69B-3345-BEDE-E7002F606060}"/>
                  </a:ext>
                </a:extLst>
              </p:cNvPr>
              <p:cNvSpPr/>
              <p:nvPr/>
            </p:nvSpPr>
            <p:spPr>
              <a:xfrm>
                <a:off x="11440048" y="6530733"/>
                <a:ext cx="32745" cy="50214"/>
              </a:xfrm>
              <a:custGeom>
                <a:avLst/>
                <a:gdLst>
                  <a:gd name="connsiteX0" fmla="*/ 0 w 32745"/>
                  <a:gd name="connsiteY0" fmla="*/ 1231 h 50214"/>
                  <a:gd name="connsiteX1" fmla="*/ 14469 w 32745"/>
                  <a:gd name="connsiteY1" fmla="*/ 1231 h 50214"/>
                  <a:gd name="connsiteX2" fmla="*/ 14469 w 32745"/>
                  <a:gd name="connsiteY2" fmla="*/ 6892 h 50214"/>
                  <a:gd name="connsiteX3" fmla="*/ 26526 w 32745"/>
                  <a:gd name="connsiteY3" fmla="*/ 0 h 50214"/>
                  <a:gd name="connsiteX4" fmla="*/ 32746 w 32745"/>
                  <a:gd name="connsiteY4" fmla="*/ 862 h 50214"/>
                  <a:gd name="connsiteX5" fmla="*/ 32111 w 32745"/>
                  <a:gd name="connsiteY5" fmla="*/ 14030 h 50214"/>
                  <a:gd name="connsiteX6" fmla="*/ 25638 w 32745"/>
                  <a:gd name="connsiteY6" fmla="*/ 13046 h 50214"/>
                  <a:gd name="connsiteX7" fmla="*/ 14723 w 32745"/>
                  <a:gd name="connsiteY7" fmla="*/ 20553 h 50214"/>
                  <a:gd name="connsiteX8" fmla="*/ 14977 w 32745"/>
                  <a:gd name="connsiteY8" fmla="*/ 50214 h 50214"/>
                  <a:gd name="connsiteX9" fmla="*/ 508 w 32745"/>
                  <a:gd name="connsiteY9" fmla="*/ 50214 h 50214"/>
                  <a:gd name="connsiteX10" fmla="*/ 0 w 32745"/>
                  <a:gd name="connsiteY10" fmla="*/ 1354 h 50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745" h="50214">
                    <a:moveTo>
                      <a:pt x="0" y="1231"/>
                    </a:moveTo>
                    <a:lnTo>
                      <a:pt x="14469" y="1231"/>
                    </a:lnTo>
                    <a:cubicBezTo>
                      <a:pt x="14469" y="1231"/>
                      <a:pt x="14469" y="6892"/>
                      <a:pt x="14469" y="6892"/>
                    </a:cubicBezTo>
                    <a:cubicBezTo>
                      <a:pt x="16880" y="2708"/>
                      <a:pt x="22338" y="0"/>
                      <a:pt x="26526" y="0"/>
                    </a:cubicBezTo>
                    <a:cubicBezTo>
                      <a:pt x="29065" y="0"/>
                      <a:pt x="31222" y="246"/>
                      <a:pt x="32746" y="862"/>
                    </a:cubicBezTo>
                    <a:lnTo>
                      <a:pt x="32111" y="14030"/>
                    </a:lnTo>
                    <a:cubicBezTo>
                      <a:pt x="30207" y="13292"/>
                      <a:pt x="27669" y="12923"/>
                      <a:pt x="25638" y="13046"/>
                    </a:cubicBezTo>
                    <a:cubicBezTo>
                      <a:pt x="22338" y="13046"/>
                      <a:pt x="17134" y="15754"/>
                      <a:pt x="14723" y="20553"/>
                    </a:cubicBezTo>
                    <a:lnTo>
                      <a:pt x="14977" y="50214"/>
                    </a:lnTo>
                    <a:lnTo>
                      <a:pt x="508" y="50214"/>
                    </a:lnTo>
                    <a:cubicBezTo>
                      <a:pt x="508" y="50214"/>
                      <a:pt x="0" y="1354"/>
                      <a:pt x="0" y="13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223A8F28-D2EF-0A76-2379-5FC1E31FDB0A}"/>
                  </a:ext>
                </a:extLst>
              </p:cNvPr>
              <p:cNvSpPr/>
              <p:nvPr/>
            </p:nvSpPr>
            <p:spPr>
              <a:xfrm>
                <a:off x="11474316" y="6530363"/>
                <a:ext cx="50642" cy="50954"/>
              </a:xfrm>
              <a:custGeom>
                <a:avLst/>
                <a:gdLst>
                  <a:gd name="connsiteX0" fmla="*/ 36046 w 50642"/>
                  <a:gd name="connsiteY0" fmla="*/ 19570 h 50954"/>
                  <a:gd name="connsiteX1" fmla="*/ 25385 w 50642"/>
                  <a:gd name="connsiteY1" fmla="*/ 11447 h 50954"/>
                  <a:gd name="connsiteX2" fmla="*/ 14089 w 50642"/>
                  <a:gd name="connsiteY2" fmla="*/ 19816 h 50954"/>
                  <a:gd name="connsiteX3" fmla="*/ 36046 w 50642"/>
                  <a:gd name="connsiteY3" fmla="*/ 19570 h 50954"/>
                  <a:gd name="connsiteX4" fmla="*/ 1 w 50642"/>
                  <a:gd name="connsiteY4" fmla="*/ 25478 h 50954"/>
                  <a:gd name="connsiteX5" fmla="*/ 26020 w 50642"/>
                  <a:gd name="connsiteY5" fmla="*/ 1 h 50954"/>
                  <a:gd name="connsiteX6" fmla="*/ 50642 w 50642"/>
                  <a:gd name="connsiteY6" fmla="*/ 23139 h 50954"/>
                  <a:gd name="connsiteX7" fmla="*/ 50262 w 50642"/>
                  <a:gd name="connsiteY7" fmla="*/ 28924 h 50954"/>
                  <a:gd name="connsiteX8" fmla="*/ 13962 w 50642"/>
                  <a:gd name="connsiteY8" fmla="*/ 29293 h 50954"/>
                  <a:gd name="connsiteX9" fmla="*/ 26908 w 50642"/>
                  <a:gd name="connsiteY9" fmla="*/ 38893 h 50954"/>
                  <a:gd name="connsiteX10" fmla="*/ 37823 w 50642"/>
                  <a:gd name="connsiteY10" fmla="*/ 33847 h 50954"/>
                  <a:gd name="connsiteX11" fmla="*/ 49373 w 50642"/>
                  <a:gd name="connsiteY11" fmla="*/ 40493 h 50954"/>
                  <a:gd name="connsiteX12" fmla="*/ 26781 w 50642"/>
                  <a:gd name="connsiteY12" fmla="*/ 50954 h 50954"/>
                  <a:gd name="connsiteX13" fmla="*/ 1 w 50642"/>
                  <a:gd name="connsiteY13" fmla="*/ 25478 h 50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642" h="50954">
                    <a:moveTo>
                      <a:pt x="36046" y="19570"/>
                    </a:moveTo>
                    <a:cubicBezTo>
                      <a:pt x="35158" y="14770"/>
                      <a:pt x="30716" y="11447"/>
                      <a:pt x="25385" y="11447"/>
                    </a:cubicBezTo>
                    <a:cubicBezTo>
                      <a:pt x="19293" y="11447"/>
                      <a:pt x="15485" y="14524"/>
                      <a:pt x="14089" y="19816"/>
                    </a:cubicBezTo>
                    <a:lnTo>
                      <a:pt x="36046" y="19570"/>
                    </a:lnTo>
                    <a:close/>
                    <a:moveTo>
                      <a:pt x="1" y="25478"/>
                    </a:moveTo>
                    <a:cubicBezTo>
                      <a:pt x="-126" y="11201"/>
                      <a:pt x="11297" y="124"/>
                      <a:pt x="26020" y="1"/>
                    </a:cubicBezTo>
                    <a:cubicBezTo>
                      <a:pt x="39727" y="-122"/>
                      <a:pt x="50515" y="9970"/>
                      <a:pt x="50642" y="23139"/>
                    </a:cubicBezTo>
                    <a:cubicBezTo>
                      <a:pt x="50642" y="24862"/>
                      <a:pt x="50642" y="27078"/>
                      <a:pt x="50262" y="28924"/>
                    </a:cubicBezTo>
                    <a:lnTo>
                      <a:pt x="13962" y="29293"/>
                    </a:lnTo>
                    <a:cubicBezTo>
                      <a:pt x="15485" y="35693"/>
                      <a:pt x="20181" y="39016"/>
                      <a:pt x="26908" y="38893"/>
                    </a:cubicBezTo>
                    <a:cubicBezTo>
                      <a:pt x="31477" y="38893"/>
                      <a:pt x="36173" y="36800"/>
                      <a:pt x="37823" y="33847"/>
                    </a:cubicBezTo>
                    <a:lnTo>
                      <a:pt x="49373" y="40493"/>
                    </a:lnTo>
                    <a:cubicBezTo>
                      <a:pt x="45692" y="47016"/>
                      <a:pt x="37316" y="50954"/>
                      <a:pt x="26781" y="50954"/>
                    </a:cubicBezTo>
                    <a:cubicBezTo>
                      <a:pt x="12058" y="51077"/>
                      <a:pt x="128" y="40000"/>
                      <a:pt x="1" y="25478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70AC057E-B84A-1D83-CB86-EDF77BC92AE2}"/>
                  </a:ext>
                </a:extLst>
              </p:cNvPr>
              <p:cNvSpPr/>
              <p:nvPr/>
            </p:nvSpPr>
            <p:spPr>
              <a:xfrm>
                <a:off x="11532193" y="6563102"/>
                <a:ext cx="18911" cy="17845"/>
              </a:xfrm>
              <a:custGeom>
                <a:avLst/>
                <a:gdLst>
                  <a:gd name="connsiteX0" fmla="*/ 127 w 18911"/>
                  <a:gd name="connsiteY0" fmla="*/ 8984 h 17845"/>
                  <a:gd name="connsiteX1" fmla="*/ 9392 w 18911"/>
                  <a:gd name="connsiteY1" fmla="*/ 0 h 17845"/>
                  <a:gd name="connsiteX2" fmla="*/ 18911 w 18911"/>
                  <a:gd name="connsiteY2" fmla="*/ 8738 h 17845"/>
                  <a:gd name="connsiteX3" fmla="*/ 9519 w 18911"/>
                  <a:gd name="connsiteY3" fmla="*/ 17846 h 17845"/>
                  <a:gd name="connsiteX4" fmla="*/ 0 w 18911"/>
                  <a:gd name="connsiteY4" fmla="*/ 8984 h 17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11" h="17845">
                    <a:moveTo>
                      <a:pt x="127" y="8984"/>
                    </a:moveTo>
                    <a:cubicBezTo>
                      <a:pt x="127" y="3938"/>
                      <a:pt x="4188" y="0"/>
                      <a:pt x="9392" y="0"/>
                    </a:cubicBezTo>
                    <a:cubicBezTo>
                      <a:pt x="14723" y="0"/>
                      <a:pt x="18911" y="3815"/>
                      <a:pt x="18911" y="8738"/>
                    </a:cubicBezTo>
                    <a:cubicBezTo>
                      <a:pt x="18911" y="13784"/>
                      <a:pt x="14850" y="17723"/>
                      <a:pt x="9519" y="17846"/>
                    </a:cubicBezTo>
                    <a:cubicBezTo>
                      <a:pt x="4315" y="17846"/>
                      <a:pt x="127" y="13907"/>
                      <a:pt x="0" y="8984"/>
                    </a:cubicBezTo>
                  </a:path>
                </a:pathLst>
              </a:custGeom>
              <a:solidFill>
                <a:schemeClr val="bg1"/>
              </a:solidFill>
              <a:ln w="126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</p:grpSp>
      </p:grpSp>
      <p:pic>
        <p:nvPicPr>
          <p:cNvPr id="39" name="Graphic 38">
            <a:extLst>
              <a:ext uri="{FF2B5EF4-FFF2-40B4-BE49-F238E27FC236}">
                <a16:creationId xmlns:a16="http://schemas.microsoft.com/office/drawing/2014/main" id="{BFA46AAF-719C-99FF-D535-0140EDCD4A8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0" y="6275259"/>
            <a:ext cx="790575" cy="220791"/>
          </a:xfrm>
          <a:prstGeom prst="rect">
            <a:avLst/>
          </a:prstGeom>
        </p:spPr>
      </p:pic>
      <p:sp>
        <p:nvSpPr>
          <p:cNvPr id="74" name="Text Placeholder 13">
            <a:extLst>
              <a:ext uri="{FF2B5EF4-FFF2-40B4-BE49-F238E27FC236}">
                <a16:creationId xmlns:a16="http://schemas.microsoft.com/office/drawing/2014/main" id="{D871B23D-57A2-95F0-635A-05EAB95A8F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5400000">
            <a:off x="7688970" y="298787"/>
            <a:ext cx="3600000" cy="5400000"/>
          </a:xfrm>
          <a:prstGeom prst="round2SameRect">
            <a:avLst>
              <a:gd name="adj1" fmla="val 0"/>
              <a:gd name="adj2" fmla="val 6939"/>
            </a:avLst>
          </a:prstGeom>
          <a:solidFill>
            <a:schemeClr val="accent1"/>
          </a:solidFill>
        </p:spPr>
        <p:txBody>
          <a:bodyPr vert="vert270" wrap="square" lIns="468000" tIns="288000" rIns="468000" bIns="468000" anchor="t" anchorCtr="0">
            <a:noAutofit/>
          </a:bodyPr>
          <a:lstStyle>
            <a:lvl1pPr marL="0" indent="0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  <a:defRPr sz="4400" b="0" cap="none" baseline="0">
                <a:solidFill>
                  <a:schemeClr val="bg1"/>
                </a:solidFill>
                <a:latin typeface="+mj-lt"/>
              </a:defRPr>
            </a:lvl1pPr>
            <a:lvl2pPr marL="3175" indent="0"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000" spc="50" baseline="0"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Title here</a:t>
            </a:r>
          </a:p>
          <a:p>
            <a:pPr lvl="1"/>
            <a:r>
              <a:rPr lang="en-GB" dirty="0"/>
              <a:t>SUB HEADER AREA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80848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4090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option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7341FC-0C73-EA29-88B2-2754B690612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0000" y="2340000"/>
            <a:ext cx="7380000" cy="360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GB"/>
              <a:t>Section</a:t>
            </a:r>
            <a:br>
              <a:rPr lang="en-GB"/>
            </a:br>
            <a:r>
              <a:rPr lang="en-GB"/>
              <a:t>one</a:t>
            </a:r>
          </a:p>
          <a:p>
            <a:pPr lvl="1"/>
            <a:r>
              <a:rPr lang="en-GB"/>
              <a:t>Second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4849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op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BF47E0E-BE18-9621-9E5A-8A7B0725E1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59999" y="2340000"/>
            <a:ext cx="7380000" cy="360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</a:t>
            </a:r>
            <a:br>
              <a:rPr lang="en-GB"/>
            </a:br>
            <a:r>
              <a:rPr lang="en-GB"/>
              <a:t>two</a:t>
            </a:r>
          </a:p>
          <a:p>
            <a:pPr lvl="1"/>
            <a:r>
              <a:rPr lang="en-GB"/>
              <a:t>Second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2435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option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361ADE4-DC30-5CF1-6F42-01FDA2467D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0000" y="2340000"/>
            <a:ext cx="7380000" cy="360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Section three</a:t>
            </a:r>
          </a:p>
          <a:p>
            <a:pPr lvl="1"/>
            <a:r>
              <a:rPr lang="en-GB"/>
              <a:t>Second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617218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.sv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sv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svg"/><Relationship Id="rId5" Type="http://schemas.openxmlformats.org/officeDocument/2006/relationships/image" Target="../media/image4.sv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raphic 41">
            <a:extLst>
              <a:ext uri="{FF2B5EF4-FFF2-40B4-BE49-F238E27FC236}">
                <a16:creationId xmlns:a16="http://schemas.microsoft.com/office/drawing/2014/main" id="{F26CF5F4-4BDF-DEAB-CBA7-FF343768C36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3200" cy="6858675"/>
          </a:xfrm>
          <a:prstGeom prst="rect">
            <a:avLst/>
          </a:prstGeom>
        </p:spPr>
      </p:pic>
      <p:sp>
        <p:nvSpPr>
          <p:cNvPr id="91" name="Text Placeholder 90">
            <a:extLst>
              <a:ext uri="{FF2B5EF4-FFF2-40B4-BE49-F238E27FC236}">
                <a16:creationId xmlns:a16="http://schemas.microsoft.com/office/drawing/2014/main" id="{0199E802-6028-4220-E8BB-AD88B1514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000" y="2116800"/>
            <a:ext cx="8621165" cy="2800960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/>
          <a:p>
            <a:pPr lvl="0"/>
            <a:r>
              <a:rPr lang="en-GB"/>
              <a:t>Click to edit Master </a:t>
            </a:r>
            <a:br>
              <a:rPr lang="en-GB"/>
            </a:br>
            <a:r>
              <a:rPr lang="en-GB"/>
              <a:t>title style</a:t>
            </a:r>
          </a:p>
          <a:p>
            <a:pPr lvl="1"/>
            <a:r>
              <a:rPr lang="en-GB"/>
              <a:t>Second colour</a:t>
            </a:r>
          </a:p>
          <a:p>
            <a:pPr lvl="2"/>
            <a:r>
              <a:rPr lang="en-GB"/>
              <a:t>SUB HEADER AREA level 3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7150192-29DE-4AF6-46BC-059FEAFBC1E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3226" y="355600"/>
            <a:ext cx="1987550" cy="55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011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1" r:id="rId2"/>
  </p:sldLayoutIdLst>
  <p:txStyles>
    <p:titleStyle>
      <a:lvl1pPr algn="l" defTabSz="914400" rtl="0" eaLnBrk="1" latinLnBrk="0" hangingPunct="1">
        <a:lnSpc>
          <a:spcPts val="6900"/>
        </a:lnSpc>
        <a:spcBef>
          <a:spcPct val="0"/>
        </a:spcBef>
        <a:buNone/>
        <a:defRPr sz="7300" b="0" kern="1200" cap="none" baseline="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79000"/>
        </a:lnSpc>
        <a:spcBef>
          <a:spcPts val="0"/>
        </a:spcBef>
        <a:buFont typeface="Arial" panose="020B0604020202020204" pitchFamily="34" charset="0"/>
        <a:buNone/>
        <a:defRPr lang="en-GB" sz="7300" kern="1200" cap="none" spc="50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79000"/>
        </a:lnSpc>
        <a:spcBef>
          <a:spcPts val="0"/>
        </a:spcBef>
        <a:buFont typeface="Arial" panose="020B0604020202020204" pitchFamily="34" charset="0"/>
        <a:buNone/>
        <a:defRPr sz="7300" kern="1200" cap="none" spc="50" baseline="0">
          <a:solidFill>
            <a:schemeClr val="accent2"/>
          </a:solidFill>
          <a:latin typeface="+mn-lt"/>
          <a:ea typeface="+mn-ea"/>
          <a:cs typeface="+mn-cs"/>
        </a:defRPr>
      </a:lvl2pPr>
      <a:lvl3pPr marL="72000" indent="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1000" kern="1200" cap="all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811" userDrawn="1">
          <p15:clr>
            <a:srgbClr val="F26B43"/>
          </p15:clr>
        </p15:guide>
        <p15:guide id="4" pos="226" userDrawn="1">
          <p15:clr>
            <a:srgbClr val="F26B43"/>
          </p15:clr>
        </p15:guide>
        <p15:guide id="5" orient="horz" pos="224" userDrawn="1">
          <p15:clr>
            <a:srgbClr val="F26B43"/>
          </p15:clr>
        </p15:guide>
        <p15:guide id="6" orient="horz" pos="4092" userDrawn="1">
          <p15:clr>
            <a:srgbClr val="F26B43"/>
          </p15:clr>
        </p15:guide>
        <p15:guide id="7" pos="745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raphic 89">
            <a:extLst>
              <a:ext uri="{FF2B5EF4-FFF2-40B4-BE49-F238E27FC236}">
                <a16:creationId xmlns:a16="http://schemas.microsoft.com/office/drawing/2014/main" id="{705B64F0-A231-05AD-989A-1DC850815A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0" y="-446"/>
            <a:ext cx="12193588" cy="6858893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F6272B12-084C-F25E-14B6-4E4D28DF6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9074" y="1100112"/>
            <a:ext cx="9936163" cy="6130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Title here</a:t>
            </a:r>
            <a:endParaRPr lang="en-AU"/>
          </a:p>
        </p:txBody>
      </p:sp>
      <p:pic>
        <p:nvPicPr>
          <p:cNvPr id="93" name="Graphic 92">
            <a:extLst>
              <a:ext uri="{FF2B5EF4-FFF2-40B4-BE49-F238E27FC236}">
                <a16:creationId xmlns:a16="http://schemas.microsoft.com/office/drawing/2014/main" id="{8A67A38B-26C2-52CB-893A-1B674E80ED1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1000" y="6275259"/>
            <a:ext cx="790575" cy="220791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8766DBCF-6F63-242C-9A5E-BF592F0EF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9074" y="1921248"/>
            <a:ext cx="9936163" cy="41271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Sixth level</a:t>
            </a:r>
          </a:p>
          <a:p>
            <a:pPr lvl="6"/>
            <a:r>
              <a:rPr lang="en-GB"/>
              <a:t>Seventh</a:t>
            </a:r>
          </a:p>
          <a:p>
            <a:pPr lvl="7"/>
            <a:r>
              <a:rPr lang="en-GB"/>
              <a:t>Eighth</a:t>
            </a:r>
          </a:p>
          <a:p>
            <a:pPr lvl="8"/>
            <a:r>
              <a:rPr lang="en-GB"/>
              <a:t>Ninth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0692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50" r:id="rId2"/>
    <p:sldLayoutId id="2147483743" r:id="rId3"/>
    <p:sldLayoutId id="2147483747" r:id="rId4"/>
    <p:sldLayoutId id="2147483744" r:id="rId5"/>
    <p:sldLayoutId id="2147483672" r:id="rId6"/>
    <p:sldLayoutId id="214748374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cap="none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5000"/>
        </a:lnSpc>
        <a:spcBef>
          <a:spcPts val="1800"/>
        </a:spcBef>
        <a:spcAft>
          <a:spcPts val="600"/>
        </a:spcAft>
        <a:buFont typeface="Arial" panose="020B0604020202020204" pitchFamily="34" charset="0"/>
        <a:buNone/>
        <a:defRPr sz="1500" kern="1200">
          <a:solidFill>
            <a:schemeClr val="tx2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05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System Font Regular"/>
        <a:buChar char="–"/>
        <a:defRPr sz="15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5000"/>
        </a:lnSpc>
        <a:spcBef>
          <a:spcPts val="1800"/>
        </a:spcBef>
        <a:spcAft>
          <a:spcPts val="600"/>
        </a:spcAft>
        <a:buFont typeface="Arial" panose="020B0604020202020204" pitchFamily="34" charset="0"/>
        <a:buNone/>
        <a:defRPr sz="1100" kern="1200">
          <a:solidFill>
            <a:schemeClr val="tx2"/>
          </a:solidFill>
          <a:latin typeface="+mn-lt"/>
          <a:ea typeface="+mn-ea"/>
          <a:cs typeface="+mn-cs"/>
        </a:defRPr>
      </a:lvl4pPr>
      <a:lvl5pPr marL="144000" indent="-144000" algn="l" defTabSz="9144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88000" indent="-144000" algn="l" defTabSz="9144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System Font Regular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5000"/>
        </a:lnSpc>
        <a:spcBef>
          <a:spcPts val="1800"/>
        </a:spcBef>
        <a:spcAft>
          <a:spcPts val="600"/>
        </a:spcAft>
        <a:buFont typeface="Arial" panose="020B0604020202020204" pitchFamily="34" charset="0"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00" indent="-144000" algn="l" defTabSz="9144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88000" indent="-144000" algn="l" defTabSz="914400" rtl="0" eaLnBrk="1" latinLnBrk="0" hangingPunct="1">
        <a:lnSpc>
          <a:spcPct val="105000"/>
        </a:lnSpc>
        <a:spcBef>
          <a:spcPts val="0"/>
        </a:spcBef>
        <a:spcAft>
          <a:spcPts val="600"/>
        </a:spcAft>
        <a:buFont typeface="System Font Regular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4" pos="226" userDrawn="1">
          <p15:clr>
            <a:srgbClr val="F26B43"/>
          </p15:clr>
        </p15:guide>
        <p15:guide id="5" orient="horz" pos="232" userDrawn="1">
          <p15:clr>
            <a:srgbClr val="F26B43"/>
          </p15:clr>
        </p15:guide>
        <p15:guide id="6" orient="horz" pos="4092" userDrawn="1">
          <p15:clr>
            <a:srgbClr val="F26B43"/>
          </p15:clr>
        </p15:guide>
        <p15:guide id="7" pos="7454" userDrawn="1">
          <p15:clr>
            <a:srgbClr val="F26B43"/>
          </p15:clr>
        </p15:guide>
        <p15:guide id="8" pos="938" userDrawn="1">
          <p15:clr>
            <a:srgbClr val="F26B43"/>
          </p15:clr>
        </p15:guide>
        <p15:guide id="10" orient="horz" pos="731" userDrawn="1">
          <p15:clr>
            <a:srgbClr val="F26B43"/>
          </p15:clr>
        </p15:guide>
        <p15:guide id="11" pos="7197" userDrawn="1">
          <p15:clr>
            <a:srgbClr val="F26B43"/>
          </p15:clr>
        </p15:guide>
        <p15:guide id="12" pos="82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raphic 40">
            <a:extLst>
              <a:ext uri="{FF2B5EF4-FFF2-40B4-BE49-F238E27FC236}">
                <a16:creationId xmlns:a16="http://schemas.microsoft.com/office/drawing/2014/main" id="{CFB46034-85CB-B092-B442-A940AB2CD8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93"/>
            <a:ext cx="12193588" cy="685889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F76026E-2C0C-6F8B-5131-7D688B8E73F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3226" y="355600"/>
            <a:ext cx="1987550" cy="555082"/>
          </a:xfrm>
          <a:prstGeom prst="rect">
            <a:avLst/>
          </a:prstGeom>
        </p:spPr>
      </p:pic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FEB68140-02C2-9A55-8892-82604DD8D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60000" y="2340000"/>
            <a:ext cx="6925407" cy="360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Section</a:t>
            </a:r>
            <a:br>
              <a:rPr lang="en-GB"/>
            </a:br>
            <a:r>
              <a:rPr lang="en-GB"/>
              <a:t>one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62267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00" r:id="rId2"/>
    <p:sldLayoutId id="2147483738" r:id="rId3"/>
  </p:sldLayoutIdLst>
  <p:txStyles>
    <p:titleStyle>
      <a:lvl1pPr algn="l" defTabSz="914400" rtl="0" eaLnBrk="1" latinLnBrk="0" hangingPunct="1">
        <a:lnSpc>
          <a:spcPct val="68000"/>
        </a:lnSpc>
        <a:spcBef>
          <a:spcPct val="0"/>
        </a:spcBef>
        <a:buNone/>
        <a:defRPr sz="12000" b="0" i="0" kern="1200" cap="none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68000"/>
        </a:lnSpc>
        <a:spcBef>
          <a:spcPts val="0"/>
        </a:spcBef>
        <a:buFont typeface="Arial" panose="020B0604020202020204" pitchFamily="34" charset="0"/>
        <a:buNone/>
        <a:defRPr sz="12000" kern="1200">
          <a:solidFill>
            <a:schemeClr val="tx2"/>
          </a:solidFill>
          <a:latin typeface="+mn-lt"/>
          <a:ea typeface="+mn-ea"/>
          <a:cs typeface="+mn-cs"/>
        </a:defRPr>
      </a:lvl1pPr>
      <a:lvl2pPr marL="72000" indent="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400" b="1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90" userDrawn="1">
          <p15:clr>
            <a:srgbClr val="F26B43"/>
          </p15:clr>
        </p15:guide>
        <p15:guide id="4" pos="226" userDrawn="1">
          <p15:clr>
            <a:srgbClr val="F26B43"/>
          </p15:clr>
        </p15:guide>
        <p15:guide id="5" orient="horz" pos="228" userDrawn="1">
          <p15:clr>
            <a:srgbClr val="F26B43"/>
          </p15:clr>
        </p15:guide>
        <p15:guide id="6" orient="horz" pos="4092" userDrawn="1">
          <p15:clr>
            <a:srgbClr val="F26B43"/>
          </p15:clr>
        </p15:guide>
        <p15:guide id="7" pos="74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B57665D-B501-2995-25D6-CF0950D464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89074" y="1426373"/>
            <a:ext cx="10256724" cy="3847207"/>
          </a:xfrm>
        </p:spPr>
        <p:txBody>
          <a:bodyPr wrap="square" anchor="t">
            <a:spAutoFit/>
          </a:bodyPr>
          <a:lstStyle/>
          <a:p>
            <a:pPr>
              <a:lnSpc>
                <a:spcPts val="7500"/>
              </a:lnSpc>
            </a:pPr>
            <a:r>
              <a:rPr lang="en-US" sz="6600" b="1" dirty="0"/>
              <a:t>From Future Skills </a:t>
            </a:r>
          </a:p>
          <a:p>
            <a:pPr>
              <a:lnSpc>
                <a:spcPts val="7500"/>
              </a:lnSpc>
            </a:pPr>
            <a:r>
              <a:rPr lang="en-US" sz="6600" b="1" dirty="0"/>
              <a:t>to Future Capabilities:</a:t>
            </a:r>
            <a:r>
              <a:rPr lang="en-US" sz="6600" dirty="0"/>
              <a:t> Anticipating the </a:t>
            </a:r>
          </a:p>
          <a:p>
            <a:pPr>
              <a:lnSpc>
                <a:spcPts val="7500"/>
              </a:lnSpc>
            </a:pPr>
            <a:r>
              <a:rPr lang="en-US" sz="6600" dirty="0"/>
              <a:t>Adaptable Professional</a:t>
            </a:r>
            <a:endParaRPr lang="en-AU" sz="6600" dirty="0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B57B843F-9049-9513-C3F4-4E429E1EC053}"/>
              </a:ext>
            </a:extLst>
          </p:cNvPr>
          <p:cNvSpPr txBox="1">
            <a:spLocks/>
          </p:cNvSpPr>
          <p:nvPr/>
        </p:nvSpPr>
        <p:spPr>
          <a:xfrm>
            <a:off x="1489075" y="6233831"/>
            <a:ext cx="10485323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7300" kern="1200" cap="none" spc="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sz="7300" kern="1200" cap="none" spc="5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7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</a:pPr>
            <a:r>
              <a:rPr lang="en-AU" dirty="0"/>
              <a:t>NZVETRF2026   |   13/10/26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1A8E4319-8266-662D-21E6-EEB124671BDC}"/>
              </a:ext>
            </a:extLst>
          </p:cNvPr>
          <p:cNvSpPr txBox="1">
            <a:spLocks/>
          </p:cNvSpPr>
          <p:nvPr/>
        </p:nvSpPr>
        <p:spPr>
          <a:xfrm>
            <a:off x="1489074" y="5298391"/>
            <a:ext cx="10485323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7300" kern="1200" cap="none" spc="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sz="7300" kern="1200" cap="none" spc="5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7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</a:pPr>
            <a:r>
              <a:rPr lang="en-AU" dirty="0"/>
              <a:t>Dr Mark Bradford   |   Skills institute</a:t>
            </a:r>
          </a:p>
        </p:txBody>
      </p:sp>
    </p:spTree>
    <p:extLst>
      <p:ext uri="{BB962C8B-B14F-4D97-AF65-F5344CB8AC3E}">
        <p14:creationId xmlns:p14="http://schemas.microsoft.com/office/powerpoint/2010/main" val="2734042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15DDBE4-5879-1E4E-BE5F-E4CD7825419E}"/>
              </a:ext>
            </a:extLst>
          </p:cNvPr>
          <p:cNvSpPr txBox="1">
            <a:spLocks/>
          </p:cNvSpPr>
          <p:nvPr/>
        </p:nvSpPr>
        <p:spPr>
          <a:xfrm>
            <a:off x="1489075" y="6233831"/>
            <a:ext cx="10485323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7300" kern="1200" cap="none" spc="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sz="7300" kern="1200" cap="none" spc="5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7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</a:pPr>
            <a:r>
              <a:rPr lang="en-AU" dirty="0"/>
              <a:t>NZVETRF2026   |   13/10/26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30A1B1C-5E01-1AB8-E1BD-BBD06B15D0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48038" y="1397032"/>
            <a:ext cx="10175182" cy="3847207"/>
          </a:xfrm>
        </p:spPr>
        <p:txBody>
          <a:bodyPr wrap="square" anchor="t">
            <a:spAutoFit/>
          </a:bodyPr>
          <a:lstStyle/>
          <a:p>
            <a:pPr>
              <a:lnSpc>
                <a:spcPts val="7500"/>
              </a:lnSpc>
            </a:pPr>
            <a:r>
              <a:rPr lang="en-US" sz="6600" dirty="0">
                <a:solidFill>
                  <a:schemeClr val="tx1"/>
                </a:solidFill>
              </a:rPr>
              <a:t>Are we preparing learners for current skills, or the capability to keep adapting as work changes?</a:t>
            </a:r>
            <a:endParaRPr lang="en-AU" sz="6600" dirty="0"/>
          </a:p>
        </p:txBody>
      </p:sp>
    </p:spTree>
    <p:extLst>
      <p:ext uri="{BB962C8B-B14F-4D97-AF65-F5344CB8AC3E}">
        <p14:creationId xmlns:p14="http://schemas.microsoft.com/office/powerpoint/2010/main" val="138799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AB6A9-2B29-3CD8-4F54-C01C83C9B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5730C91-3BC1-56C6-3432-EA3F05B9AA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53308" y="1459551"/>
            <a:ext cx="9936163" cy="4267200"/>
          </a:xfrm>
        </p:spPr>
        <p:txBody>
          <a:bodyPr/>
          <a:lstStyle/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/>
              <a:t>Three challenges</a:t>
            </a:r>
          </a:p>
          <a:p>
            <a:pPr marL="468000" lvl="1" indent="-4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solidFill>
                  <a:schemeClr val="bg2">
                    <a:lumMod val="10000"/>
                  </a:schemeClr>
                </a:solidFill>
              </a:rPr>
              <a:t>Keeping education connected to changing work</a:t>
            </a:r>
            <a:endParaRPr lang="en-AU" sz="3200" dirty="0">
              <a:solidFill>
                <a:schemeClr val="bg2">
                  <a:lumMod val="10000"/>
                </a:schemeClr>
              </a:solidFill>
            </a:endParaRPr>
          </a:p>
          <a:p>
            <a:pPr marL="468000" lvl="1" indent="-4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solidFill>
                  <a:schemeClr val="bg2">
                    <a:lumMod val="10000"/>
                  </a:schemeClr>
                </a:solidFill>
              </a:rPr>
              <a:t>Translating industry demand for “skills’ into transferable capability</a:t>
            </a:r>
            <a:endParaRPr lang="en-AU" sz="3200" dirty="0">
              <a:solidFill>
                <a:schemeClr val="bg2">
                  <a:lumMod val="10000"/>
                </a:schemeClr>
              </a:solidFill>
            </a:endParaRPr>
          </a:p>
          <a:p>
            <a:pPr marL="468000" lvl="1" indent="-468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200" dirty="0">
                <a:solidFill>
                  <a:schemeClr val="bg2">
                    <a:lumMod val="10000"/>
                  </a:schemeClr>
                </a:solidFill>
              </a:rPr>
              <a:t>Enabling learners to apply disciplinary knowledge and judgement across uncertain, digital and culturally diverse contexts</a:t>
            </a:r>
            <a:endParaRPr lang="en-AU" sz="32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10271F2-087E-5893-F006-A2F9BD49B7CB}"/>
              </a:ext>
            </a:extLst>
          </p:cNvPr>
          <p:cNvSpPr txBox="1">
            <a:spLocks/>
          </p:cNvSpPr>
          <p:nvPr/>
        </p:nvSpPr>
        <p:spPr>
          <a:xfrm>
            <a:off x="1489075" y="6233831"/>
            <a:ext cx="10485323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7300" kern="1200" cap="none" spc="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sz="7300" kern="1200" cap="none" spc="5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7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</a:pPr>
            <a:r>
              <a:rPr lang="en-AU" dirty="0"/>
              <a:t>NZVETRF2026   |   13/10/26</a:t>
            </a:r>
          </a:p>
        </p:txBody>
      </p:sp>
    </p:spTree>
    <p:extLst>
      <p:ext uri="{BB962C8B-B14F-4D97-AF65-F5344CB8AC3E}">
        <p14:creationId xmlns:p14="http://schemas.microsoft.com/office/powerpoint/2010/main" val="106227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BC21E-E06C-8F22-C710-BFF3DC4D1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37C03537-55AB-9B4A-0C10-5E859FE7B4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alphaModFix amt="60000"/>
          </a:blip>
          <a:srcRect t="14334" b="14334"/>
          <a:stretch/>
        </p:blipFill>
        <p:spPr>
          <a:xfrm>
            <a:off x="360219" y="359966"/>
            <a:ext cx="11474802" cy="6138963"/>
          </a:xfrm>
          <a:solidFill>
            <a:schemeClr val="bg2">
              <a:lumMod val="10000"/>
            </a:schemeClr>
          </a:solidFill>
        </p:spPr>
      </p:pic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4548CFF-69FF-302B-2256-8FDBDF1EC676}"/>
              </a:ext>
            </a:extLst>
          </p:cNvPr>
          <p:cNvSpPr txBox="1">
            <a:spLocks/>
          </p:cNvSpPr>
          <p:nvPr/>
        </p:nvSpPr>
        <p:spPr>
          <a:xfrm>
            <a:off x="338667" y="2948099"/>
            <a:ext cx="11480800" cy="1054135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4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88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8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7500"/>
              </a:lnSpc>
            </a:pPr>
            <a:r>
              <a:rPr lang="en-US" sz="6600" b="1" dirty="0">
                <a:solidFill>
                  <a:schemeClr val="bg1"/>
                </a:solidFill>
              </a:rPr>
              <a:t>Education</a:t>
            </a:r>
            <a:r>
              <a:rPr lang="en-US" sz="6600" b="1" dirty="0">
                <a:solidFill>
                  <a:schemeClr val="bg1"/>
                </a:solidFill>
                <a:sym typeface="Wingdings" panose="05000000000000000000" pitchFamily="2" charset="2"/>
              </a:rPr>
              <a:t></a:t>
            </a:r>
            <a:r>
              <a:rPr lang="en-US" sz="6600" b="1" dirty="0">
                <a:solidFill>
                  <a:schemeClr val="bg1"/>
                </a:solidFill>
              </a:rPr>
              <a:t>Industry</a:t>
            </a:r>
            <a:endParaRPr lang="en-AU" sz="6600" b="1" dirty="0">
              <a:solidFill>
                <a:schemeClr val="bg1"/>
              </a:solidFill>
            </a:endParaRP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93E1594A-DC68-CE52-B839-09552B691EF8}"/>
              </a:ext>
            </a:extLst>
          </p:cNvPr>
          <p:cNvSpPr txBox="1">
            <a:spLocks/>
          </p:cNvSpPr>
          <p:nvPr/>
        </p:nvSpPr>
        <p:spPr>
          <a:xfrm>
            <a:off x="1489075" y="6233831"/>
            <a:ext cx="10485323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7300" kern="1200" cap="none" spc="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sz="7300" kern="1200" cap="none" spc="5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7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</a:pPr>
            <a:r>
              <a:rPr lang="en-AU" dirty="0"/>
              <a:t>NZVETRF2026   |   13/10/26</a:t>
            </a:r>
          </a:p>
        </p:txBody>
      </p:sp>
    </p:spTree>
    <p:extLst>
      <p:ext uri="{BB962C8B-B14F-4D97-AF65-F5344CB8AC3E}">
        <p14:creationId xmlns:p14="http://schemas.microsoft.com/office/powerpoint/2010/main" val="3322397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5F57B-F198-70C0-F7BB-C5F957F15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F33A906-81C3-E27A-4F8B-836C1D1B94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alphaModFix amt="60000"/>
          </a:blip>
          <a:srcRect t="14334" b="14334"/>
          <a:stretch/>
        </p:blipFill>
        <p:spPr>
          <a:xfrm>
            <a:off x="360219" y="359966"/>
            <a:ext cx="11474802" cy="6138963"/>
          </a:xfrm>
          <a:solidFill>
            <a:schemeClr val="bg2">
              <a:lumMod val="10000"/>
            </a:schemeClr>
          </a:solidFill>
        </p:spPr>
      </p:pic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232E0219-5CF8-6370-B071-30344212A0AE}"/>
              </a:ext>
            </a:extLst>
          </p:cNvPr>
          <p:cNvSpPr txBox="1">
            <a:spLocks/>
          </p:cNvSpPr>
          <p:nvPr/>
        </p:nvSpPr>
        <p:spPr>
          <a:xfrm>
            <a:off x="338667" y="2901932"/>
            <a:ext cx="11480800" cy="1054135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4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88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8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7500"/>
              </a:lnSpc>
            </a:pPr>
            <a:r>
              <a:rPr lang="en-US" sz="6600" b="1" dirty="0">
                <a:solidFill>
                  <a:schemeClr val="bg1"/>
                </a:solidFill>
              </a:rPr>
              <a:t>Adaptable Professionals</a:t>
            </a:r>
            <a:endParaRPr lang="en-AU" sz="6600" b="1" dirty="0">
              <a:solidFill>
                <a:schemeClr val="bg1"/>
              </a:solidFill>
            </a:endParaRP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D45BEC2B-0556-153D-1FAE-D1EAEFD2202B}"/>
              </a:ext>
            </a:extLst>
          </p:cNvPr>
          <p:cNvSpPr txBox="1">
            <a:spLocks/>
          </p:cNvSpPr>
          <p:nvPr/>
        </p:nvSpPr>
        <p:spPr>
          <a:xfrm>
            <a:off x="1489075" y="6233831"/>
            <a:ext cx="10485323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7300" kern="1200" cap="none" spc="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sz="7300" kern="1200" cap="none" spc="5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7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</a:pPr>
            <a:r>
              <a:rPr lang="en-AU" dirty="0"/>
              <a:t>NZVETRF2026   |   13/10/26</a:t>
            </a:r>
          </a:p>
        </p:txBody>
      </p:sp>
    </p:spTree>
    <p:extLst>
      <p:ext uri="{BB962C8B-B14F-4D97-AF65-F5344CB8AC3E}">
        <p14:creationId xmlns:p14="http://schemas.microsoft.com/office/powerpoint/2010/main" val="2543919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934E126C-F50A-9248-716F-433E8CF20B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53308" y="1459551"/>
            <a:ext cx="9936163" cy="4267200"/>
          </a:xfrm>
        </p:spPr>
        <p:txBody>
          <a:bodyPr/>
          <a:lstStyle/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/>
              <a:t>Workshop Question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spc="50" dirty="0">
                <a:solidFill>
                  <a:schemeClr val="bg2">
                    <a:lumMod val="10000"/>
                  </a:schemeClr>
                </a:solidFill>
              </a:rPr>
              <a:t>How might education and industry co-design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spc="50" dirty="0">
                <a:solidFill>
                  <a:schemeClr val="bg2">
                    <a:lumMod val="10000"/>
                  </a:schemeClr>
                </a:solidFill>
              </a:rPr>
              <a:t>the capabilities that enable graduates to adapt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spc="50" dirty="0">
                <a:solidFill>
                  <a:schemeClr val="bg2">
                    <a:lumMod val="10000"/>
                  </a:schemeClr>
                </a:solidFill>
              </a:rPr>
              <a:t>as work changes?</a:t>
            </a:r>
            <a:endParaRPr lang="en-AU" sz="3200" spc="5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470BCEA8-A6CB-C51C-3CB0-9F5B835E9D31}"/>
              </a:ext>
            </a:extLst>
          </p:cNvPr>
          <p:cNvSpPr txBox="1">
            <a:spLocks/>
          </p:cNvSpPr>
          <p:nvPr/>
        </p:nvSpPr>
        <p:spPr>
          <a:xfrm>
            <a:off x="1489075" y="6233831"/>
            <a:ext cx="10485323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7300" kern="1200" cap="none" spc="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sz="7300" kern="1200" cap="none" spc="5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7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</a:pPr>
            <a:r>
              <a:rPr lang="en-AU" dirty="0"/>
              <a:t>NZVETRF2026   |   13/10/26</a:t>
            </a:r>
          </a:p>
        </p:txBody>
      </p:sp>
    </p:spTree>
    <p:extLst>
      <p:ext uri="{BB962C8B-B14F-4D97-AF65-F5344CB8AC3E}">
        <p14:creationId xmlns:p14="http://schemas.microsoft.com/office/powerpoint/2010/main" val="3440634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611F8-894D-2F0F-22B2-D6B3D3026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A87F19E-C313-C983-7CD9-D4E4D319E43C}"/>
              </a:ext>
            </a:extLst>
          </p:cNvPr>
          <p:cNvSpPr txBox="1">
            <a:spLocks/>
          </p:cNvSpPr>
          <p:nvPr/>
        </p:nvSpPr>
        <p:spPr>
          <a:xfrm>
            <a:off x="1489075" y="6233831"/>
            <a:ext cx="10485323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7300" kern="1200" cap="none" spc="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sz="7300" kern="1200" cap="none" spc="5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7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</a:pPr>
            <a:r>
              <a:rPr lang="en-AU" dirty="0"/>
              <a:t>NZVETRF2026   |   13/10/26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3A66C427-B2B5-F8F3-75D3-C7118625F5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8775" y="3790245"/>
            <a:ext cx="11474450" cy="1421928"/>
          </a:xfrm>
        </p:spPr>
        <p:txBody>
          <a:bodyPr wrap="square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lang="en-US" sz="24000" dirty="0">
                <a:solidFill>
                  <a:schemeClr val="tx1"/>
                </a:solidFill>
              </a:rPr>
              <a:t>40</a:t>
            </a:r>
            <a:endParaRPr lang="en-AU" sz="24000" dirty="0"/>
          </a:p>
        </p:txBody>
      </p:sp>
    </p:spTree>
    <p:extLst>
      <p:ext uri="{BB962C8B-B14F-4D97-AF65-F5344CB8AC3E}">
        <p14:creationId xmlns:p14="http://schemas.microsoft.com/office/powerpoint/2010/main" val="1290638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B8A07-040C-520E-1050-C040DB224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B855582-2807-03D0-DC77-DD22909876C8}"/>
              </a:ext>
            </a:extLst>
          </p:cNvPr>
          <p:cNvSpPr txBox="1">
            <a:spLocks/>
          </p:cNvSpPr>
          <p:nvPr/>
        </p:nvSpPr>
        <p:spPr>
          <a:xfrm>
            <a:off x="1489075" y="6233831"/>
            <a:ext cx="10485323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7300" kern="1200" cap="none" spc="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sz="7300" kern="1200" cap="none" spc="5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7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</a:pPr>
            <a:r>
              <a:rPr lang="en-AU" dirty="0"/>
              <a:t>NZVETRF2026   |   13/10/26</a:t>
            </a:r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EFD89DEF-27EC-EED4-88A4-77F5A4A92720}"/>
              </a:ext>
            </a:extLst>
          </p:cNvPr>
          <p:cNvSpPr txBox="1">
            <a:spLocks/>
          </p:cNvSpPr>
          <p:nvPr/>
        </p:nvSpPr>
        <p:spPr>
          <a:xfrm>
            <a:off x="358775" y="3790245"/>
            <a:ext cx="11474450" cy="142192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4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88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8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7500"/>
              </a:lnSpc>
            </a:pPr>
            <a:r>
              <a:rPr lang="en-US" sz="24000" dirty="0">
                <a:solidFill>
                  <a:schemeClr val="tx1"/>
                </a:solidFill>
              </a:rPr>
              <a:t>2</a:t>
            </a:r>
            <a:endParaRPr lang="en-AU" sz="24000" dirty="0"/>
          </a:p>
        </p:txBody>
      </p:sp>
    </p:spTree>
    <p:extLst>
      <p:ext uri="{BB962C8B-B14F-4D97-AF65-F5344CB8AC3E}">
        <p14:creationId xmlns:p14="http://schemas.microsoft.com/office/powerpoint/2010/main" val="518457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5928D-5D4B-CEA6-5A7D-BDFD93016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0402BC42-7F73-8410-0E6B-17171216B3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alphaModFix amt="40000"/>
          </a:blip>
          <a:srcRect t="14334" b="14334"/>
          <a:stretch/>
        </p:blipFill>
        <p:spPr>
          <a:xfrm>
            <a:off x="360219" y="359966"/>
            <a:ext cx="11474802" cy="6138963"/>
          </a:xfrm>
          <a:solidFill>
            <a:schemeClr val="bg2">
              <a:lumMod val="10000"/>
            </a:schemeClr>
          </a:solidFill>
        </p:spPr>
      </p:pic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122270CA-9F81-18DA-26E0-6B03CA8E2E7E}"/>
              </a:ext>
            </a:extLst>
          </p:cNvPr>
          <p:cNvSpPr txBox="1">
            <a:spLocks/>
          </p:cNvSpPr>
          <p:nvPr/>
        </p:nvSpPr>
        <p:spPr>
          <a:xfrm>
            <a:off x="1469015" y="1369928"/>
            <a:ext cx="10175182" cy="3939540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4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88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8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7500"/>
              </a:lnSpc>
            </a:pPr>
            <a:r>
              <a:rPr lang="en-US" sz="6600" dirty="0">
                <a:solidFill>
                  <a:schemeClr val="bg1"/>
                </a:solidFill>
              </a:rPr>
              <a:t>In a quick sketch, </a:t>
            </a:r>
            <a:br>
              <a:rPr lang="en-US" sz="6600" dirty="0">
                <a:solidFill>
                  <a:schemeClr val="bg1"/>
                </a:solidFill>
              </a:rPr>
            </a:br>
            <a:r>
              <a:rPr lang="en-US" sz="6600" dirty="0">
                <a:solidFill>
                  <a:schemeClr val="bg1"/>
                </a:solidFill>
              </a:rPr>
              <a:t>show how you see the relationship between education and industry.</a:t>
            </a:r>
            <a:endParaRPr lang="en-AU" sz="6600" dirty="0">
              <a:solidFill>
                <a:schemeClr val="bg1"/>
              </a:solidFill>
            </a:endParaRP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E792EDA4-5EDC-F8FA-6C7D-50A0266B6C96}"/>
              </a:ext>
            </a:extLst>
          </p:cNvPr>
          <p:cNvSpPr txBox="1">
            <a:spLocks/>
          </p:cNvSpPr>
          <p:nvPr/>
        </p:nvSpPr>
        <p:spPr>
          <a:xfrm>
            <a:off x="1489075" y="6233831"/>
            <a:ext cx="10485323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7300" kern="1200" cap="none" spc="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sz="7300" kern="1200" cap="none" spc="5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7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</a:pPr>
            <a:r>
              <a:rPr lang="en-AU" dirty="0"/>
              <a:t>NZVETRF2026   |   13/10/26</a:t>
            </a:r>
          </a:p>
        </p:txBody>
      </p:sp>
    </p:spTree>
    <p:extLst>
      <p:ext uri="{BB962C8B-B14F-4D97-AF65-F5344CB8AC3E}">
        <p14:creationId xmlns:p14="http://schemas.microsoft.com/office/powerpoint/2010/main" val="3488159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C87AF-86DB-A93D-4742-313BC92BDC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61657" y="2500637"/>
            <a:ext cx="7380000" cy="3600000"/>
          </a:xfrm>
        </p:spPr>
        <p:txBody>
          <a:bodyPr/>
          <a:lstStyle/>
          <a:p>
            <a:r>
              <a:rPr lang="en-AU" dirty="0">
                <a:solidFill>
                  <a:schemeClr val="tx2"/>
                </a:solidFill>
              </a:rPr>
              <a:t>Stage 1</a:t>
            </a:r>
          </a:p>
          <a:p>
            <a:pPr lvl="1"/>
            <a:r>
              <a:rPr lang="en-AU" dirty="0">
                <a:solidFill>
                  <a:srgbClr val="0070C0"/>
                </a:solidFill>
              </a:rPr>
              <a:t>Divergent thinking </a:t>
            </a:r>
            <a:r>
              <a:rPr lang="en-US" dirty="0">
                <a:solidFill>
                  <a:srgbClr val="0070C0"/>
                </a:solidFill>
              </a:rPr>
              <a:t>to surface perspectives and possible futures across education and industry</a:t>
            </a:r>
            <a:endParaRPr lang="en-AU" dirty="0">
              <a:solidFill>
                <a:srgbClr val="0070C0"/>
              </a:solidFill>
            </a:endParaRP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6F1BCFC0-0811-2991-15F7-623CF001BF3F}"/>
              </a:ext>
            </a:extLst>
          </p:cNvPr>
          <p:cNvSpPr txBox="1">
            <a:spLocks/>
          </p:cNvSpPr>
          <p:nvPr/>
        </p:nvSpPr>
        <p:spPr>
          <a:xfrm>
            <a:off x="1489075" y="6233831"/>
            <a:ext cx="10485323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7300" kern="1200" cap="none" spc="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sz="7300" kern="1200" cap="none" spc="5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7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</a:pPr>
            <a:r>
              <a:rPr lang="en-AU" dirty="0"/>
              <a:t>NZVETRF2026   |   13/10/26</a:t>
            </a:r>
          </a:p>
        </p:txBody>
      </p:sp>
    </p:spTree>
    <p:extLst>
      <p:ext uri="{BB962C8B-B14F-4D97-AF65-F5344CB8AC3E}">
        <p14:creationId xmlns:p14="http://schemas.microsoft.com/office/powerpoint/2010/main" val="1070895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09727-C234-4F32-B11B-9BA44ECDF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992DD91E-754B-9ACA-A5C1-362156C25A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alphaModFix amt="60000"/>
          </a:blip>
          <a:srcRect t="14334" b="14334"/>
          <a:stretch/>
        </p:blipFill>
        <p:spPr>
          <a:solidFill>
            <a:schemeClr val="bg2">
              <a:lumMod val="10000"/>
            </a:schemeClr>
          </a:solidFill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0CDA4851-CAB7-E17D-E19D-D5F1E9DD4443}"/>
              </a:ext>
            </a:extLst>
          </p:cNvPr>
          <p:cNvSpPr txBox="1">
            <a:spLocks/>
          </p:cNvSpPr>
          <p:nvPr/>
        </p:nvSpPr>
        <p:spPr>
          <a:xfrm>
            <a:off x="1431944" y="1369928"/>
            <a:ext cx="10175182" cy="2977738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4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88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8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7500"/>
              </a:lnSpc>
            </a:pPr>
            <a:r>
              <a:rPr lang="en-US" sz="6600" dirty="0">
                <a:solidFill>
                  <a:schemeClr val="bg1"/>
                </a:solidFill>
              </a:rPr>
              <a:t>Shifting from the way things are to how they might be.</a:t>
            </a:r>
            <a:endParaRPr lang="en-AU" sz="6600" dirty="0">
              <a:solidFill>
                <a:schemeClr val="bg1"/>
              </a:solidFill>
            </a:endParaRP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37A30D2E-7CBB-60D4-B83B-6AF35E5A9B22}"/>
              </a:ext>
            </a:extLst>
          </p:cNvPr>
          <p:cNvSpPr txBox="1">
            <a:spLocks/>
          </p:cNvSpPr>
          <p:nvPr/>
        </p:nvSpPr>
        <p:spPr>
          <a:xfrm>
            <a:off x="1489075" y="6233831"/>
            <a:ext cx="10485323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7300" kern="1200" cap="none" spc="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sz="7300" kern="1200" cap="none" spc="5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7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</a:pPr>
            <a:r>
              <a:rPr lang="en-AU" dirty="0"/>
              <a:t>NZVETRF2026   |   13/10/26</a:t>
            </a:r>
          </a:p>
        </p:txBody>
      </p:sp>
    </p:spTree>
    <p:extLst>
      <p:ext uri="{BB962C8B-B14F-4D97-AF65-F5344CB8AC3E}">
        <p14:creationId xmlns:p14="http://schemas.microsoft.com/office/powerpoint/2010/main" val="3577871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FA643-2178-4DEB-F137-B3FACD771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A1FB0267-BB3D-2B90-DAEC-78A8608CCF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53308" y="1459551"/>
            <a:ext cx="9936163" cy="4267200"/>
          </a:xfrm>
        </p:spPr>
        <p:txBody>
          <a:bodyPr/>
          <a:lstStyle/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/>
              <a:t>Workshop Question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spc="50" dirty="0">
                <a:solidFill>
                  <a:schemeClr val="bg2">
                    <a:lumMod val="10000"/>
                  </a:schemeClr>
                </a:solidFill>
              </a:rPr>
              <a:t>How might education and industry co-design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spc="50" dirty="0">
                <a:solidFill>
                  <a:schemeClr val="bg2">
                    <a:lumMod val="10000"/>
                  </a:schemeClr>
                </a:solidFill>
              </a:rPr>
              <a:t>the capabilities that enable graduates to adapt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spc="50" dirty="0">
                <a:solidFill>
                  <a:schemeClr val="bg2">
                    <a:lumMod val="10000"/>
                  </a:schemeClr>
                </a:solidFill>
              </a:rPr>
              <a:t>as work changes?</a:t>
            </a:r>
            <a:endParaRPr lang="en-AU" sz="3200" spc="5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D02604E8-5546-C1E5-CEE5-FA69B65BC7BB}"/>
              </a:ext>
            </a:extLst>
          </p:cNvPr>
          <p:cNvSpPr txBox="1">
            <a:spLocks/>
          </p:cNvSpPr>
          <p:nvPr/>
        </p:nvSpPr>
        <p:spPr>
          <a:xfrm>
            <a:off x="1489075" y="6233831"/>
            <a:ext cx="10485323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7300" kern="1200" cap="none" spc="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sz="7300" kern="1200" cap="none" spc="5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7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</a:pPr>
            <a:r>
              <a:rPr lang="en-AU" dirty="0"/>
              <a:t>NZVETRF2026   |   13/10/26</a:t>
            </a:r>
          </a:p>
        </p:txBody>
      </p:sp>
    </p:spTree>
    <p:extLst>
      <p:ext uri="{BB962C8B-B14F-4D97-AF65-F5344CB8AC3E}">
        <p14:creationId xmlns:p14="http://schemas.microsoft.com/office/powerpoint/2010/main" val="4053746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784C3-F1CE-B6F1-9206-A14CBDE77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DA9F17C2-A671-BD8C-35E9-BCDE6033F6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alphaModFix amt="60000"/>
          </a:blip>
          <a:srcRect t="29938" b="29938"/>
          <a:stretch/>
        </p:blipFill>
        <p:spPr>
          <a:solidFill>
            <a:schemeClr val="bg2">
              <a:lumMod val="10000"/>
            </a:schemeClr>
          </a:solidFill>
        </p:spPr>
      </p:pic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608033E3-3C69-683E-C2D5-32BB7BE605F2}"/>
              </a:ext>
            </a:extLst>
          </p:cNvPr>
          <p:cNvSpPr txBox="1">
            <a:spLocks/>
          </p:cNvSpPr>
          <p:nvPr/>
        </p:nvSpPr>
        <p:spPr>
          <a:xfrm>
            <a:off x="338667" y="1530299"/>
            <a:ext cx="11480800" cy="4857420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4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88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8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7000"/>
              </a:lnSpc>
            </a:pPr>
            <a:r>
              <a:rPr lang="en-US" sz="22000" dirty="0">
                <a:solidFill>
                  <a:schemeClr val="bg1"/>
                </a:solidFill>
              </a:rPr>
              <a:t>What </a:t>
            </a:r>
          </a:p>
          <a:p>
            <a:pPr algn="ctr">
              <a:lnSpc>
                <a:spcPts val="17000"/>
              </a:lnSpc>
            </a:pPr>
            <a:r>
              <a:rPr lang="en-US" sz="22000" dirty="0">
                <a:solidFill>
                  <a:schemeClr val="bg1"/>
                </a:solidFill>
              </a:rPr>
              <a:t>if?</a:t>
            </a:r>
            <a:endParaRPr lang="en-AU" sz="22000" dirty="0">
              <a:solidFill>
                <a:schemeClr val="bg1"/>
              </a:solidFill>
            </a:endParaRP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62C57F7B-9D59-5775-4CC5-DBD6E7BC1BCF}"/>
              </a:ext>
            </a:extLst>
          </p:cNvPr>
          <p:cNvSpPr txBox="1">
            <a:spLocks/>
          </p:cNvSpPr>
          <p:nvPr/>
        </p:nvSpPr>
        <p:spPr>
          <a:xfrm>
            <a:off x="1489075" y="6233831"/>
            <a:ext cx="10485323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7300" kern="1200" cap="none" spc="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sz="7300" kern="1200" cap="none" spc="5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7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</a:pPr>
            <a:r>
              <a:rPr lang="en-AU" dirty="0"/>
              <a:t>NZVETRF2026   |   13/10/26</a:t>
            </a:r>
          </a:p>
        </p:txBody>
      </p:sp>
    </p:spTree>
    <p:extLst>
      <p:ext uri="{BB962C8B-B14F-4D97-AF65-F5344CB8AC3E}">
        <p14:creationId xmlns:p14="http://schemas.microsoft.com/office/powerpoint/2010/main" val="2338007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C4046-6E64-1848-7B8C-62063303F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68CDD7-CD1D-E6D0-C5C9-C7840ECE56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61657" y="2500637"/>
            <a:ext cx="7380000" cy="3600000"/>
          </a:xfrm>
        </p:spPr>
        <p:txBody>
          <a:bodyPr/>
          <a:lstStyle/>
          <a:p>
            <a:r>
              <a:rPr lang="en-AU" dirty="0">
                <a:solidFill>
                  <a:schemeClr val="tx2"/>
                </a:solidFill>
              </a:rPr>
              <a:t>Stage 2</a:t>
            </a:r>
          </a:p>
          <a:p>
            <a:pPr lvl="1"/>
            <a:r>
              <a:rPr lang="en-AU" dirty="0">
                <a:solidFill>
                  <a:srgbClr val="0070C0"/>
                </a:solidFill>
              </a:rPr>
              <a:t>Convergent thinking </a:t>
            </a:r>
            <a:r>
              <a:rPr lang="en-US" dirty="0">
                <a:solidFill>
                  <a:srgbClr val="0070C0"/>
                </a:solidFill>
              </a:rPr>
              <a:t>to negotiate priorities 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and identify key responses</a:t>
            </a:r>
            <a:endParaRPr lang="en-AU" dirty="0">
              <a:solidFill>
                <a:srgbClr val="0070C0"/>
              </a:solidFill>
            </a:endParaRP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44EF139F-66B6-09BE-99E8-BC17E55630D8}"/>
              </a:ext>
            </a:extLst>
          </p:cNvPr>
          <p:cNvSpPr txBox="1">
            <a:spLocks/>
          </p:cNvSpPr>
          <p:nvPr/>
        </p:nvSpPr>
        <p:spPr>
          <a:xfrm>
            <a:off x="1489075" y="6233831"/>
            <a:ext cx="10485323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7300" kern="1200" cap="none" spc="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sz="7300" kern="1200" cap="none" spc="5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7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</a:pPr>
            <a:r>
              <a:rPr lang="en-AU" dirty="0"/>
              <a:t>NZVETRF2026   |   13/10/26</a:t>
            </a:r>
          </a:p>
        </p:txBody>
      </p:sp>
    </p:spTree>
    <p:extLst>
      <p:ext uri="{BB962C8B-B14F-4D97-AF65-F5344CB8AC3E}">
        <p14:creationId xmlns:p14="http://schemas.microsoft.com/office/powerpoint/2010/main" val="11665536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4F163-C2F8-37BC-E75D-1F730749E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95A09ADC-1E01-ABE3-EF90-2A1DCC852D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53308" y="1459551"/>
            <a:ext cx="9936163" cy="4267200"/>
          </a:xfrm>
        </p:spPr>
        <p:txBody>
          <a:bodyPr/>
          <a:lstStyle/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/>
              <a:t>Workshop Question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spc="50" dirty="0">
                <a:solidFill>
                  <a:schemeClr val="bg2">
                    <a:lumMod val="10000"/>
                  </a:schemeClr>
                </a:solidFill>
              </a:rPr>
              <a:t>How might education and industry co-design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spc="50" dirty="0">
                <a:solidFill>
                  <a:schemeClr val="bg2">
                    <a:lumMod val="10000"/>
                  </a:schemeClr>
                </a:solidFill>
              </a:rPr>
              <a:t>the capabilities that enable graduates to adapt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spc="50" dirty="0">
                <a:solidFill>
                  <a:schemeClr val="bg2">
                    <a:lumMod val="10000"/>
                  </a:schemeClr>
                </a:solidFill>
              </a:rPr>
              <a:t>as work changes?</a:t>
            </a:r>
            <a:endParaRPr lang="en-AU" sz="3200" spc="5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13DD825B-7BEB-1F21-AE41-408AE2B36E3C}"/>
              </a:ext>
            </a:extLst>
          </p:cNvPr>
          <p:cNvSpPr txBox="1">
            <a:spLocks/>
          </p:cNvSpPr>
          <p:nvPr/>
        </p:nvSpPr>
        <p:spPr>
          <a:xfrm>
            <a:off x="1489075" y="6233831"/>
            <a:ext cx="10485323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7300" kern="1200" cap="none" spc="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sz="7300" kern="1200" cap="none" spc="5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7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</a:pPr>
            <a:r>
              <a:rPr lang="en-AU" dirty="0"/>
              <a:t>NZVETRF2026   |   13/10/26</a:t>
            </a:r>
          </a:p>
        </p:txBody>
      </p:sp>
    </p:spTree>
    <p:extLst>
      <p:ext uri="{BB962C8B-B14F-4D97-AF65-F5344CB8AC3E}">
        <p14:creationId xmlns:p14="http://schemas.microsoft.com/office/powerpoint/2010/main" val="1048161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CDAA1-2D79-5D90-D6CA-701F77DC1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643B78-E49C-B69D-872D-44C3A904D7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 rot="10800000" flipV="1">
            <a:off x="1271585" y="3429000"/>
            <a:ext cx="3443287" cy="2700338"/>
          </a:xfrm>
        </p:spPr>
        <p:txBody>
          <a:bodyPr/>
          <a:lstStyle/>
          <a:p>
            <a:r>
              <a:rPr lang="en-AU"/>
              <a:t>Full page image with pull detail zone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667B108-DF54-02E2-B8AA-60A1D6A886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alphaModFix amt="60000"/>
          </a:blip>
          <a:srcRect t="14334" b="14334"/>
          <a:stretch/>
        </p:blipFill>
        <p:spPr>
          <a:xfrm>
            <a:off x="358423" y="368300"/>
            <a:ext cx="11474802" cy="6138963"/>
          </a:xfrm>
          <a:custGeom>
            <a:avLst/>
            <a:gdLst>
              <a:gd name="connsiteX0" fmla="*/ 216055 w 11474802"/>
              <a:gd name="connsiteY0" fmla="*/ 0 h 6138963"/>
              <a:gd name="connsiteX1" fmla="*/ 11258746 w 11474802"/>
              <a:gd name="connsiteY1" fmla="*/ 0 h 6138963"/>
              <a:gd name="connsiteX2" fmla="*/ 11474802 w 11474802"/>
              <a:gd name="connsiteY2" fmla="*/ 216055 h 6138963"/>
              <a:gd name="connsiteX3" fmla="*/ 11474802 w 11474802"/>
              <a:gd name="connsiteY3" fmla="*/ 5922781 h 6138963"/>
              <a:gd name="connsiteX4" fmla="*/ 11474547 w 11474802"/>
              <a:gd name="connsiteY4" fmla="*/ 5922908 h 6138963"/>
              <a:gd name="connsiteX5" fmla="*/ 11342621 w 11474802"/>
              <a:gd name="connsiteY5" fmla="*/ 6121977 h 6138963"/>
              <a:gd name="connsiteX6" fmla="*/ 11310318 w 11474802"/>
              <a:gd name="connsiteY6" fmla="*/ 6132006 h 6138963"/>
              <a:gd name="connsiteX7" fmla="*/ 11310318 w 11474802"/>
              <a:gd name="connsiteY7" fmla="*/ 6095938 h 6138963"/>
              <a:gd name="connsiteX8" fmla="*/ 11268307 w 11474802"/>
              <a:gd name="connsiteY8" fmla="*/ 6055078 h 6138963"/>
              <a:gd name="connsiteX9" fmla="*/ 11055334 w 11474802"/>
              <a:gd name="connsiteY9" fmla="*/ 6055078 h 6138963"/>
              <a:gd name="connsiteX10" fmla="*/ 11013196 w 11474802"/>
              <a:gd name="connsiteY10" fmla="*/ 6014217 h 6138963"/>
              <a:gd name="connsiteX11" fmla="*/ 11013323 w 11474802"/>
              <a:gd name="connsiteY11" fmla="*/ 6014340 h 6138963"/>
              <a:gd name="connsiteX12" fmla="*/ 11013323 w 11474802"/>
              <a:gd name="connsiteY12" fmla="*/ 5961049 h 6138963"/>
              <a:gd name="connsiteX13" fmla="*/ 10971186 w 11474802"/>
              <a:gd name="connsiteY13" fmla="*/ 5920311 h 6138963"/>
              <a:gd name="connsiteX14" fmla="*/ 10080838 w 11474802"/>
              <a:gd name="connsiteY14" fmla="*/ 5920311 h 6138963"/>
              <a:gd name="connsiteX15" fmla="*/ 10038700 w 11474802"/>
              <a:gd name="connsiteY15" fmla="*/ 5961049 h 6138963"/>
              <a:gd name="connsiteX16" fmla="*/ 10038700 w 11474802"/>
              <a:gd name="connsiteY16" fmla="*/ 6138963 h 6138963"/>
              <a:gd name="connsiteX17" fmla="*/ 1049157 w 11474802"/>
              <a:gd name="connsiteY17" fmla="*/ 6138963 h 6138963"/>
              <a:gd name="connsiteX18" fmla="*/ 930396 w 11474802"/>
              <a:gd name="connsiteY18" fmla="*/ 6020203 h 6138963"/>
              <a:gd name="connsiteX19" fmla="*/ 930396 w 11474802"/>
              <a:gd name="connsiteY19" fmla="*/ 5977652 h 6138963"/>
              <a:gd name="connsiteX20" fmla="*/ 811636 w 11474802"/>
              <a:gd name="connsiteY20" fmla="*/ 5858892 h 6138963"/>
              <a:gd name="connsiteX21" fmla="*/ 118760 w 11474802"/>
              <a:gd name="connsiteY21" fmla="*/ 5858892 h 6138963"/>
              <a:gd name="connsiteX22" fmla="*/ 0 w 11474802"/>
              <a:gd name="connsiteY22" fmla="*/ 5740132 h 6138963"/>
              <a:gd name="connsiteX23" fmla="*/ 0 w 11474802"/>
              <a:gd name="connsiteY23" fmla="*/ 216055 h 6138963"/>
              <a:gd name="connsiteX24" fmla="*/ 216055 w 11474802"/>
              <a:gd name="connsiteY24" fmla="*/ 0 h 61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474802" h="6138963">
                <a:moveTo>
                  <a:pt x="216055" y="0"/>
                </a:moveTo>
                <a:lnTo>
                  <a:pt x="11258746" y="0"/>
                </a:lnTo>
                <a:cubicBezTo>
                  <a:pt x="11378015" y="0"/>
                  <a:pt x="11474802" y="96659"/>
                  <a:pt x="11474802" y="216055"/>
                </a:cubicBezTo>
                <a:lnTo>
                  <a:pt x="11474802" y="5922781"/>
                </a:lnTo>
                <a:lnTo>
                  <a:pt x="11474547" y="5922908"/>
                </a:lnTo>
                <a:cubicBezTo>
                  <a:pt x="11474547" y="6012360"/>
                  <a:pt x="11420176" y="6089165"/>
                  <a:pt x="11342621" y="6121977"/>
                </a:cubicBezTo>
                <a:lnTo>
                  <a:pt x="11310318" y="6132006"/>
                </a:lnTo>
                <a:lnTo>
                  <a:pt x="11310318" y="6095938"/>
                </a:lnTo>
                <a:cubicBezTo>
                  <a:pt x="11310318" y="6073416"/>
                  <a:pt x="11291533" y="6055078"/>
                  <a:pt x="11268307" y="6055078"/>
                </a:cubicBezTo>
                <a:lnTo>
                  <a:pt x="11055334" y="6055078"/>
                </a:lnTo>
                <a:cubicBezTo>
                  <a:pt x="11032108" y="6055078"/>
                  <a:pt x="11013196" y="6036863"/>
                  <a:pt x="11013196" y="6014217"/>
                </a:cubicBezTo>
                <a:lnTo>
                  <a:pt x="11013323" y="6014340"/>
                </a:lnTo>
                <a:lnTo>
                  <a:pt x="11013323" y="5961049"/>
                </a:lnTo>
                <a:cubicBezTo>
                  <a:pt x="11013323" y="5938526"/>
                  <a:pt x="10994539" y="5920311"/>
                  <a:pt x="10971186" y="5920311"/>
                </a:cubicBezTo>
                <a:lnTo>
                  <a:pt x="10080838" y="5920311"/>
                </a:lnTo>
                <a:cubicBezTo>
                  <a:pt x="10057484" y="5920311"/>
                  <a:pt x="10038700" y="5938526"/>
                  <a:pt x="10038700" y="5961049"/>
                </a:cubicBezTo>
                <a:lnTo>
                  <a:pt x="10038700" y="6138963"/>
                </a:lnTo>
                <a:lnTo>
                  <a:pt x="1049157" y="6138963"/>
                </a:lnTo>
                <a:cubicBezTo>
                  <a:pt x="983489" y="6138963"/>
                  <a:pt x="930396" y="6085743"/>
                  <a:pt x="930396" y="6020203"/>
                </a:cubicBezTo>
                <a:lnTo>
                  <a:pt x="930396" y="5977652"/>
                </a:lnTo>
                <a:cubicBezTo>
                  <a:pt x="930396" y="5911985"/>
                  <a:pt x="877176" y="5858892"/>
                  <a:pt x="811636" y="5858892"/>
                </a:cubicBezTo>
                <a:lnTo>
                  <a:pt x="118760" y="5858892"/>
                </a:lnTo>
                <a:cubicBezTo>
                  <a:pt x="53093" y="5858892"/>
                  <a:pt x="0" y="5805672"/>
                  <a:pt x="0" y="5740132"/>
                </a:cubicBezTo>
                <a:lnTo>
                  <a:pt x="0" y="216055"/>
                </a:lnTo>
                <a:cubicBezTo>
                  <a:pt x="0" y="96786"/>
                  <a:pt x="96660" y="0"/>
                  <a:pt x="216055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0803BE90-5C6E-D361-A4B6-D1720BC28617}"/>
              </a:ext>
            </a:extLst>
          </p:cNvPr>
          <p:cNvSpPr txBox="1">
            <a:spLocks/>
          </p:cNvSpPr>
          <p:nvPr/>
        </p:nvSpPr>
        <p:spPr>
          <a:xfrm>
            <a:off x="338667" y="1160463"/>
            <a:ext cx="11480800" cy="4452501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4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88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8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7000"/>
              </a:lnSpc>
            </a:pPr>
            <a:r>
              <a:rPr lang="en-US" sz="18000" dirty="0">
                <a:solidFill>
                  <a:schemeClr val="bg1"/>
                </a:solidFill>
              </a:rPr>
              <a:t>What could be?</a:t>
            </a:r>
            <a:endParaRPr lang="en-AU" sz="18000" dirty="0">
              <a:solidFill>
                <a:schemeClr val="bg1"/>
              </a:solidFill>
            </a:endParaRP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8022FACE-E510-5D03-1B8A-06AD31076D02}"/>
              </a:ext>
            </a:extLst>
          </p:cNvPr>
          <p:cNvSpPr txBox="1">
            <a:spLocks/>
          </p:cNvSpPr>
          <p:nvPr/>
        </p:nvSpPr>
        <p:spPr>
          <a:xfrm>
            <a:off x="1489075" y="6233831"/>
            <a:ext cx="10485323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7300" kern="1200" cap="none" spc="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sz="7300" kern="1200" cap="none" spc="5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7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</a:pPr>
            <a:r>
              <a:rPr lang="en-AU" dirty="0"/>
              <a:t>NZVETRF2026   |   13/10/26</a:t>
            </a:r>
          </a:p>
        </p:txBody>
      </p:sp>
    </p:spTree>
    <p:extLst>
      <p:ext uri="{BB962C8B-B14F-4D97-AF65-F5344CB8AC3E}">
        <p14:creationId xmlns:p14="http://schemas.microsoft.com/office/powerpoint/2010/main" val="3326274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1594B-EC6E-8846-417B-14DC11E18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ABD1BB-812D-29E7-BF74-8B65E5A28E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 rot="10800000" flipV="1">
            <a:off x="1271585" y="3429000"/>
            <a:ext cx="3443287" cy="2700338"/>
          </a:xfrm>
        </p:spPr>
        <p:txBody>
          <a:bodyPr/>
          <a:lstStyle/>
          <a:p>
            <a:r>
              <a:rPr lang="en-AU"/>
              <a:t>Full page image with pull detail zone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190FFA3-67D2-BB75-5AAA-413F42400E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alphaModFix amt="60000"/>
          </a:blip>
          <a:srcRect t="14334" b="14334"/>
          <a:stretch/>
        </p:blipFill>
        <p:spPr>
          <a:xfrm>
            <a:off x="358423" y="368300"/>
            <a:ext cx="11474802" cy="6138963"/>
          </a:xfrm>
          <a:custGeom>
            <a:avLst/>
            <a:gdLst>
              <a:gd name="connsiteX0" fmla="*/ 216055 w 11474802"/>
              <a:gd name="connsiteY0" fmla="*/ 0 h 6138963"/>
              <a:gd name="connsiteX1" fmla="*/ 11258746 w 11474802"/>
              <a:gd name="connsiteY1" fmla="*/ 0 h 6138963"/>
              <a:gd name="connsiteX2" fmla="*/ 11474802 w 11474802"/>
              <a:gd name="connsiteY2" fmla="*/ 216055 h 6138963"/>
              <a:gd name="connsiteX3" fmla="*/ 11474802 w 11474802"/>
              <a:gd name="connsiteY3" fmla="*/ 5922781 h 6138963"/>
              <a:gd name="connsiteX4" fmla="*/ 11474547 w 11474802"/>
              <a:gd name="connsiteY4" fmla="*/ 5922908 h 6138963"/>
              <a:gd name="connsiteX5" fmla="*/ 11342621 w 11474802"/>
              <a:gd name="connsiteY5" fmla="*/ 6121977 h 6138963"/>
              <a:gd name="connsiteX6" fmla="*/ 11310318 w 11474802"/>
              <a:gd name="connsiteY6" fmla="*/ 6132006 h 6138963"/>
              <a:gd name="connsiteX7" fmla="*/ 11310318 w 11474802"/>
              <a:gd name="connsiteY7" fmla="*/ 6095938 h 6138963"/>
              <a:gd name="connsiteX8" fmla="*/ 11268307 w 11474802"/>
              <a:gd name="connsiteY8" fmla="*/ 6055078 h 6138963"/>
              <a:gd name="connsiteX9" fmla="*/ 11055334 w 11474802"/>
              <a:gd name="connsiteY9" fmla="*/ 6055078 h 6138963"/>
              <a:gd name="connsiteX10" fmla="*/ 11013196 w 11474802"/>
              <a:gd name="connsiteY10" fmla="*/ 6014217 h 6138963"/>
              <a:gd name="connsiteX11" fmla="*/ 11013323 w 11474802"/>
              <a:gd name="connsiteY11" fmla="*/ 6014340 h 6138963"/>
              <a:gd name="connsiteX12" fmla="*/ 11013323 w 11474802"/>
              <a:gd name="connsiteY12" fmla="*/ 5961049 h 6138963"/>
              <a:gd name="connsiteX13" fmla="*/ 10971186 w 11474802"/>
              <a:gd name="connsiteY13" fmla="*/ 5920311 h 6138963"/>
              <a:gd name="connsiteX14" fmla="*/ 10080838 w 11474802"/>
              <a:gd name="connsiteY14" fmla="*/ 5920311 h 6138963"/>
              <a:gd name="connsiteX15" fmla="*/ 10038700 w 11474802"/>
              <a:gd name="connsiteY15" fmla="*/ 5961049 h 6138963"/>
              <a:gd name="connsiteX16" fmla="*/ 10038700 w 11474802"/>
              <a:gd name="connsiteY16" fmla="*/ 6138963 h 6138963"/>
              <a:gd name="connsiteX17" fmla="*/ 1049157 w 11474802"/>
              <a:gd name="connsiteY17" fmla="*/ 6138963 h 6138963"/>
              <a:gd name="connsiteX18" fmla="*/ 930396 w 11474802"/>
              <a:gd name="connsiteY18" fmla="*/ 6020203 h 6138963"/>
              <a:gd name="connsiteX19" fmla="*/ 930396 w 11474802"/>
              <a:gd name="connsiteY19" fmla="*/ 5977652 h 6138963"/>
              <a:gd name="connsiteX20" fmla="*/ 811636 w 11474802"/>
              <a:gd name="connsiteY20" fmla="*/ 5858892 h 6138963"/>
              <a:gd name="connsiteX21" fmla="*/ 118760 w 11474802"/>
              <a:gd name="connsiteY21" fmla="*/ 5858892 h 6138963"/>
              <a:gd name="connsiteX22" fmla="*/ 0 w 11474802"/>
              <a:gd name="connsiteY22" fmla="*/ 5740132 h 6138963"/>
              <a:gd name="connsiteX23" fmla="*/ 0 w 11474802"/>
              <a:gd name="connsiteY23" fmla="*/ 216055 h 6138963"/>
              <a:gd name="connsiteX24" fmla="*/ 216055 w 11474802"/>
              <a:gd name="connsiteY24" fmla="*/ 0 h 61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474802" h="6138963">
                <a:moveTo>
                  <a:pt x="216055" y="0"/>
                </a:moveTo>
                <a:lnTo>
                  <a:pt x="11258746" y="0"/>
                </a:lnTo>
                <a:cubicBezTo>
                  <a:pt x="11378015" y="0"/>
                  <a:pt x="11474802" y="96659"/>
                  <a:pt x="11474802" y="216055"/>
                </a:cubicBezTo>
                <a:lnTo>
                  <a:pt x="11474802" y="5922781"/>
                </a:lnTo>
                <a:lnTo>
                  <a:pt x="11474547" y="5922908"/>
                </a:lnTo>
                <a:cubicBezTo>
                  <a:pt x="11474547" y="6012360"/>
                  <a:pt x="11420176" y="6089165"/>
                  <a:pt x="11342621" y="6121977"/>
                </a:cubicBezTo>
                <a:lnTo>
                  <a:pt x="11310318" y="6132006"/>
                </a:lnTo>
                <a:lnTo>
                  <a:pt x="11310318" y="6095938"/>
                </a:lnTo>
                <a:cubicBezTo>
                  <a:pt x="11310318" y="6073416"/>
                  <a:pt x="11291533" y="6055078"/>
                  <a:pt x="11268307" y="6055078"/>
                </a:cubicBezTo>
                <a:lnTo>
                  <a:pt x="11055334" y="6055078"/>
                </a:lnTo>
                <a:cubicBezTo>
                  <a:pt x="11032108" y="6055078"/>
                  <a:pt x="11013196" y="6036863"/>
                  <a:pt x="11013196" y="6014217"/>
                </a:cubicBezTo>
                <a:lnTo>
                  <a:pt x="11013323" y="6014340"/>
                </a:lnTo>
                <a:lnTo>
                  <a:pt x="11013323" y="5961049"/>
                </a:lnTo>
                <a:cubicBezTo>
                  <a:pt x="11013323" y="5938526"/>
                  <a:pt x="10994539" y="5920311"/>
                  <a:pt x="10971186" y="5920311"/>
                </a:cubicBezTo>
                <a:lnTo>
                  <a:pt x="10080838" y="5920311"/>
                </a:lnTo>
                <a:cubicBezTo>
                  <a:pt x="10057484" y="5920311"/>
                  <a:pt x="10038700" y="5938526"/>
                  <a:pt x="10038700" y="5961049"/>
                </a:cubicBezTo>
                <a:lnTo>
                  <a:pt x="10038700" y="6138963"/>
                </a:lnTo>
                <a:lnTo>
                  <a:pt x="1049157" y="6138963"/>
                </a:lnTo>
                <a:cubicBezTo>
                  <a:pt x="983489" y="6138963"/>
                  <a:pt x="930396" y="6085743"/>
                  <a:pt x="930396" y="6020203"/>
                </a:cubicBezTo>
                <a:lnTo>
                  <a:pt x="930396" y="5977652"/>
                </a:lnTo>
                <a:cubicBezTo>
                  <a:pt x="930396" y="5911985"/>
                  <a:pt x="877176" y="5858892"/>
                  <a:pt x="811636" y="5858892"/>
                </a:cubicBezTo>
                <a:lnTo>
                  <a:pt x="118760" y="5858892"/>
                </a:lnTo>
                <a:cubicBezTo>
                  <a:pt x="53093" y="5858892"/>
                  <a:pt x="0" y="5805672"/>
                  <a:pt x="0" y="5740132"/>
                </a:cubicBezTo>
                <a:lnTo>
                  <a:pt x="0" y="216055"/>
                </a:lnTo>
                <a:cubicBezTo>
                  <a:pt x="0" y="96786"/>
                  <a:pt x="96660" y="0"/>
                  <a:pt x="216055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8A8A0596-D111-C4B4-76C2-0769BA5C06A6}"/>
              </a:ext>
            </a:extLst>
          </p:cNvPr>
          <p:cNvSpPr txBox="1">
            <a:spLocks/>
          </p:cNvSpPr>
          <p:nvPr/>
        </p:nvSpPr>
        <p:spPr>
          <a:xfrm>
            <a:off x="1489075" y="6233831"/>
            <a:ext cx="10485323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7300" kern="1200" cap="none" spc="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sz="7300" kern="1200" cap="none" spc="5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7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</a:pPr>
            <a:r>
              <a:rPr lang="en-AU" dirty="0"/>
              <a:t>NZVETRF2026   |   13/10/26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1868239-A26A-9BF7-2763-8068539B788D}"/>
              </a:ext>
            </a:extLst>
          </p:cNvPr>
          <p:cNvSpPr txBox="1">
            <a:spLocks/>
          </p:cNvSpPr>
          <p:nvPr/>
        </p:nvSpPr>
        <p:spPr>
          <a:xfrm>
            <a:off x="338667" y="2300871"/>
            <a:ext cx="11480800" cy="227241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4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88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8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7000"/>
              </a:lnSpc>
            </a:pPr>
            <a:r>
              <a:rPr lang="en-US" sz="18000" dirty="0">
                <a:solidFill>
                  <a:schemeClr val="bg1"/>
                </a:solidFill>
              </a:rPr>
              <a:t>vote</a:t>
            </a:r>
            <a:endParaRPr lang="en-AU" sz="18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513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37378-757C-2BE8-99EE-A9CB08F51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A34914A-AEA4-657F-E2CB-0AB72D558E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 rot="10800000" flipV="1">
            <a:off x="1271585" y="3429000"/>
            <a:ext cx="3443287" cy="2700338"/>
          </a:xfrm>
        </p:spPr>
        <p:txBody>
          <a:bodyPr/>
          <a:lstStyle/>
          <a:p>
            <a:r>
              <a:rPr lang="en-AU"/>
              <a:t>Full page image with pull detail zone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38241F0-0A6B-62B8-3F75-2FC41DD63F1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alphaModFix amt="60000"/>
          </a:blip>
          <a:srcRect t="14334" b="14334"/>
          <a:stretch/>
        </p:blipFill>
        <p:spPr>
          <a:xfrm>
            <a:off x="358423" y="368300"/>
            <a:ext cx="11474802" cy="6138963"/>
          </a:xfrm>
          <a:custGeom>
            <a:avLst/>
            <a:gdLst>
              <a:gd name="connsiteX0" fmla="*/ 216055 w 11474802"/>
              <a:gd name="connsiteY0" fmla="*/ 0 h 6138963"/>
              <a:gd name="connsiteX1" fmla="*/ 11258746 w 11474802"/>
              <a:gd name="connsiteY1" fmla="*/ 0 h 6138963"/>
              <a:gd name="connsiteX2" fmla="*/ 11474802 w 11474802"/>
              <a:gd name="connsiteY2" fmla="*/ 216055 h 6138963"/>
              <a:gd name="connsiteX3" fmla="*/ 11474802 w 11474802"/>
              <a:gd name="connsiteY3" fmla="*/ 5922781 h 6138963"/>
              <a:gd name="connsiteX4" fmla="*/ 11474547 w 11474802"/>
              <a:gd name="connsiteY4" fmla="*/ 5922908 h 6138963"/>
              <a:gd name="connsiteX5" fmla="*/ 11342621 w 11474802"/>
              <a:gd name="connsiteY5" fmla="*/ 6121977 h 6138963"/>
              <a:gd name="connsiteX6" fmla="*/ 11310318 w 11474802"/>
              <a:gd name="connsiteY6" fmla="*/ 6132006 h 6138963"/>
              <a:gd name="connsiteX7" fmla="*/ 11310318 w 11474802"/>
              <a:gd name="connsiteY7" fmla="*/ 6095938 h 6138963"/>
              <a:gd name="connsiteX8" fmla="*/ 11268307 w 11474802"/>
              <a:gd name="connsiteY8" fmla="*/ 6055078 h 6138963"/>
              <a:gd name="connsiteX9" fmla="*/ 11055334 w 11474802"/>
              <a:gd name="connsiteY9" fmla="*/ 6055078 h 6138963"/>
              <a:gd name="connsiteX10" fmla="*/ 11013196 w 11474802"/>
              <a:gd name="connsiteY10" fmla="*/ 6014217 h 6138963"/>
              <a:gd name="connsiteX11" fmla="*/ 11013323 w 11474802"/>
              <a:gd name="connsiteY11" fmla="*/ 6014340 h 6138963"/>
              <a:gd name="connsiteX12" fmla="*/ 11013323 w 11474802"/>
              <a:gd name="connsiteY12" fmla="*/ 5961049 h 6138963"/>
              <a:gd name="connsiteX13" fmla="*/ 10971186 w 11474802"/>
              <a:gd name="connsiteY13" fmla="*/ 5920311 h 6138963"/>
              <a:gd name="connsiteX14" fmla="*/ 10080838 w 11474802"/>
              <a:gd name="connsiteY14" fmla="*/ 5920311 h 6138963"/>
              <a:gd name="connsiteX15" fmla="*/ 10038700 w 11474802"/>
              <a:gd name="connsiteY15" fmla="*/ 5961049 h 6138963"/>
              <a:gd name="connsiteX16" fmla="*/ 10038700 w 11474802"/>
              <a:gd name="connsiteY16" fmla="*/ 6138963 h 6138963"/>
              <a:gd name="connsiteX17" fmla="*/ 1049157 w 11474802"/>
              <a:gd name="connsiteY17" fmla="*/ 6138963 h 6138963"/>
              <a:gd name="connsiteX18" fmla="*/ 930396 w 11474802"/>
              <a:gd name="connsiteY18" fmla="*/ 6020203 h 6138963"/>
              <a:gd name="connsiteX19" fmla="*/ 930396 w 11474802"/>
              <a:gd name="connsiteY19" fmla="*/ 5977652 h 6138963"/>
              <a:gd name="connsiteX20" fmla="*/ 811636 w 11474802"/>
              <a:gd name="connsiteY20" fmla="*/ 5858892 h 6138963"/>
              <a:gd name="connsiteX21" fmla="*/ 118760 w 11474802"/>
              <a:gd name="connsiteY21" fmla="*/ 5858892 h 6138963"/>
              <a:gd name="connsiteX22" fmla="*/ 0 w 11474802"/>
              <a:gd name="connsiteY22" fmla="*/ 5740132 h 6138963"/>
              <a:gd name="connsiteX23" fmla="*/ 0 w 11474802"/>
              <a:gd name="connsiteY23" fmla="*/ 216055 h 6138963"/>
              <a:gd name="connsiteX24" fmla="*/ 216055 w 11474802"/>
              <a:gd name="connsiteY24" fmla="*/ 0 h 61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474802" h="6138963">
                <a:moveTo>
                  <a:pt x="216055" y="0"/>
                </a:moveTo>
                <a:lnTo>
                  <a:pt x="11258746" y="0"/>
                </a:lnTo>
                <a:cubicBezTo>
                  <a:pt x="11378015" y="0"/>
                  <a:pt x="11474802" y="96659"/>
                  <a:pt x="11474802" y="216055"/>
                </a:cubicBezTo>
                <a:lnTo>
                  <a:pt x="11474802" y="5922781"/>
                </a:lnTo>
                <a:lnTo>
                  <a:pt x="11474547" y="5922908"/>
                </a:lnTo>
                <a:cubicBezTo>
                  <a:pt x="11474547" y="6012360"/>
                  <a:pt x="11420176" y="6089165"/>
                  <a:pt x="11342621" y="6121977"/>
                </a:cubicBezTo>
                <a:lnTo>
                  <a:pt x="11310318" y="6132006"/>
                </a:lnTo>
                <a:lnTo>
                  <a:pt x="11310318" y="6095938"/>
                </a:lnTo>
                <a:cubicBezTo>
                  <a:pt x="11310318" y="6073416"/>
                  <a:pt x="11291533" y="6055078"/>
                  <a:pt x="11268307" y="6055078"/>
                </a:cubicBezTo>
                <a:lnTo>
                  <a:pt x="11055334" y="6055078"/>
                </a:lnTo>
                <a:cubicBezTo>
                  <a:pt x="11032108" y="6055078"/>
                  <a:pt x="11013196" y="6036863"/>
                  <a:pt x="11013196" y="6014217"/>
                </a:cubicBezTo>
                <a:lnTo>
                  <a:pt x="11013323" y="6014340"/>
                </a:lnTo>
                <a:lnTo>
                  <a:pt x="11013323" y="5961049"/>
                </a:lnTo>
                <a:cubicBezTo>
                  <a:pt x="11013323" y="5938526"/>
                  <a:pt x="10994539" y="5920311"/>
                  <a:pt x="10971186" y="5920311"/>
                </a:cubicBezTo>
                <a:lnTo>
                  <a:pt x="10080838" y="5920311"/>
                </a:lnTo>
                <a:cubicBezTo>
                  <a:pt x="10057484" y="5920311"/>
                  <a:pt x="10038700" y="5938526"/>
                  <a:pt x="10038700" y="5961049"/>
                </a:cubicBezTo>
                <a:lnTo>
                  <a:pt x="10038700" y="6138963"/>
                </a:lnTo>
                <a:lnTo>
                  <a:pt x="1049157" y="6138963"/>
                </a:lnTo>
                <a:cubicBezTo>
                  <a:pt x="983489" y="6138963"/>
                  <a:pt x="930396" y="6085743"/>
                  <a:pt x="930396" y="6020203"/>
                </a:cubicBezTo>
                <a:lnTo>
                  <a:pt x="930396" y="5977652"/>
                </a:lnTo>
                <a:cubicBezTo>
                  <a:pt x="930396" y="5911985"/>
                  <a:pt x="877176" y="5858892"/>
                  <a:pt x="811636" y="5858892"/>
                </a:cubicBezTo>
                <a:lnTo>
                  <a:pt x="118760" y="5858892"/>
                </a:lnTo>
                <a:cubicBezTo>
                  <a:pt x="53093" y="5858892"/>
                  <a:pt x="0" y="5805672"/>
                  <a:pt x="0" y="5740132"/>
                </a:cubicBezTo>
                <a:lnTo>
                  <a:pt x="0" y="216055"/>
                </a:lnTo>
                <a:cubicBezTo>
                  <a:pt x="0" y="96786"/>
                  <a:pt x="96660" y="0"/>
                  <a:pt x="216055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CBCB635F-8229-69D4-0DD3-61D9E895335D}"/>
              </a:ext>
            </a:extLst>
          </p:cNvPr>
          <p:cNvSpPr txBox="1">
            <a:spLocks/>
          </p:cNvSpPr>
          <p:nvPr/>
        </p:nvSpPr>
        <p:spPr>
          <a:xfrm>
            <a:off x="338667" y="2544457"/>
            <a:ext cx="11480800" cy="227241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4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88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8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7000"/>
              </a:lnSpc>
            </a:pPr>
            <a:r>
              <a:rPr lang="en-US" sz="18000" dirty="0">
                <a:solidFill>
                  <a:schemeClr val="bg1"/>
                </a:solidFill>
              </a:rPr>
              <a:t>😊</a:t>
            </a:r>
            <a:endParaRPr lang="en-AU" sz="18000" dirty="0">
              <a:solidFill>
                <a:schemeClr val="bg1"/>
              </a:solidFill>
            </a:endParaRP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B461210-AF60-7A87-4C24-ABE58F546F8A}"/>
              </a:ext>
            </a:extLst>
          </p:cNvPr>
          <p:cNvSpPr txBox="1">
            <a:spLocks/>
          </p:cNvSpPr>
          <p:nvPr/>
        </p:nvSpPr>
        <p:spPr>
          <a:xfrm>
            <a:off x="1489075" y="6233831"/>
            <a:ext cx="10485323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7300" kern="1200" cap="none" spc="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sz="7300" kern="1200" cap="none" spc="5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7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</a:pPr>
            <a:r>
              <a:rPr lang="en-AU" dirty="0"/>
              <a:t>NZVETRF2026   |   13/10/26</a:t>
            </a:r>
          </a:p>
        </p:txBody>
      </p:sp>
    </p:spTree>
    <p:extLst>
      <p:ext uri="{BB962C8B-B14F-4D97-AF65-F5344CB8AC3E}">
        <p14:creationId xmlns:p14="http://schemas.microsoft.com/office/powerpoint/2010/main" val="565306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C9AB8-FADC-DCDB-82EC-F3EF326BE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3973D6A-FA4B-72F8-4352-99BD2E340D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 rot="10800000" flipV="1">
            <a:off x="1271585" y="3429000"/>
            <a:ext cx="3443287" cy="2700338"/>
          </a:xfrm>
        </p:spPr>
        <p:txBody>
          <a:bodyPr/>
          <a:lstStyle/>
          <a:p>
            <a:r>
              <a:rPr lang="en-AU"/>
              <a:t>Full page image with pull detail zone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61FEA0A-B49D-ED6F-E64A-3DD6DE0A8F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alphaModFix amt="60000"/>
          </a:blip>
          <a:srcRect t="14334" b="14334"/>
          <a:stretch/>
        </p:blipFill>
        <p:spPr>
          <a:xfrm>
            <a:off x="358423" y="368300"/>
            <a:ext cx="11474802" cy="6138963"/>
          </a:xfrm>
          <a:custGeom>
            <a:avLst/>
            <a:gdLst>
              <a:gd name="connsiteX0" fmla="*/ 216055 w 11474802"/>
              <a:gd name="connsiteY0" fmla="*/ 0 h 6138963"/>
              <a:gd name="connsiteX1" fmla="*/ 11258746 w 11474802"/>
              <a:gd name="connsiteY1" fmla="*/ 0 h 6138963"/>
              <a:gd name="connsiteX2" fmla="*/ 11474802 w 11474802"/>
              <a:gd name="connsiteY2" fmla="*/ 216055 h 6138963"/>
              <a:gd name="connsiteX3" fmla="*/ 11474802 w 11474802"/>
              <a:gd name="connsiteY3" fmla="*/ 5922781 h 6138963"/>
              <a:gd name="connsiteX4" fmla="*/ 11474547 w 11474802"/>
              <a:gd name="connsiteY4" fmla="*/ 5922908 h 6138963"/>
              <a:gd name="connsiteX5" fmla="*/ 11342621 w 11474802"/>
              <a:gd name="connsiteY5" fmla="*/ 6121977 h 6138963"/>
              <a:gd name="connsiteX6" fmla="*/ 11310318 w 11474802"/>
              <a:gd name="connsiteY6" fmla="*/ 6132006 h 6138963"/>
              <a:gd name="connsiteX7" fmla="*/ 11310318 w 11474802"/>
              <a:gd name="connsiteY7" fmla="*/ 6095938 h 6138963"/>
              <a:gd name="connsiteX8" fmla="*/ 11268307 w 11474802"/>
              <a:gd name="connsiteY8" fmla="*/ 6055078 h 6138963"/>
              <a:gd name="connsiteX9" fmla="*/ 11055334 w 11474802"/>
              <a:gd name="connsiteY9" fmla="*/ 6055078 h 6138963"/>
              <a:gd name="connsiteX10" fmla="*/ 11013196 w 11474802"/>
              <a:gd name="connsiteY10" fmla="*/ 6014217 h 6138963"/>
              <a:gd name="connsiteX11" fmla="*/ 11013323 w 11474802"/>
              <a:gd name="connsiteY11" fmla="*/ 6014340 h 6138963"/>
              <a:gd name="connsiteX12" fmla="*/ 11013323 w 11474802"/>
              <a:gd name="connsiteY12" fmla="*/ 5961049 h 6138963"/>
              <a:gd name="connsiteX13" fmla="*/ 10971186 w 11474802"/>
              <a:gd name="connsiteY13" fmla="*/ 5920311 h 6138963"/>
              <a:gd name="connsiteX14" fmla="*/ 10080838 w 11474802"/>
              <a:gd name="connsiteY14" fmla="*/ 5920311 h 6138963"/>
              <a:gd name="connsiteX15" fmla="*/ 10038700 w 11474802"/>
              <a:gd name="connsiteY15" fmla="*/ 5961049 h 6138963"/>
              <a:gd name="connsiteX16" fmla="*/ 10038700 w 11474802"/>
              <a:gd name="connsiteY16" fmla="*/ 6138963 h 6138963"/>
              <a:gd name="connsiteX17" fmla="*/ 1049157 w 11474802"/>
              <a:gd name="connsiteY17" fmla="*/ 6138963 h 6138963"/>
              <a:gd name="connsiteX18" fmla="*/ 930396 w 11474802"/>
              <a:gd name="connsiteY18" fmla="*/ 6020203 h 6138963"/>
              <a:gd name="connsiteX19" fmla="*/ 930396 w 11474802"/>
              <a:gd name="connsiteY19" fmla="*/ 5977652 h 6138963"/>
              <a:gd name="connsiteX20" fmla="*/ 811636 w 11474802"/>
              <a:gd name="connsiteY20" fmla="*/ 5858892 h 6138963"/>
              <a:gd name="connsiteX21" fmla="*/ 118760 w 11474802"/>
              <a:gd name="connsiteY21" fmla="*/ 5858892 h 6138963"/>
              <a:gd name="connsiteX22" fmla="*/ 0 w 11474802"/>
              <a:gd name="connsiteY22" fmla="*/ 5740132 h 6138963"/>
              <a:gd name="connsiteX23" fmla="*/ 0 w 11474802"/>
              <a:gd name="connsiteY23" fmla="*/ 216055 h 6138963"/>
              <a:gd name="connsiteX24" fmla="*/ 216055 w 11474802"/>
              <a:gd name="connsiteY24" fmla="*/ 0 h 6138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474802" h="6138963">
                <a:moveTo>
                  <a:pt x="216055" y="0"/>
                </a:moveTo>
                <a:lnTo>
                  <a:pt x="11258746" y="0"/>
                </a:lnTo>
                <a:cubicBezTo>
                  <a:pt x="11378015" y="0"/>
                  <a:pt x="11474802" y="96659"/>
                  <a:pt x="11474802" y="216055"/>
                </a:cubicBezTo>
                <a:lnTo>
                  <a:pt x="11474802" y="5922781"/>
                </a:lnTo>
                <a:lnTo>
                  <a:pt x="11474547" y="5922908"/>
                </a:lnTo>
                <a:cubicBezTo>
                  <a:pt x="11474547" y="6012360"/>
                  <a:pt x="11420176" y="6089165"/>
                  <a:pt x="11342621" y="6121977"/>
                </a:cubicBezTo>
                <a:lnTo>
                  <a:pt x="11310318" y="6132006"/>
                </a:lnTo>
                <a:lnTo>
                  <a:pt x="11310318" y="6095938"/>
                </a:lnTo>
                <a:cubicBezTo>
                  <a:pt x="11310318" y="6073416"/>
                  <a:pt x="11291533" y="6055078"/>
                  <a:pt x="11268307" y="6055078"/>
                </a:cubicBezTo>
                <a:lnTo>
                  <a:pt x="11055334" y="6055078"/>
                </a:lnTo>
                <a:cubicBezTo>
                  <a:pt x="11032108" y="6055078"/>
                  <a:pt x="11013196" y="6036863"/>
                  <a:pt x="11013196" y="6014217"/>
                </a:cubicBezTo>
                <a:lnTo>
                  <a:pt x="11013323" y="6014340"/>
                </a:lnTo>
                <a:lnTo>
                  <a:pt x="11013323" y="5961049"/>
                </a:lnTo>
                <a:cubicBezTo>
                  <a:pt x="11013323" y="5938526"/>
                  <a:pt x="10994539" y="5920311"/>
                  <a:pt x="10971186" y="5920311"/>
                </a:cubicBezTo>
                <a:lnTo>
                  <a:pt x="10080838" y="5920311"/>
                </a:lnTo>
                <a:cubicBezTo>
                  <a:pt x="10057484" y="5920311"/>
                  <a:pt x="10038700" y="5938526"/>
                  <a:pt x="10038700" y="5961049"/>
                </a:cubicBezTo>
                <a:lnTo>
                  <a:pt x="10038700" y="6138963"/>
                </a:lnTo>
                <a:lnTo>
                  <a:pt x="1049157" y="6138963"/>
                </a:lnTo>
                <a:cubicBezTo>
                  <a:pt x="983489" y="6138963"/>
                  <a:pt x="930396" y="6085743"/>
                  <a:pt x="930396" y="6020203"/>
                </a:cubicBezTo>
                <a:lnTo>
                  <a:pt x="930396" y="5977652"/>
                </a:lnTo>
                <a:cubicBezTo>
                  <a:pt x="930396" y="5911985"/>
                  <a:pt x="877176" y="5858892"/>
                  <a:pt x="811636" y="5858892"/>
                </a:cubicBezTo>
                <a:lnTo>
                  <a:pt x="118760" y="5858892"/>
                </a:lnTo>
                <a:cubicBezTo>
                  <a:pt x="53093" y="5858892"/>
                  <a:pt x="0" y="5805672"/>
                  <a:pt x="0" y="5740132"/>
                </a:cubicBezTo>
                <a:lnTo>
                  <a:pt x="0" y="216055"/>
                </a:lnTo>
                <a:cubicBezTo>
                  <a:pt x="0" y="96786"/>
                  <a:pt x="96660" y="0"/>
                  <a:pt x="216055" y="0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92DB287E-C30F-1408-2E63-3C3F05822926}"/>
              </a:ext>
            </a:extLst>
          </p:cNvPr>
          <p:cNvSpPr txBox="1">
            <a:spLocks/>
          </p:cNvSpPr>
          <p:nvPr/>
        </p:nvSpPr>
        <p:spPr>
          <a:xfrm>
            <a:off x="1489075" y="6233831"/>
            <a:ext cx="10485323" cy="153888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7300" kern="1200" cap="none" spc="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79000"/>
              </a:lnSpc>
              <a:spcBef>
                <a:spcPts val="0"/>
              </a:spcBef>
              <a:buFont typeface="Arial" panose="020B0604020202020204" pitchFamily="34" charset="0"/>
              <a:buNone/>
              <a:defRPr sz="7300" kern="1200" cap="none" spc="5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7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</a:pPr>
            <a:r>
              <a:rPr lang="en-AU" dirty="0"/>
              <a:t>NZVETRF2026   |   13/10/26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ECEDAC5D-0290-25BF-8C3D-F39C37831A3A}"/>
              </a:ext>
            </a:extLst>
          </p:cNvPr>
          <p:cNvSpPr txBox="1">
            <a:spLocks/>
          </p:cNvSpPr>
          <p:nvPr/>
        </p:nvSpPr>
        <p:spPr>
          <a:xfrm>
            <a:off x="1453292" y="1416687"/>
            <a:ext cx="9936163" cy="42672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4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88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5000"/>
              </a:lnSpc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8000" indent="-14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ystem Font Regular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200" b="1" dirty="0">
                <a:solidFill>
                  <a:schemeClr val="bg1"/>
                </a:solidFill>
              </a:rPr>
              <a:t>Dr Mark Bradford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200" dirty="0">
                <a:solidFill>
                  <a:schemeClr val="bg1"/>
                </a:solidFill>
              </a:rPr>
              <a:t>Skills Institute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200" dirty="0">
                <a:solidFill>
                  <a:schemeClr val="bg1"/>
                </a:solidFill>
              </a:rPr>
              <a:t>mark.bradford@skillsinstitute.co.nz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200" dirty="0">
                <a:solidFill>
                  <a:schemeClr val="bg1"/>
                </a:solidFill>
              </a:rPr>
              <a:t>0210514498</a:t>
            </a:r>
          </a:p>
        </p:txBody>
      </p:sp>
    </p:spTree>
    <p:extLst>
      <p:ext uri="{BB962C8B-B14F-4D97-AF65-F5344CB8AC3E}">
        <p14:creationId xmlns:p14="http://schemas.microsoft.com/office/powerpoint/2010/main" val="8543965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46C68-C997-0114-7D7F-830A7CCE1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2920693"/>
      </p:ext>
    </p:extLst>
  </p:cSld>
  <p:clrMapOvr>
    <a:masterClrMapping/>
  </p:clrMapOvr>
</p:sld>
</file>

<file path=ppt/theme/theme1.xml><?xml version="1.0" encoding="utf-8"?>
<a:theme xmlns:a="http://schemas.openxmlformats.org/drawingml/2006/main" name="1_Cover options">
  <a:themeElements>
    <a:clrScheme name="S-Institute-c">
      <a:dk1>
        <a:srgbClr val="1D3F5F"/>
      </a:dk1>
      <a:lt1>
        <a:srgbClr val="FFFFFF"/>
      </a:lt1>
      <a:dk2>
        <a:srgbClr val="1D3F5F"/>
      </a:dk2>
      <a:lt2>
        <a:srgbClr val="EDEDED"/>
      </a:lt2>
      <a:accent1>
        <a:srgbClr val="31AEC5"/>
      </a:accent1>
      <a:accent2>
        <a:srgbClr val="DDD67F"/>
      </a:accent2>
      <a:accent3>
        <a:srgbClr val="1D3F5F"/>
      </a:accent3>
      <a:accent4>
        <a:srgbClr val="9783B8"/>
      </a:accent4>
      <a:accent5>
        <a:srgbClr val="EDEDED"/>
      </a:accent5>
      <a:accent6>
        <a:srgbClr val="1D3F5F"/>
      </a:accent6>
      <a:hlink>
        <a:srgbClr val="1D3F5F"/>
      </a:hlink>
      <a:folHlink>
        <a:srgbClr val="1D3F5F"/>
      </a:folHlink>
    </a:clrScheme>
    <a:fontScheme name="SPT-f">
      <a:majorFont>
        <a:latin typeface="Arial Bold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I14 Institute PPT template-Domestic-V3" id="{128E5CD3-0696-F248-9452-10943B65043B}" vid="{4C4AA679-B397-1D4C-8CE0-83B6FA01DAB1}"/>
    </a:ext>
  </a:extLst>
</a:theme>
</file>

<file path=ppt/theme/theme2.xml><?xml version="1.0" encoding="utf-8"?>
<a:theme xmlns:a="http://schemas.openxmlformats.org/drawingml/2006/main" name="2_Text Pages">
  <a:themeElements>
    <a:clrScheme name="S-Institute-c">
      <a:dk1>
        <a:srgbClr val="1D3F5F"/>
      </a:dk1>
      <a:lt1>
        <a:srgbClr val="FFFFFF"/>
      </a:lt1>
      <a:dk2>
        <a:srgbClr val="1D3F5F"/>
      </a:dk2>
      <a:lt2>
        <a:srgbClr val="EDEDED"/>
      </a:lt2>
      <a:accent1>
        <a:srgbClr val="31AEC5"/>
      </a:accent1>
      <a:accent2>
        <a:srgbClr val="DDD67F"/>
      </a:accent2>
      <a:accent3>
        <a:srgbClr val="1D3F5F"/>
      </a:accent3>
      <a:accent4>
        <a:srgbClr val="9783B8"/>
      </a:accent4>
      <a:accent5>
        <a:srgbClr val="EDEDED"/>
      </a:accent5>
      <a:accent6>
        <a:srgbClr val="1D3F5F"/>
      </a:accent6>
      <a:hlink>
        <a:srgbClr val="1D3F5F"/>
      </a:hlink>
      <a:folHlink>
        <a:srgbClr val="1D3F5F"/>
      </a:folHlink>
    </a:clrScheme>
    <a:fontScheme name="SPT-f">
      <a:majorFont>
        <a:latin typeface="Arial Bold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25400" cap="rnd">
          <a:gradFill>
            <a:gsLst>
              <a:gs pos="0">
                <a:srgbClr val="1B3E5F"/>
              </a:gs>
              <a:gs pos="24000">
                <a:srgbClr val="9783B8"/>
              </a:gs>
              <a:gs pos="73000">
                <a:schemeClr val="accent1">
                  <a:lumMod val="45000"/>
                  <a:lumOff val="55000"/>
                </a:schemeClr>
              </a:gs>
              <a:gs pos="99000">
                <a:srgbClr val="9DC650">
                  <a:alpha val="48813"/>
                </a:srgbClr>
              </a:gs>
            </a:gsLst>
            <a:lin ang="0" scaled="0"/>
          </a:gra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100" dirty="0">
            <a:cs typeface="Microsoft Sans Serif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I14 Institute PPT template-Domestic-V3" id="{128E5CD3-0696-F248-9452-10943B65043B}" vid="{8DEC591B-488A-224D-A573-B1FC6DD8023A}"/>
    </a:ext>
  </a:extLst>
</a:theme>
</file>

<file path=ppt/theme/theme3.xml><?xml version="1.0" encoding="utf-8"?>
<a:theme xmlns:a="http://schemas.openxmlformats.org/drawingml/2006/main" name="3_Dividers">
  <a:themeElements>
    <a:clrScheme name="S-Institute-c">
      <a:dk1>
        <a:srgbClr val="1D3F5F"/>
      </a:dk1>
      <a:lt1>
        <a:srgbClr val="FFFFFF"/>
      </a:lt1>
      <a:dk2>
        <a:srgbClr val="1D3F5F"/>
      </a:dk2>
      <a:lt2>
        <a:srgbClr val="EDEDED"/>
      </a:lt2>
      <a:accent1>
        <a:srgbClr val="31AEC5"/>
      </a:accent1>
      <a:accent2>
        <a:srgbClr val="DDD67F"/>
      </a:accent2>
      <a:accent3>
        <a:srgbClr val="1D3F5F"/>
      </a:accent3>
      <a:accent4>
        <a:srgbClr val="9783B8"/>
      </a:accent4>
      <a:accent5>
        <a:srgbClr val="EDEDED"/>
      </a:accent5>
      <a:accent6>
        <a:srgbClr val="1D3F5F"/>
      </a:accent6>
      <a:hlink>
        <a:srgbClr val="1D3F5F"/>
      </a:hlink>
      <a:folHlink>
        <a:srgbClr val="1D3F5F"/>
      </a:folHlink>
    </a:clrScheme>
    <a:fontScheme name="SPT-f">
      <a:majorFont>
        <a:latin typeface="Arial Bold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I14 Institute PPT template-Domestic-V3" id="{128E5CD3-0696-F248-9452-10943B65043B}" vid="{176B40AE-8817-9148-9E62-C00E6F341B6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177CB127539E4086E72E9693BEB61C" ma:contentTypeVersion="19" ma:contentTypeDescription="Create a new document." ma:contentTypeScope="" ma:versionID="5935fb8a82a7e1f93d29dacff195c72c">
  <xsd:schema xmlns:xsd="http://www.w3.org/2001/XMLSchema" xmlns:xs="http://www.w3.org/2001/XMLSchema" xmlns:p="http://schemas.microsoft.com/office/2006/metadata/properties" xmlns:ns2="b82c0890-db37-4f7b-86b1-28861ffcc908" xmlns:ns3="e2d462b7-cb72-49f0-ae83-d6cf3d9603b8" targetNamespace="http://schemas.microsoft.com/office/2006/metadata/properties" ma:root="true" ma:fieldsID="a60bbafa13d50c37d1ba68eb66066fec" ns2:_="" ns3:_="">
    <xsd:import namespace="b82c0890-db37-4f7b-86b1-28861ffcc908"/>
    <xsd:import namespace="e2d462b7-cb72-49f0-ae83-d6cf3d9603b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2c0890-db37-4f7b-86b1-28861ffcc908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e7b8826a-d613-4642-9f99-0056bc0ffb6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462b7-cb72-49f0-ae83-d6cf3d9603b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e4070765-1017-4d5a-9ea8-f0ca656af9bd}" ma:internalName="TaxCatchAll" ma:showField="CatchAllData" ma:web="e2d462b7-cb72-49f0-ae83-d6cf3d9603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d462b7-cb72-49f0-ae83-d6cf3d9603b8" xsi:nil="true"/>
    <lcf76f155ced4ddcb4097134ff3c332f xmlns="b82c0890-db37-4f7b-86b1-28861ffcc90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7B1C18-1363-4E11-958C-55D0EA61419E}"/>
</file>

<file path=customXml/itemProps2.xml><?xml version="1.0" encoding="utf-8"?>
<ds:datastoreItem xmlns:ds="http://schemas.openxmlformats.org/officeDocument/2006/customXml" ds:itemID="{B99D2067-5AB7-423A-A8C5-3B99A16E501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B527E92-8B1A-44C1-9B9E-44F0F7E47A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NZVETRF2026-v1-Mark</Template>
  <TotalTime>393</TotalTime>
  <Words>908</Words>
  <Application>Microsoft Office PowerPoint</Application>
  <PresentationFormat>Custom</PresentationFormat>
  <Paragraphs>160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Aptos</vt:lpstr>
      <vt:lpstr>Arial</vt:lpstr>
      <vt:lpstr>Arial Bold</vt:lpstr>
      <vt:lpstr>System Font Regular</vt:lpstr>
      <vt:lpstr>Wingdings</vt:lpstr>
      <vt:lpstr>1_Cover options</vt:lpstr>
      <vt:lpstr>2_Text Pages</vt:lpstr>
      <vt:lpstr>3_Dividers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 Mark Bradford</dc:creator>
  <cp:lastModifiedBy>Dr Mark Bradford</cp:lastModifiedBy>
  <cp:revision>1</cp:revision>
  <dcterms:created xsi:type="dcterms:W3CDTF">2026-10-08T02:14:00Z</dcterms:created>
  <dcterms:modified xsi:type="dcterms:W3CDTF">2026-10-08T08:50:04Z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0x0101003A177CB127539E4086E72E9693BEB61C</vt:lpwstr>
  </property>
  <property fmtid="{D5CDD505-2E9C-101B-9397-08002B2CF9AE}" pid="3" name="Order">
    <vt:lpwstr>196400.000000000</vt:lpwstr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lpwstr/>
  </property>
  <property fmtid="{D5CDD505-2E9C-101B-9397-08002B2CF9AE}" pid="12" name="MSIP_Label_defa4170-0d19-0005-0004-bc88714345d2_Enabled">
    <vt:lpwstr>true</vt:lpwstr>
  </property>
  <property fmtid="{D5CDD505-2E9C-101B-9397-08002B2CF9AE}" pid="13" name="MSIP_Label_defa4170-0d19-0005-0004-bc88714345d2_SetDate">
    <vt:lpwstr>2026-10-08T02:16:29Z</vt:lpwstr>
  </property>
  <property fmtid="{D5CDD505-2E9C-101B-9397-08002B2CF9AE}" pid="14" name="MSIP_Label_defa4170-0d19-0005-0004-bc88714345d2_Method">
    <vt:lpwstr>Standard</vt:lpwstr>
  </property>
  <property fmtid="{D5CDD505-2E9C-101B-9397-08002B2CF9AE}" pid="15" name="MSIP_Label_defa4170-0d19-0005-0004-bc88714345d2_Name">
    <vt:lpwstr>defa4170-0d19-0005-0004-bc88714345d2</vt:lpwstr>
  </property>
  <property fmtid="{D5CDD505-2E9C-101B-9397-08002B2CF9AE}" pid="16" name="MSIP_Label_defa4170-0d19-0005-0004-bc88714345d2_SiteId">
    <vt:lpwstr>479935d5-e1cd-48a7-afa2-86122eba75e4</vt:lpwstr>
  </property>
  <property fmtid="{D5CDD505-2E9C-101B-9397-08002B2CF9AE}" pid="17" name="MSIP_Label_defa4170-0d19-0005-0004-bc88714345d2_ActionId">
    <vt:lpwstr>c5b92d54-4f70-4977-a141-dbba52f297f9</vt:lpwstr>
  </property>
  <property fmtid="{D5CDD505-2E9C-101B-9397-08002B2CF9AE}" pid="18" name="MSIP_Label_defa4170-0d19-0005-0004-bc88714345d2_ContentBits">
    <vt:lpwstr>0</vt:lpwstr>
  </property>
  <property fmtid="{D5CDD505-2E9C-101B-9397-08002B2CF9AE}" pid="19" name="MSIP_Label_defa4170-0d19-0005-0004-bc88714345d2_Tag">
    <vt:lpwstr>10, 3, 0, 1</vt:lpwstr>
  </property>
</Properties>
</file>