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3" r:id="rId3"/>
    <p:sldId id="270" r:id="rId4"/>
    <p:sldId id="257" r:id="rId5"/>
    <p:sldId id="271" r:id="rId6"/>
    <p:sldId id="272" r:id="rId7"/>
    <p:sldId id="267" r:id="rId8"/>
    <p:sldId id="265" r:id="rId9"/>
    <p:sldId id="264" r:id="rId10"/>
    <p:sldId id="259" r:id="rId11"/>
    <p:sldId id="258" r:id="rId12"/>
    <p:sldId id="268" r:id="rId13"/>
    <p:sldId id="260" r:id="rId14"/>
    <p:sldId id="261" r:id="rId15"/>
    <p:sldId id="269" r:id="rId16"/>
    <p:sldId id="275" r:id="rId17"/>
    <p:sldId id="262" r:id="rId18"/>
    <p:sldId id="278" r:id="rId19"/>
    <p:sldId id="279" r:id="rId20"/>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7D5596-35EC-47D5-A4C3-7F43414F3AEC}" v="2" dt="2026-10-06T03:39:22.8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66828" autoAdjust="0"/>
  </p:normalViewPr>
  <p:slideViewPr>
    <p:cSldViewPr snapToGrid="0">
      <p:cViewPr varScale="1">
        <p:scale>
          <a:sx n="74" d="100"/>
          <a:sy n="74" d="100"/>
        </p:scale>
        <p:origin x="19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 Id="rId30"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 Fabish" userId="41a8bf0c-0421-42ab-84c4-f50c5b33c4cc" providerId="ADAL" clId="{80F84AFA-F69A-4100-9F6B-225B546CAE4A}"/>
    <pc:docChg chg="undo redo custSel addSld delSld modSld sldOrd modMainMaster modNotesMaster">
      <pc:chgData name="Robin Fabish" userId="41a8bf0c-0421-42ab-84c4-f50c5b33c4cc" providerId="ADAL" clId="{80F84AFA-F69A-4100-9F6B-225B546CAE4A}" dt="2026-10-06T03:37:14.224" v="2607" actId="20577"/>
      <pc:docMkLst>
        <pc:docMk/>
      </pc:docMkLst>
      <pc:sldChg chg="addSp modSp mod">
        <pc:chgData name="Robin Fabish" userId="41a8bf0c-0421-42ab-84c4-f50c5b33c4cc" providerId="ADAL" clId="{80F84AFA-F69A-4100-9F6B-225B546CAE4A}" dt="2026-10-06T03:37:14.224" v="2607" actId="20577"/>
        <pc:sldMkLst>
          <pc:docMk/>
          <pc:sldMk cId="2940393221" sldId="256"/>
        </pc:sldMkLst>
        <pc:spChg chg="mod">
          <ac:chgData name="Robin Fabish" userId="41a8bf0c-0421-42ab-84c4-f50c5b33c4cc" providerId="ADAL" clId="{80F84AFA-F69A-4100-9F6B-225B546CAE4A}" dt="2026-10-01T01:47:39.502" v="2524" actId="20577"/>
          <ac:spMkLst>
            <pc:docMk/>
            <pc:sldMk cId="2940393221" sldId="256"/>
            <ac:spMk id="2" creationId="{A94E4FBD-3EB2-BF3B-0AEB-13A342365DB6}"/>
          </ac:spMkLst>
        </pc:spChg>
        <pc:spChg chg="mod">
          <ac:chgData name="Robin Fabish" userId="41a8bf0c-0421-42ab-84c4-f50c5b33c4cc" providerId="ADAL" clId="{80F84AFA-F69A-4100-9F6B-225B546CAE4A}" dt="2026-10-06T03:37:14.224" v="2607" actId="20577"/>
          <ac:spMkLst>
            <pc:docMk/>
            <pc:sldMk cId="2940393221" sldId="256"/>
            <ac:spMk id="3" creationId="{F8CA6D1F-ACD1-9E51-45EA-A7F062955661}"/>
          </ac:spMkLst>
        </pc:spChg>
        <pc:picChg chg="add mod">
          <ac:chgData name="Robin Fabish" userId="41a8bf0c-0421-42ab-84c4-f50c5b33c4cc" providerId="ADAL" clId="{80F84AFA-F69A-4100-9F6B-225B546CAE4A}" dt="2026-09-27T20:12:44.471" v="139" actId="1076"/>
          <ac:picMkLst>
            <pc:docMk/>
            <pc:sldMk cId="2940393221" sldId="256"/>
            <ac:picMk id="5" creationId="{E2CAF86D-8D0F-1A5E-79B7-BC24FBAF7B0B}"/>
          </ac:picMkLst>
        </pc:picChg>
      </pc:sldChg>
      <pc:sldChg chg="addSp modSp mod ord">
        <pc:chgData name="Robin Fabish" userId="41a8bf0c-0421-42ab-84c4-f50c5b33c4cc" providerId="ADAL" clId="{80F84AFA-F69A-4100-9F6B-225B546CAE4A}" dt="2026-10-01T01:48:55.711" v="2580" actId="20577"/>
        <pc:sldMkLst>
          <pc:docMk/>
          <pc:sldMk cId="3723227364" sldId="257"/>
        </pc:sldMkLst>
        <pc:spChg chg="mod">
          <ac:chgData name="Robin Fabish" userId="41a8bf0c-0421-42ab-84c4-f50c5b33c4cc" providerId="ADAL" clId="{80F84AFA-F69A-4100-9F6B-225B546CAE4A}" dt="2026-10-01T01:48:55.711" v="2580" actId="20577"/>
          <ac:spMkLst>
            <pc:docMk/>
            <pc:sldMk cId="3723227364" sldId="257"/>
            <ac:spMk id="3" creationId="{4CAC4E6C-15DE-3EBD-41C3-27D067C45A13}"/>
          </ac:spMkLst>
        </pc:spChg>
        <pc:picChg chg="add mod">
          <ac:chgData name="Robin Fabish" userId="41a8bf0c-0421-42ab-84c4-f50c5b33c4cc" providerId="ADAL" clId="{80F84AFA-F69A-4100-9F6B-225B546CAE4A}" dt="2026-09-27T20:13:52.794" v="142" actId="14100"/>
          <ac:picMkLst>
            <pc:docMk/>
            <pc:sldMk cId="3723227364" sldId="257"/>
            <ac:picMk id="5" creationId="{BE6BAEF1-4B73-217A-5923-5157C15DCA33}"/>
          </ac:picMkLst>
        </pc:picChg>
        <pc:picChg chg="add mod">
          <ac:chgData name="Robin Fabish" userId="41a8bf0c-0421-42ab-84c4-f50c5b33c4cc" providerId="ADAL" clId="{80F84AFA-F69A-4100-9F6B-225B546CAE4A}" dt="2026-09-30T04:19:03.057" v="1842" actId="14100"/>
          <ac:picMkLst>
            <pc:docMk/>
            <pc:sldMk cId="3723227364" sldId="257"/>
            <ac:picMk id="6" creationId="{CD53562A-7F7A-6161-C625-A0F6710D9163}"/>
          </ac:picMkLst>
        </pc:picChg>
      </pc:sldChg>
      <pc:sldChg chg="addSp modSp mod setBg">
        <pc:chgData name="Robin Fabish" userId="41a8bf0c-0421-42ab-84c4-f50c5b33c4cc" providerId="ADAL" clId="{80F84AFA-F69A-4100-9F6B-225B546CAE4A}" dt="2026-10-01T01:53:19.716" v="2591" actId="20577"/>
        <pc:sldMkLst>
          <pc:docMk/>
          <pc:sldMk cId="592231233" sldId="258"/>
        </pc:sldMkLst>
        <pc:spChg chg="mod">
          <ac:chgData name="Robin Fabish" userId="41a8bf0c-0421-42ab-84c4-f50c5b33c4cc" providerId="ADAL" clId="{80F84AFA-F69A-4100-9F6B-225B546CAE4A}" dt="2026-09-29T22:03:46.723" v="1707" actId="1076"/>
          <ac:spMkLst>
            <pc:docMk/>
            <pc:sldMk cId="592231233" sldId="258"/>
            <ac:spMk id="2" creationId="{B5A78B1C-90C3-EBE1-9DB8-A5A360DD5456}"/>
          </ac:spMkLst>
        </pc:spChg>
        <pc:spChg chg="mod">
          <ac:chgData name="Robin Fabish" userId="41a8bf0c-0421-42ab-84c4-f50c5b33c4cc" providerId="ADAL" clId="{80F84AFA-F69A-4100-9F6B-225B546CAE4A}" dt="2026-10-01T01:53:19.716" v="2591" actId="20577"/>
          <ac:spMkLst>
            <pc:docMk/>
            <pc:sldMk cId="592231233" sldId="258"/>
            <ac:spMk id="3" creationId="{082CF0A6-535C-BB4F-D22F-0931AD1A1629}"/>
          </ac:spMkLst>
        </pc:spChg>
        <pc:picChg chg="add mod">
          <ac:chgData name="Robin Fabish" userId="41a8bf0c-0421-42ab-84c4-f50c5b33c4cc" providerId="ADAL" clId="{80F84AFA-F69A-4100-9F6B-225B546CAE4A}" dt="2026-09-30T04:46:44.206" v="1963" actId="1076"/>
          <ac:picMkLst>
            <pc:docMk/>
            <pc:sldMk cId="592231233" sldId="258"/>
            <ac:picMk id="5" creationId="{4129CC20-141E-4775-F1DF-4258663AB94F}"/>
          </ac:picMkLst>
        </pc:picChg>
        <pc:picChg chg="add mod">
          <ac:chgData name="Robin Fabish" userId="41a8bf0c-0421-42ab-84c4-f50c5b33c4cc" providerId="ADAL" clId="{80F84AFA-F69A-4100-9F6B-225B546CAE4A}" dt="2026-09-30T04:47:32.100" v="1967" actId="1440"/>
          <ac:picMkLst>
            <pc:docMk/>
            <pc:sldMk cId="592231233" sldId="258"/>
            <ac:picMk id="7" creationId="{1C0F8493-1380-3BCE-532C-36F41C2E5F04}"/>
          </ac:picMkLst>
        </pc:picChg>
      </pc:sldChg>
      <pc:sldChg chg="addSp modSp mod ord">
        <pc:chgData name="Robin Fabish" userId="41a8bf0c-0421-42ab-84c4-f50c5b33c4cc" providerId="ADAL" clId="{80F84AFA-F69A-4100-9F6B-225B546CAE4A}" dt="2026-10-01T01:52:21.059" v="2581" actId="1076"/>
        <pc:sldMkLst>
          <pc:docMk/>
          <pc:sldMk cId="2714386777" sldId="259"/>
        </pc:sldMkLst>
        <pc:spChg chg="mod">
          <ac:chgData name="Robin Fabish" userId="41a8bf0c-0421-42ab-84c4-f50c5b33c4cc" providerId="ADAL" clId="{80F84AFA-F69A-4100-9F6B-225B546CAE4A}" dt="2026-09-30T04:46:28.460" v="1960" actId="1076"/>
          <ac:spMkLst>
            <pc:docMk/>
            <pc:sldMk cId="2714386777" sldId="259"/>
            <ac:spMk id="2" creationId="{C1A4A555-9CBE-961F-70FA-4663A28DF111}"/>
          </ac:spMkLst>
        </pc:spChg>
        <pc:spChg chg="mod">
          <ac:chgData name="Robin Fabish" userId="41a8bf0c-0421-42ab-84c4-f50c5b33c4cc" providerId="ADAL" clId="{80F84AFA-F69A-4100-9F6B-225B546CAE4A}" dt="2026-10-01T01:37:09.907" v="2195" actId="20577"/>
          <ac:spMkLst>
            <pc:docMk/>
            <pc:sldMk cId="2714386777" sldId="259"/>
            <ac:spMk id="3" creationId="{46BF6E74-615C-A87B-A71E-E187BDD4D24F}"/>
          </ac:spMkLst>
        </pc:spChg>
        <pc:picChg chg="add mod modCrop">
          <ac:chgData name="Robin Fabish" userId="41a8bf0c-0421-42ab-84c4-f50c5b33c4cc" providerId="ADAL" clId="{80F84AFA-F69A-4100-9F6B-225B546CAE4A}" dt="2026-09-28T19:39:30.300" v="665" actId="14100"/>
          <ac:picMkLst>
            <pc:docMk/>
            <pc:sldMk cId="2714386777" sldId="259"/>
            <ac:picMk id="5" creationId="{CF1D777A-0D68-B4D2-B34F-9EFD5F7C63B6}"/>
          </ac:picMkLst>
        </pc:picChg>
        <pc:picChg chg="add mod">
          <ac:chgData name="Robin Fabish" userId="41a8bf0c-0421-42ab-84c4-f50c5b33c4cc" providerId="ADAL" clId="{80F84AFA-F69A-4100-9F6B-225B546CAE4A}" dt="2026-09-28T19:39:22.163" v="664" actId="1440"/>
          <ac:picMkLst>
            <pc:docMk/>
            <pc:sldMk cId="2714386777" sldId="259"/>
            <ac:picMk id="6" creationId="{D8E7A860-E461-F387-BC1B-27F783412955}"/>
          </ac:picMkLst>
        </pc:picChg>
        <pc:picChg chg="add mod">
          <ac:chgData name="Robin Fabish" userId="41a8bf0c-0421-42ab-84c4-f50c5b33c4cc" providerId="ADAL" clId="{80F84AFA-F69A-4100-9F6B-225B546CAE4A}" dt="2026-09-30T04:46:25.064" v="1959" actId="1076"/>
          <ac:picMkLst>
            <pc:docMk/>
            <pc:sldMk cId="2714386777" sldId="259"/>
            <ac:picMk id="7" creationId="{D0352A54-DB07-3981-FFDA-AC2F3B56E105}"/>
          </ac:picMkLst>
        </pc:picChg>
        <pc:picChg chg="add mod">
          <ac:chgData name="Robin Fabish" userId="41a8bf0c-0421-42ab-84c4-f50c5b33c4cc" providerId="ADAL" clId="{80F84AFA-F69A-4100-9F6B-225B546CAE4A}" dt="2026-10-01T01:52:21.059" v="2581" actId="1076"/>
          <ac:picMkLst>
            <pc:docMk/>
            <pc:sldMk cId="2714386777" sldId="259"/>
            <ac:picMk id="9" creationId="{805AD30E-D79A-5613-C6A9-0EA2BB3754C2}"/>
          </ac:picMkLst>
        </pc:picChg>
      </pc:sldChg>
      <pc:sldChg chg="addSp delSp modSp mod">
        <pc:chgData name="Robin Fabish" userId="41a8bf0c-0421-42ab-84c4-f50c5b33c4cc" providerId="ADAL" clId="{80F84AFA-F69A-4100-9F6B-225B546CAE4A}" dt="2026-10-01T01:37:32.928" v="2203" actId="27636"/>
        <pc:sldMkLst>
          <pc:docMk/>
          <pc:sldMk cId="3726675813" sldId="260"/>
        </pc:sldMkLst>
        <pc:spChg chg="mod">
          <ac:chgData name="Robin Fabish" userId="41a8bf0c-0421-42ab-84c4-f50c5b33c4cc" providerId="ADAL" clId="{80F84AFA-F69A-4100-9F6B-225B546CAE4A}" dt="2026-10-01T01:37:20.432" v="2196" actId="6549"/>
          <ac:spMkLst>
            <pc:docMk/>
            <pc:sldMk cId="3726675813" sldId="260"/>
            <ac:spMk id="2" creationId="{AD913B31-6777-C0AC-2B84-A5CF45F8B3A1}"/>
          </ac:spMkLst>
        </pc:spChg>
        <pc:spChg chg="mod">
          <ac:chgData name="Robin Fabish" userId="41a8bf0c-0421-42ab-84c4-f50c5b33c4cc" providerId="ADAL" clId="{80F84AFA-F69A-4100-9F6B-225B546CAE4A}" dt="2026-10-01T01:37:32.928" v="2203" actId="27636"/>
          <ac:spMkLst>
            <pc:docMk/>
            <pc:sldMk cId="3726675813" sldId="260"/>
            <ac:spMk id="3" creationId="{11167B9C-AD86-1A65-BEDD-F4FED4E0E52C}"/>
          </ac:spMkLst>
        </pc:spChg>
        <pc:picChg chg="add mod modCrop">
          <ac:chgData name="Robin Fabish" userId="41a8bf0c-0421-42ab-84c4-f50c5b33c4cc" providerId="ADAL" clId="{80F84AFA-F69A-4100-9F6B-225B546CAE4A}" dt="2026-09-29T07:00:59.560" v="825" actId="1440"/>
          <ac:picMkLst>
            <pc:docMk/>
            <pc:sldMk cId="3726675813" sldId="260"/>
            <ac:picMk id="5" creationId="{7E2948B8-D643-2280-A4A1-91E1B477F531}"/>
          </ac:picMkLst>
        </pc:picChg>
        <pc:picChg chg="add mod">
          <ac:chgData name="Robin Fabish" userId="41a8bf0c-0421-42ab-84c4-f50c5b33c4cc" providerId="ADAL" clId="{80F84AFA-F69A-4100-9F6B-225B546CAE4A}" dt="2026-09-30T04:50:38.029" v="2079" actId="1076"/>
          <ac:picMkLst>
            <pc:docMk/>
            <pc:sldMk cId="3726675813" sldId="260"/>
            <ac:picMk id="8" creationId="{CA1C96FA-5C9D-FCF8-7C52-F11E4563DEAF}"/>
          </ac:picMkLst>
        </pc:picChg>
      </pc:sldChg>
      <pc:sldChg chg="addSp modSp mod">
        <pc:chgData name="Robin Fabish" userId="41a8bf0c-0421-42ab-84c4-f50c5b33c4cc" providerId="ADAL" clId="{80F84AFA-F69A-4100-9F6B-225B546CAE4A}" dt="2026-10-01T01:55:13.826" v="2602" actId="20577"/>
        <pc:sldMkLst>
          <pc:docMk/>
          <pc:sldMk cId="752155685" sldId="261"/>
        </pc:sldMkLst>
        <pc:spChg chg="mod">
          <ac:chgData name="Robin Fabish" userId="41a8bf0c-0421-42ab-84c4-f50c5b33c4cc" providerId="ADAL" clId="{80F84AFA-F69A-4100-9F6B-225B546CAE4A}" dt="2026-10-01T01:55:06.409" v="2601" actId="20577"/>
          <ac:spMkLst>
            <pc:docMk/>
            <pc:sldMk cId="752155685" sldId="261"/>
            <ac:spMk id="2" creationId="{7D0B96B7-DDD2-C028-D6D6-9B67202BDC13}"/>
          </ac:spMkLst>
        </pc:spChg>
        <pc:spChg chg="mod">
          <ac:chgData name="Robin Fabish" userId="41a8bf0c-0421-42ab-84c4-f50c5b33c4cc" providerId="ADAL" clId="{80F84AFA-F69A-4100-9F6B-225B546CAE4A}" dt="2026-10-01T01:55:13.826" v="2602" actId="20577"/>
          <ac:spMkLst>
            <pc:docMk/>
            <pc:sldMk cId="752155685" sldId="261"/>
            <ac:spMk id="3" creationId="{9E815494-642F-15E9-085F-7D50A7E4100C}"/>
          </ac:spMkLst>
        </pc:spChg>
        <pc:picChg chg="add mod">
          <ac:chgData name="Robin Fabish" userId="41a8bf0c-0421-42ab-84c4-f50c5b33c4cc" providerId="ADAL" clId="{80F84AFA-F69A-4100-9F6B-225B546CAE4A}" dt="2026-09-30T04:51:25.491" v="2098" actId="14100"/>
          <ac:picMkLst>
            <pc:docMk/>
            <pc:sldMk cId="752155685" sldId="261"/>
            <ac:picMk id="5" creationId="{6D3ED4DD-85EE-B920-E8B5-4537AA60B4DB}"/>
          </ac:picMkLst>
        </pc:picChg>
        <pc:picChg chg="add mod">
          <ac:chgData name="Robin Fabish" userId="41a8bf0c-0421-42ab-84c4-f50c5b33c4cc" providerId="ADAL" clId="{80F84AFA-F69A-4100-9F6B-225B546CAE4A}" dt="2026-09-30T04:51:12.789" v="2095" actId="1076"/>
          <ac:picMkLst>
            <pc:docMk/>
            <pc:sldMk cId="752155685" sldId="261"/>
            <ac:picMk id="6" creationId="{1D8923DD-3432-C377-E976-0C6F1836C178}"/>
          </ac:picMkLst>
        </pc:picChg>
      </pc:sldChg>
      <pc:sldChg chg="addSp modSp mod">
        <pc:chgData name="Robin Fabish" userId="41a8bf0c-0421-42ab-84c4-f50c5b33c4cc" providerId="ADAL" clId="{80F84AFA-F69A-4100-9F6B-225B546CAE4A}" dt="2026-10-01T01:46:29.647" v="2460" actId="6549"/>
        <pc:sldMkLst>
          <pc:docMk/>
          <pc:sldMk cId="391621112" sldId="262"/>
        </pc:sldMkLst>
        <pc:spChg chg="mod">
          <ac:chgData name="Robin Fabish" userId="41a8bf0c-0421-42ab-84c4-f50c5b33c4cc" providerId="ADAL" clId="{80F84AFA-F69A-4100-9F6B-225B546CAE4A}" dt="2026-10-01T01:42:33.515" v="2289" actId="20577"/>
          <ac:spMkLst>
            <pc:docMk/>
            <pc:sldMk cId="391621112" sldId="262"/>
            <ac:spMk id="2" creationId="{77C5D7A5-005B-A212-D12C-E30CFE544CFA}"/>
          </ac:spMkLst>
        </pc:spChg>
        <pc:spChg chg="mod">
          <ac:chgData name="Robin Fabish" userId="41a8bf0c-0421-42ab-84c4-f50c5b33c4cc" providerId="ADAL" clId="{80F84AFA-F69A-4100-9F6B-225B546CAE4A}" dt="2026-10-01T01:46:29.647" v="2460" actId="6549"/>
          <ac:spMkLst>
            <pc:docMk/>
            <pc:sldMk cId="391621112" sldId="262"/>
            <ac:spMk id="3" creationId="{4BEC4E37-BC09-3A3E-6392-D19231E19260}"/>
          </ac:spMkLst>
        </pc:spChg>
        <pc:picChg chg="add mod">
          <ac:chgData name="Robin Fabish" userId="41a8bf0c-0421-42ab-84c4-f50c5b33c4cc" providerId="ADAL" clId="{80F84AFA-F69A-4100-9F6B-225B546CAE4A}" dt="2026-09-30T04:52:29.476" v="2107" actId="1076"/>
          <ac:picMkLst>
            <pc:docMk/>
            <pc:sldMk cId="391621112" sldId="262"/>
            <ac:picMk id="5" creationId="{D7225916-4F46-F615-4FBF-90057D2AB5F7}"/>
          </ac:picMkLst>
        </pc:picChg>
      </pc:sldChg>
      <pc:sldChg chg="addSp modSp new mod">
        <pc:chgData name="Robin Fabish" userId="41a8bf0c-0421-42ab-84c4-f50c5b33c4cc" providerId="ADAL" clId="{80F84AFA-F69A-4100-9F6B-225B546CAE4A}" dt="2026-09-30T04:18:24.058" v="1835" actId="14100"/>
        <pc:sldMkLst>
          <pc:docMk/>
          <pc:sldMk cId="307675841" sldId="263"/>
        </pc:sldMkLst>
        <pc:picChg chg="add mod">
          <ac:chgData name="Robin Fabish" userId="41a8bf0c-0421-42ab-84c4-f50c5b33c4cc" providerId="ADAL" clId="{80F84AFA-F69A-4100-9F6B-225B546CAE4A}" dt="2026-09-30T04:18:24.058" v="1835" actId="14100"/>
          <ac:picMkLst>
            <pc:docMk/>
            <pc:sldMk cId="307675841" sldId="263"/>
            <ac:picMk id="5" creationId="{C3111195-BD77-83D9-977B-BB5913AABC85}"/>
          </ac:picMkLst>
        </pc:picChg>
        <pc:picChg chg="add mod">
          <ac:chgData name="Robin Fabish" userId="41a8bf0c-0421-42ab-84c4-f50c5b33c4cc" providerId="ADAL" clId="{80F84AFA-F69A-4100-9F6B-225B546CAE4A}" dt="2026-09-30T04:18:18.108" v="1833" actId="1076"/>
          <ac:picMkLst>
            <pc:docMk/>
            <pc:sldMk cId="307675841" sldId="263"/>
            <ac:picMk id="6" creationId="{EFBB19D3-D0C2-9665-CD5D-38751EA9300F}"/>
          </ac:picMkLst>
        </pc:picChg>
      </pc:sldChg>
      <pc:sldChg chg="addSp modSp add mod ord">
        <pc:chgData name="Robin Fabish" userId="41a8bf0c-0421-42ab-84c4-f50c5b33c4cc" providerId="ADAL" clId="{80F84AFA-F69A-4100-9F6B-225B546CAE4A}" dt="2026-09-30T19:12:25.414" v="2189" actId="20577"/>
        <pc:sldMkLst>
          <pc:docMk/>
          <pc:sldMk cId="938180719" sldId="264"/>
        </pc:sldMkLst>
        <pc:spChg chg="mod">
          <ac:chgData name="Robin Fabish" userId="41a8bf0c-0421-42ab-84c4-f50c5b33c4cc" providerId="ADAL" clId="{80F84AFA-F69A-4100-9F6B-225B546CAE4A}" dt="2026-09-30T19:11:24.408" v="2178" actId="14100"/>
          <ac:spMkLst>
            <pc:docMk/>
            <pc:sldMk cId="938180719" sldId="264"/>
            <ac:spMk id="2" creationId="{C663514D-03E7-2EB8-BFDE-D9CDA8123431}"/>
          </ac:spMkLst>
        </pc:spChg>
        <pc:spChg chg="mod">
          <ac:chgData name="Robin Fabish" userId="41a8bf0c-0421-42ab-84c4-f50c5b33c4cc" providerId="ADAL" clId="{80F84AFA-F69A-4100-9F6B-225B546CAE4A}" dt="2026-09-30T04:45:32.244" v="1951" actId="14100"/>
          <ac:spMkLst>
            <pc:docMk/>
            <pc:sldMk cId="938180719" sldId="264"/>
            <ac:spMk id="3" creationId="{D65972F7-1AB1-6FC6-8FC0-1EB2C3EEBDCF}"/>
          </ac:spMkLst>
        </pc:spChg>
        <pc:spChg chg="add mod">
          <ac:chgData name="Robin Fabish" userId="41a8bf0c-0421-42ab-84c4-f50c5b33c4cc" providerId="ADAL" clId="{80F84AFA-F69A-4100-9F6B-225B546CAE4A}" dt="2026-09-30T19:12:25.414" v="2189" actId="20577"/>
          <ac:spMkLst>
            <pc:docMk/>
            <pc:sldMk cId="938180719" sldId="264"/>
            <ac:spMk id="6" creationId="{E9F0BF57-C0EA-2620-9CBD-9EC5003B6A09}"/>
          </ac:spMkLst>
        </pc:spChg>
        <pc:picChg chg="add mod">
          <ac:chgData name="Robin Fabish" userId="41a8bf0c-0421-42ab-84c4-f50c5b33c4cc" providerId="ADAL" clId="{80F84AFA-F69A-4100-9F6B-225B546CAE4A}" dt="2026-09-30T04:45:37.805" v="1953" actId="1076"/>
          <ac:picMkLst>
            <pc:docMk/>
            <pc:sldMk cId="938180719" sldId="264"/>
            <ac:picMk id="5" creationId="{4FDB425A-1997-AC96-A488-4B04B119E6C1}"/>
          </ac:picMkLst>
        </pc:picChg>
      </pc:sldChg>
      <pc:sldChg chg="addSp delSp modSp add mod ord addAnim delAnim modAnim">
        <pc:chgData name="Robin Fabish" userId="41a8bf0c-0421-42ab-84c4-f50c5b33c4cc" providerId="ADAL" clId="{80F84AFA-F69A-4100-9F6B-225B546CAE4A}" dt="2026-09-30T19:48:13.441" v="2194"/>
        <pc:sldMkLst>
          <pc:docMk/>
          <pc:sldMk cId="4241024880" sldId="265"/>
        </pc:sldMkLst>
        <pc:spChg chg="mod">
          <ac:chgData name="Robin Fabish" userId="41a8bf0c-0421-42ab-84c4-f50c5b33c4cc" providerId="ADAL" clId="{80F84AFA-F69A-4100-9F6B-225B546CAE4A}" dt="2026-09-30T04:45:11.013" v="1949" actId="14100"/>
          <ac:spMkLst>
            <pc:docMk/>
            <pc:sldMk cId="4241024880" sldId="265"/>
            <ac:spMk id="2" creationId="{6E4BCA30-9D0F-05A9-5D7E-32B9E58DF338}"/>
          </ac:spMkLst>
        </pc:spChg>
        <pc:spChg chg="mod">
          <ac:chgData name="Robin Fabish" userId="41a8bf0c-0421-42ab-84c4-f50c5b33c4cc" providerId="ADAL" clId="{80F84AFA-F69A-4100-9F6B-225B546CAE4A}" dt="2026-09-30T04:45:18.797" v="1950" actId="14100"/>
          <ac:spMkLst>
            <pc:docMk/>
            <pc:sldMk cId="4241024880" sldId="265"/>
            <ac:spMk id="3" creationId="{723E6CEB-75F0-A347-967F-C3F69C2EECA0}"/>
          </ac:spMkLst>
        </pc:spChg>
        <pc:picChg chg="mod">
          <ac:chgData name="Robin Fabish" userId="41a8bf0c-0421-42ab-84c4-f50c5b33c4cc" providerId="ADAL" clId="{80F84AFA-F69A-4100-9F6B-225B546CAE4A}" dt="2026-09-30T04:27:28.786" v="1912" actId="1038"/>
          <ac:picMkLst>
            <pc:docMk/>
            <pc:sldMk cId="4241024880" sldId="265"/>
            <ac:picMk id="4" creationId="{FD07A5A3-19BB-5336-78CE-7B22457C3F79}"/>
          </ac:picMkLst>
        </pc:picChg>
        <pc:picChg chg="mod modCrop">
          <ac:chgData name="Robin Fabish" userId="41a8bf0c-0421-42ab-84c4-f50c5b33c4cc" providerId="ADAL" clId="{80F84AFA-F69A-4100-9F6B-225B546CAE4A}" dt="2026-09-30T04:27:21.240" v="1892" actId="14100"/>
          <ac:picMkLst>
            <pc:docMk/>
            <pc:sldMk cId="4241024880" sldId="265"/>
            <ac:picMk id="5" creationId="{0A498FC0-91A5-3846-2E35-61285106C112}"/>
          </ac:picMkLst>
        </pc:picChg>
        <pc:picChg chg="add mod">
          <ac:chgData name="Robin Fabish" userId="41a8bf0c-0421-42ab-84c4-f50c5b33c4cc" providerId="ADAL" clId="{80F84AFA-F69A-4100-9F6B-225B546CAE4A}" dt="2026-09-30T04:44:54.894" v="1947" actId="1076"/>
          <ac:picMkLst>
            <pc:docMk/>
            <pc:sldMk cId="4241024880" sldId="265"/>
            <ac:picMk id="9" creationId="{D3BC3D6B-B75C-0D10-E658-1A5EF0026D46}"/>
          </ac:picMkLst>
        </pc:picChg>
      </pc:sldChg>
      <pc:sldChg chg="addSp modSp add mod ord">
        <pc:chgData name="Robin Fabish" userId="41a8bf0c-0421-42ab-84c4-f50c5b33c4cc" providerId="ADAL" clId="{80F84AFA-F69A-4100-9F6B-225B546CAE4A}" dt="2026-09-30T04:44:45.236" v="1945" actId="14100"/>
        <pc:sldMkLst>
          <pc:docMk/>
          <pc:sldMk cId="3600408975" sldId="267"/>
        </pc:sldMkLst>
        <pc:spChg chg="mod">
          <ac:chgData name="Robin Fabish" userId="41a8bf0c-0421-42ab-84c4-f50c5b33c4cc" providerId="ADAL" clId="{80F84AFA-F69A-4100-9F6B-225B546CAE4A}" dt="2026-09-30T04:44:40.305" v="1944" actId="1076"/>
          <ac:spMkLst>
            <pc:docMk/>
            <pc:sldMk cId="3600408975" sldId="267"/>
            <ac:spMk id="2" creationId="{6860F66E-18FD-6DA8-AAA3-A0F3BF6F9C76}"/>
          </ac:spMkLst>
        </pc:spChg>
        <pc:spChg chg="mod">
          <ac:chgData name="Robin Fabish" userId="41a8bf0c-0421-42ab-84c4-f50c5b33c4cc" providerId="ADAL" clId="{80F84AFA-F69A-4100-9F6B-225B546CAE4A}" dt="2026-09-30T04:44:45.236" v="1945" actId="14100"/>
          <ac:spMkLst>
            <pc:docMk/>
            <pc:sldMk cId="3600408975" sldId="267"/>
            <ac:spMk id="3" creationId="{0B9A2F04-6488-7555-3329-6397276D3081}"/>
          </ac:spMkLst>
        </pc:spChg>
        <pc:spChg chg="add mod">
          <ac:chgData name="Robin Fabish" userId="41a8bf0c-0421-42ab-84c4-f50c5b33c4cc" providerId="ADAL" clId="{80F84AFA-F69A-4100-9F6B-225B546CAE4A}" dt="2026-09-30T04:43:22.565" v="1938" actId="14100"/>
          <ac:spMkLst>
            <pc:docMk/>
            <pc:sldMk cId="3600408975" sldId="267"/>
            <ac:spMk id="4" creationId="{56FD73C4-E4FC-B4E3-3C3D-DEF9A73842CC}"/>
          </ac:spMkLst>
        </pc:spChg>
        <pc:picChg chg="add mod">
          <ac:chgData name="Robin Fabish" userId="41a8bf0c-0421-42ab-84c4-f50c5b33c4cc" providerId="ADAL" clId="{80F84AFA-F69A-4100-9F6B-225B546CAE4A}" dt="2026-09-30T04:44:35.454" v="1943" actId="1076"/>
          <ac:picMkLst>
            <pc:docMk/>
            <pc:sldMk cId="3600408975" sldId="267"/>
            <ac:picMk id="6" creationId="{5702C76B-221D-3140-D0A8-6F9C88F05DA9}"/>
          </ac:picMkLst>
        </pc:picChg>
      </pc:sldChg>
      <pc:sldChg chg="addSp delSp modSp add mod setBg modAnim">
        <pc:chgData name="Robin Fabish" userId="41a8bf0c-0421-42ab-84c4-f50c5b33c4cc" providerId="ADAL" clId="{80F84AFA-F69A-4100-9F6B-225B546CAE4A}" dt="2026-10-01T01:39:28.262" v="2259" actId="20577"/>
        <pc:sldMkLst>
          <pc:docMk/>
          <pc:sldMk cId="3886273771" sldId="268"/>
        </pc:sldMkLst>
        <pc:spChg chg="mod">
          <ac:chgData name="Robin Fabish" userId="41a8bf0c-0421-42ab-84c4-f50c5b33c4cc" providerId="ADAL" clId="{80F84AFA-F69A-4100-9F6B-225B546CAE4A}" dt="2026-10-01T01:39:28.262" v="2259" actId="20577"/>
          <ac:spMkLst>
            <pc:docMk/>
            <pc:sldMk cId="3886273771" sldId="268"/>
            <ac:spMk id="2" creationId="{DCC37B9F-28DB-8873-9279-4A36E03BD455}"/>
          </ac:spMkLst>
        </pc:spChg>
        <pc:spChg chg="mod">
          <ac:chgData name="Robin Fabish" userId="41a8bf0c-0421-42ab-84c4-f50c5b33c4cc" providerId="ADAL" clId="{80F84AFA-F69A-4100-9F6B-225B546CAE4A}" dt="2026-10-01T01:39:06.911" v="2246" actId="404"/>
          <ac:spMkLst>
            <pc:docMk/>
            <pc:sldMk cId="3886273771" sldId="268"/>
            <ac:spMk id="3" creationId="{283A6EC5-1783-A3DE-559E-6C16B2EC1CFD}"/>
          </ac:spMkLst>
        </pc:spChg>
        <pc:picChg chg="add mod">
          <ac:chgData name="Robin Fabish" userId="41a8bf0c-0421-42ab-84c4-f50c5b33c4cc" providerId="ADAL" clId="{80F84AFA-F69A-4100-9F6B-225B546CAE4A}" dt="2026-09-29T07:10:04.580" v="879" actId="14100"/>
          <ac:picMkLst>
            <pc:docMk/>
            <pc:sldMk cId="3886273771" sldId="268"/>
            <ac:picMk id="5" creationId="{C733FDDE-D8AC-219C-630E-49AC20EBC0D0}"/>
          </ac:picMkLst>
        </pc:picChg>
        <pc:picChg chg="mod">
          <ac:chgData name="Robin Fabish" userId="41a8bf0c-0421-42ab-84c4-f50c5b33c4cc" providerId="ADAL" clId="{80F84AFA-F69A-4100-9F6B-225B546CAE4A}" dt="2026-09-29T07:17:47.556" v="939" actId="1036"/>
          <ac:picMkLst>
            <pc:docMk/>
            <pc:sldMk cId="3886273771" sldId="268"/>
            <ac:picMk id="6" creationId="{BE93E93A-8AAD-63CB-D43D-74F9EDE46F7D}"/>
          </ac:picMkLst>
        </pc:picChg>
        <pc:picChg chg="add mod">
          <ac:chgData name="Robin Fabish" userId="41a8bf0c-0421-42ab-84c4-f50c5b33c4cc" providerId="ADAL" clId="{80F84AFA-F69A-4100-9F6B-225B546CAE4A}" dt="2026-09-30T04:50:17.597" v="2075" actId="1076"/>
          <ac:picMkLst>
            <pc:docMk/>
            <pc:sldMk cId="3886273771" sldId="268"/>
            <ac:picMk id="7" creationId="{8AD4618C-51F9-4A51-E209-A5973060F776}"/>
          </ac:picMkLst>
        </pc:picChg>
        <pc:picChg chg="add mod">
          <ac:chgData name="Robin Fabish" userId="41a8bf0c-0421-42ab-84c4-f50c5b33c4cc" providerId="ADAL" clId="{80F84AFA-F69A-4100-9F6B-225B546CAE4A}" dt="2026-09-29T07:10:10.802" v="902" actId="1038"/>
          <ac:picMkLst>
            <pc:docMk/>
            <pc:sldMk cId="3886273771" sldId="268"/>
            <ac:picMk id="8" creationId="{1E2CE7D8-6714-C12A-FB80-5045AEC4D3CE}"/>
          </ac:picMkLst>
        </pc:picChg>
        <pc:picChg chg="add mod modCrop">
          <ac:chgData name="Robin Fabish" userId="41a8bf0c-0421-42ab-84c4-f50c5b33c4cc" providerId="ADAL" clId="{80F84AFA-F69A-4100-9F6B-225B546CAE4A}" dt="2026-09-29T07:17:07.620" v="935" actId="14100"/>
          <ac:picMkLst>
            <pc:docMk/>
            <pc:sldMk cId="3886273771" sldId="268"/>
            <ac:picMk id="12" creationId="{7DF90E83-9CE1-FABD-9FF7-3190AC33487D}"/>
          </ac:picMkLst>
        </pc:picChg>
        <pc:picChg chg="add mod">
          <ac:chgData name="Robin Fabish" userId="41a8bf0c-0421-42ab-84c4-f50c5b33c4cc" providerId="ADAL" clId="{80F84AFA-F69A-4100-9F6B-225B546CAE4A}" dt="2026-09-29T07:16:40.267" v="931" actId="1035"/>
          <ac:picMkLst>
            <pc:docMk/>
            <pc:sldMk cId="3886273771" sldId="268"/>
            <ac:picMk id="14" creationId="{FDC78022-5123-E37B-0AFB-EB7098C8B1CF}"/>
          </ac:picMkLst>
        </pc:picChg>
      </pc:sldChg>
      <pc:sldChg chg="addSp delSp modSp add mod">
        <pc:chgData name="Robin Fabish" userId="41a8bf0c-0421-42ab-84c4-f50c5b33c4cc" providerId="ADAL" clId="{80F84AFA-F69A-4100-9F6B-225B546CAE4A}" dt="2026-10-01T01:42:12.061" v="2275" actId="14100"/>
        <pc:sldMkLst>
          <pc:docMk/>
          <pc:sldMk cId="206186998" sldId="269"/>
        </pc:sldMkLst>
        <pc:spChg chg="mod">
          <ac:chgData name="Robin Fabish" userId="41a8bf0c-0421-42ab-84c4-f50c5b33c4cc" providerId="ADAL" clId="{80F84AFA-F69A-4100-9F6B-225B546CAE4A}" dt="2026-10-01T01:42:12.061" v="2275" actId="14100"/>
          <ac:spMkLst>
            <pc:docMk/>
            <pc:sldMk cId="206186998" sldId="269"/>
            <ac:spMk id="2" creationId="{4984ACB3-D512-3C8E-B4F3-5011767E8E2F}"/>
          </ac:spMkLst>
        </pc:spChg>
        <pc:graphicFrameChg chg="modGraphic">
          <ac:chgData name="Robin Fabish" userId="41a8bf0c-0421-42ab-84c4-f50c5b33c4cc" providerId="ADAL" clId="{80F84AFA-F69A-4100-9F6B-225B546CAE4A}" dt="2026-09-29T06:53:04.823" v="816" actId="14100"/>
          <ac:graphicFrameMkLst>
            <pc:docMk/>
            <pc:sldMk cId="206186998" sldId="269"/>
            <ac:graphicFrameMk id="4" creationId="{86CD07F6-E12D-FF3A-345C-C2908EB38AF8}"/>
          </ac:graphicFrameMkLst>
        </pc:graphicFrameChg>
        <pc:picChg chg="add mod">
          <ac:chgData name="Robin Fabish" userId="41a8bf0c-0421-42ab-84c4-f50c5b33c4cc" providerId="ADAL" clId="{80F84AFA-F69A-4100-9F6B-225B546CAE4A}" dt="2026-09-29T07:02:58.207" v="859" actId="1038"/>
          <ac:picMkLst>
            <pc:docMk/>
            <pc:sldMk cId="206186998" sldId="269"/>
            <ac:picMk id="5" creationId="{F55233D8-703D-5ED5-A272-DA3C419F454B}"/>
          </ac:picMkLst>
        </pc:picChg>
      </pc:sldChg>
      <pc:sldChg chg="addSp modSp add mod ord modNotes">
        <pc:chgData name="Robin Fabish" userId="41a8bf0c-0421-42ab-84c4-f50c5b33c4cc" providerId="ADAL" clId="{80F84AFA-F69A-4100-9F6B-225B546CAE4A}" dt="2026-09-30T19:13:34.454" v="2192"/>
        <pc:sldMkLst>
          <pc:docMk/>
          <pc:sldMk cId="0" sldId="270"/>
        </pc:sldMkLst>
        <pc:picChg chg="add mod">
          <ac:chgData name="Robin Fabish" userId="41a8bf0c-0421-42ab-84c4-f50c5b33c4cc" providerId="ADAL" clId="{80F84AFA-F69A-4100-9F6B-225B546CAE4A}" dt="2026-09-30T04:18:39.372" v="1838" actId="1076"/>
          <ac:picMkLst>
            <pc:docMk/>
            <pc:sldMk cId="0" sldId="270"/>
            <ac:picMk id="3" creationId="{1C86BDE3-B6AB-01ED-13DC-59DD0D23590A}"/>
          </ac:picMkLst>
        </pc:picChg>
        <pc:picChg chg="mod">
          <ac:chgData name="Robin Fabish" userId="41a8bf0c-0421-42ab-84c4-f50c5b33c4cc" providerId="ADAL" clId="{80F84AFA-F69A-4100-9F6B-225B546CAE4A}" dt="2026-09-30T04:18:30.882" v="1836" actId="1076"/>
          <ac:picMkLst>
            <pc:docMk/>
            <pc:sldMk cId="0" sldId="270"/>
            <ac:picMk id="91" creationId="{00000000-0000-0000-0000-000000000000}"/>
          </ac:picMkLst>
        </pc:picChg>
      </pc:sldChg>
      <pc:sldChg chg="addSp delSp modSp add mod modNotes">
        <pc:chgData name="Robin Fabish" userId="41a8bf0c-0421-42ab-84c4-f50c5b33c4cc" providerId="ADAL" clId="{80F84AFA-F69A-4100-9F6B-225B546CAE4A}" dt="2026-09-30T19:13:34.454" v="2192"/>
        <pc:sldMkLst>
          <pc:docMk/>
          <pc:sldMk cId="0" sldId="271"/>
        </pc:sldMkLst>
        <pc:spChg chg="mod">
          <ac:chgData name="Robin Fabish" userId="41a8bf0c-0421-42ab-84c4-f50c5b33c4cc" providerId="ADAL" clId="{80F84AFA-F69A-4100-9F6B-225B546CAE4A}" dt="2026-09-30T04:19:17.427" v="1843" actId="14100"/>
          <ac:spMkLst>
            <pc:docMk/>
            <pc:sldMk cId="0" sldId="271"/>
            <ac:spMk id="110" creationId="{00000000-0000-0000-0000-000000000000}"/>
          </ac:spMkLst>
        </pc:spChg>
        <pc:spChg chg="mod">
          <ac:chgData name="Robin Fabish" userId="41a8bf0c-0421-42ab-84c4-f50c5b33c4cc" providerId="ADAL" clId="{80F84AFA-F69A-4100-9F6B-225B546CAE4A}" dt="2026-09-30T04:19:33.713" v="1847" actId="14100"/>
          <ac:spMkLst>
            <pc:docMk/>
            <pc:sldMk cId="0" sldId="271"/>
            <ac:spMk id="111" creationId="{00000000-0000-0000-0000-000000000000}"/>
          </ac:spMkLst>
        </pc:spChg>
        <pc:picChg chg="add mod">
          <ac:chgData name="Robin Fabish" userId="41a8bf0c-0421-42ab-84c4-f50c5b33c4cc" providerId="ADAL" clId="{80F84AFA-F69A-4100-9F6B-225B546CAE4A}" dt="2026-09-30T04:19:41.106" v="1849" actId="1076"/>
          <ac:picMkLst>
            <pc:docMk/>
            <pc:sldMk cId="0" sldId="271"/>
            <ac:picMk id="3" creationId="{1899823C-EEF2-3C02-DDBB-8A2DDF2BDDA7}"/>
          </ac:picMkLst>
        </pc:picChg>
        <pc:picChg chg="mod">
          <ac:chgData name="Robin Fabish" userId="41a8bf0c-0421-42ab-84c4-f50c5b33c4cc" providerId="ADAL" clId="{80F84AFA-F69A-4100-9F6B-225B546CAE4A}" dt="2026-09-30T04:19:36.849" v="1848" actId="14100"/>
          <ac:picMkLst>
            <pc:docMk/>
            <pc:sldMk cId="0" sldId="271"/>
            <ac:picMk id="113" creationId="{00000000-0000-0000-0000-000000000000}"/>
          </ac:picMkLst>
        </pc:picChg>
      </pc:sldChg>
      <pc:sldChg chg="addSp modSp add mod addAnim delAnim modAnim modNotes">
        <pc:chgData name="Robin Fabish" userId="41a8bf0c-0421-42ab-84c4-f50c5b33c4cc" providerId="ADAL" clId="{80F84AFA-F69A-4100-9F6B-225B546CAE4A}" dt="2026-10-06T03:36:18.063" v="2604"/>
        <pc:sldMkLst>
          <pc:docMk/>
          <pc:sldMk cId="0" sldId="272"/>
        </pc:sldMkLst>
        <pc:spChg chg="mod">
          <ac:chgData name="Robin Fabish" userId="41a8bf0c-0421-42ab-84c4-f50c5b33c4cc" providerId="ADAL" clId="{80F84AFA-F69A-4100-9F6B-225B546CAE4A}" dt="2026-09-28T19:21:01.059" v="398" actId="20577"/>
          <ac:spMkLst>
            <pc:docMk/>
            <pc:sldMk cId="0" sldId="272"/>
            <ac:spMk id="118" creationId="{00000000-0000-0000-0000-000000000000}"/>
          </ac:spMkLst>
        </pc:spChg>
        <pc:spChg chg="mod">
          <ac:chgData name="Robin Fabish" userId="41a8bf0c-0421-42ab-84c4-f50c5b33c4cc" providerId="ADAL" clId="{80F84AFA-F69A-4100-9F6B-225B546CAE4A}" dt="2026-09-30T04:42:13.542" v="1917" actId="14100"/>
          <ac:spMkLst>
            <pc:docMk/>
            <pc:sldMk cId="0" sldId="272"/>
            <ac:spMk id="119" creationId="{00000000-0000-0000-0000-000000000000}"/>
          </ac:spMkLst>
        </pc:spChg>
        <pc:picChg chg="add mod">
          <ac:chgData name="Robin Fabish" userId="41a8bf0c-0421-42ab-84c4-f50c5b33c4cc" providerId="ADAL" clId="{80F84AFA-F69A-4100-9F6B-225B546CAE4A}" dt="2026-09-30T04:20:02.051" v="1852" actId="1076"/>
          <ac:picMkLst>
            <pc:docMk/>
            <pc:sldMk cId="0" sldId="272"/>
            <ac:picMk id="3" creationId="{3698BEE2-F50A-287A-F401-E023E8AE3B84}"/>
          </ac:picMkLst>
        </pc:picChg>
        <pc:picChg chg="mod">
          <ac:chgData name="Robin Fabish" userId="41a8bf0c-0421-42ab-84c4-f50c5b33c4cc" providerId="ADAL" clId="{80F84AFA-F69A-4100-9F6B-225B546CAE4A}" dt="2026-09-30T04:42:25.006" v="1920" actId="1076"/>
          <ac:picMkLst>
            <pc:docMk/>
            <pc:sldMk cId="0" sldId="272"/>
            <ac:picMk id="120" creationId="{00000000-0000-0000-0000-000000000000}"/>
          </ac:picMkLst>
        </pc:picChg>
      </pc:sldChg>
      <pc:sldChg chg="modSp add mod modNotes">
        <pc:chgData name="Robin Fabish" userId="41a8bf0c-0421-42ab-84c4-f50c5b33c4cc" providerId="ADAL" clId="{80F84AFA-F69A-4100-9F6B-225B546CAE4A}" dt="2026-09-30T19:13:34.454" v="2192"/>
        <pc:sldMkLst>
          <pc:docMk/>
          <pc:sldMk cId="0" sldId="275"/>
        </pc:sldMkLst>
        <pc:picChg chg="mod">
          <ac:chgData name="Robin Fabish" userId="41a8bf0c-0421-42ab-84c4-f50c5b33c4cc" providerId="ADAL" clId="{80F84AFA-F69A-4100-9F6B-225B546CAE4A}" dt="2026-09-29T20:16:20.007" v="1023" actId="14100"/>
          <ac:picMkLst>
            <pc:docMk/>
            <pc:sldMk cId="0" sldId="275"/>
            <ac:picMk id="213" creationId="{00000000-0000-0000-0000-000000000000}"/>
          </ac:picMkLst>
        </pc:picChg>
      </pc:sldChg>
      <pc:sldChg chg="modSp add mod modNotes">
        <pc:chgData name="Robin Fabish" userId="41a8bf0c-0421-42ab-84c4-f50c5b33c4cc" providerId="ADAL" clId="{80F84AFA-F69A-4100-9F6B-225B546CAE4A}" dt="2026-09-30T19:13:34.454" v="2192"/>
        <pc:sldMkLst>
          <pc:docMk/>
          <pc:sldMk cId="0" sldId="278"/>
        </pc:sldMkLst>
        <pc:spChg chg="mod">
          <ac:chgData name="Robin Fabish" userId="41a8bf0c-0421-42ab-84c4-f50c5b33c4cc" providerId="ADAL" clId="{80F84AFA-F69A-4100-9F6B-225B546CAE4A}" dt="2026-09-30T04:53:47.576" v="2142" actId="20577"/>
          <ac:spMkLst>
            <pc:docMk/>
            <pc:sldMk cId="0" sldId="278"/>
            <ac:spMk id="233" creationId="{00000000-0000-0000-0000-000000000000}"/>
          </ac:spMkLst>
        </pc:spChg>
      </pc:sldChg>
      <pc:sldChg chg="modSp new mod">
        <pc:chgData name="Robin Fabish" userId="41a8bf0c-0421-42ab-84c4-f50c5b33c4cc" providerId="ADAL" clId="{80F84AFA-F69A-4100-9F6B-225B546CAE4A}" dt="2026-09-29T20:15:21.653" v="1003" actId="27636"/>
        <pc:sldMkLst>
          <pc:docMk/>
          <pc:sldMk cId="2101389185" sldId="279"/>
        </pc:sldMkLst>
        <pc:spChg chg="mod">
          <ac:chgData name="Robin Fabish" userId="41a8bf0c-0421-42ab-84c4-f50c5b33c4cc" providerId="ADAL" clId="{80F84AFA-F69A-4100-9F6B-225B546CAE4A}" dt="2026-09-29T20:15:21.653" v="1003" actId="27636"/>
          <ac:spMkLst>
            <pc:docMk/>
            <pc:sldMk cId="2101389185" sldId="279"/>
            <ac:spMk id="2" creationId="{24ECE685-3672-9A76-1A46-7D540CB3B32C}"/>
          </ac:spMkLst>
        </pc:spChg>
        <pc:spChg chg="mod">
          <ac:chgData name="Robin Fabish" userId="41a8bf0c-0421-42ab-84c4-f50c5b33c4cc" providerId="ADAL" clId="{80F84AFA-F69A-4100-9F6B-225B546CAE4A}" dt="2026-09-29T20:15:21.641" v="1002" actId="27636"/>
          <ac:spMkLst>
            <pc:docMk/>
            <pc:sldMk cId="2101389185" sldId="279"/>
            <ac:spMk id="3" creationId="{D89C9D78-AF51-08C2-69B6-73698695CC01}"/>
          </ac:spMkLst>
        </pc:spChg>
      </pc:sldChg>
      <pc:sldMasterChg chg="setBg">
        <pc:chgData name="Robin Fabish" userId="41a8bf0c-0421-42ab-84c4-f50c5b33c4cc" providerId="ADAL" clId="{80F84AFA-F69A-4100-9F6B-225B546CAE4A}" dt="2026-09-30T04:17:52.117" v="1829"/>
        <pc:sldMasterMkLst>
          <pc:docMk/>
          <pc:sldMasterMk cId="774982782" sldId="2147483648"/>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0C094098-F8F7-4628-BC5D-E69B57C9EE40}" type="datetimeFigureOut">
              <a:rPr lang="en-NZ" smtClean="0"/>
              <a:t>6/10/2026</a:t>
            </a:fld>
            <a:endParaRPr lang="en-NZ"/>
          </a:p>
        </p:txBody>
      </p:sp>
      <p:sp>
        <p:nvSpPr>
          <p:cNvPr id="4" name="Slide Image Placehold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D5DBC624-F61A-4C16-939A-3626AED5AFE4}" type="slidenum">
              <a:rPr lang="en-NZ" smtClean="0"/>
              <a:t>‹#›</a:t>
            </a:fld>
            <a:endParaRPr lang="en-NZ"/>
          </a:p>
        </p:txBody>
      </p:sp>
    </p:spTree>
    <p:extLst>
      <p:ext uri="{BB962C8B-B14F-4D97-AF65-F5344CB8AC3E}">
        <p14:creationId xmlns:p14="http://schemas.microsoft.com/office/powerpoint/2010/main" val="913661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2c6b96221ed_0_67: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2c6b96221ed_0_67: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c6b96221ed_0_61: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c6b96221ed_0_61: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c6b96221ed_0_74: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c6b96221ed_0_74: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Principles are different to the treaty and </a:t>
            </a:r>
            <a:r>
              <a:rPr lang="en-NZ" dirty="0" err="1"/>
              <a:t>te</a:t>
            </a:r>
            <a:r>
              <a:rPr lang="en-NZ" dirty="0"/>
              <a:t> </a:t>
            </a:r>
            <a:r>
              <a:rPr lang="en-NZ" dirty="0" err="1"/>
              <a:t>tiriti</a:t>
            </a:r>
            <a:r>
              <a:rPr lang="en-NZ" dirty="0"/>
              <a:t> o Waitangi</a:t>
            </a:r>
          </a:p>
          <a:p>
            <a:r>
              <a:rPr lang="en-NZ" dirty="0"/>
              <a:t>Developed by academics, lawyers, judges, government officials, politicians and tribunal experts. Picture of Lord Robin Cooke. </a:t>
            </a:r>
          </a:p>
          <a:p>
            <a:r>
              <a:rPr lang="en-NZ" dirty="0"/>
              <a:t>Attempt to define the treaty’s modern role in Aotearoa NZ</a:t>
            </a:r>
          </a:p>
          <a:p>
            <a:r>
              <a:rPr lang="en-NZ" dirty="0"/>
              <a:t>3 Ps are most well-known principles – ensure Māori input into decision-making and require govt, crown and entities to protect Māori authority</a:t>
            </a:r>
          </a:p>
          <a:p>
            <a:r>
              <a:rPr lang="en-US" dirty="0"/>
              <a:t>Partnership: the Treaty created a relationship between Māori and the Crown and both parties must act with the utmost good faith. </a:t>
            </a:r>
          </a:p>
          <a:p>
            <a:r>
              <a:rPr lang="en-US" dirty="0"/>
              <a:t>Participation: the Crown will provide tāngata whenua with opportunities to engage with decision making processes at all levels.</a:t>
            </a:r>
          </a:p>
          <a:p>
            <a:r>
              <a:rPr lang="en-US" dirty="0"/>
              <a:t>Protection: active protection of Māori interests, rights, taonga and rangatiratanga must be a government priority.</a:t>
            </a:r>
          </a:p>
          <a:p>
            <a:endParaRPr lang="en-US" dirty="0"/>
          </a:p>
          <a:p>
            <a:r>
              <a:rPr lang="en-US" dirty="0"/>
              <a:t>Government prefers principles because they don’t go as far as </a:t>
            </a:r>
            <a:r>
              <a:rPr lang="en-US" dirty="0" err="1"/>
              <a:t>te</a:t>
            </a:r>
            <a:r>
              <a:rPr lang="en-US" dirty="0"/>
              <a:t> </a:t>
            </a:r>
            <a:r>
              <a:rPr lang="en-US" dirty="0" err="1"/>
              <a:t>tiriti</a:t>
            </a:r>
            <a:r>
              <a:rPr lang="en-US" dirty="0"/>
              <a:t> text – allows them to work towards treaty obligations without granting full Māori sovereignty.</a:t>
            </a:r>
          </a:p>
          <a:p>
            <a:r>
              <a:rPr lang="en-US" dirty="0"/>
              <a:t>Kaumātua like </a:t>
            </a:r>
            <a:r>
              <a:rPr lang="en-US" dirty="0" err="1"/>
              <a:t>Tīpene</a:t>
            </a:r>
            <a:r>
              <a:rPr lang="en-US" dirty="0"/>
              <a:t> </a:t>
            </a:r>
            <a:r>
              <a:rPr lang="en-US" dirty="0" err="1"/>
              <a:t>O’Regan</a:t>
            </a:r>
            <a:r>
              <a:rPr lang="en-US" dirty="0"/>
              <a:t> are advocates for the principles.</a:t>
            </a:r>
          </a:p>
          <a:p>
            <a:endParaRPr lang="en-US" dirty="0"/>
          </a:p>
          <a:p>
            <a:r>
              <a:rPr lang="en-US" dirty="0"/>
              <a:t>Later generations of Māori reject principles because iwi and hapū were not part of their creation and don’t go far enough. Partnership is not mana Motuhake!</a:t>
            </a:r>
          </a:p>
          <a:p>
            <a:endParaRPr lang="en-US" dirty="0"/>
          </a:p>
          <a:p>
            <a:r>
              <a:rPr lang="en-US" dirty="0"/>
              <a:t>Hon David Seymour has undertaken to revisit and redefine the principles using edited language from the articles of </a:t>
            </a:r>
            <a:r>
              <a:rPr lang="en-US" dirty="0" err="1"/>
              <a:t>Te</a:t>
            </a:r>
            <a:r>
              <a:rPr lang="en-US" dirty="0"/>
              <a:t> </a:t>
            </a:r>
            <a:r>
              <a:rPr lang="en-US" dirty="0" err="1"/>
              <a:t>Tiriti</a:t>
            </a:r>
            <a:r>
              <a:rPr lang="en-US" dirty="0"/>
              <a:t>.</a:t>
            </a:r>
            <a:endParaRPr lang="en-NZ" dirty="0"/>
          </a:p>
        </p:txBody>
      </p:sp>
      <p:sp>
        <p:nvSpPr>
          <p:cNvPr id="4" name="Slide Number Placeholder 3"/>
          <p:cNvSpPr>
            <a:spLocks noGrp="1"/>
          </p:cNvSpPr>
          <p:nvPr>
            <p:ph type="sldNum" sz="quarter" idx="5"/>
          </p:nvPr>
        </p:nvSpPr>
        <p:spPr/>
        <p:txBody>
          <a:bodyPr/>
          <a:lstStyle/>
          <a:p>
            <a:fld id="{A9627505-7C3C-4464-9C7B-C19A7D4192B2}" type="slidenum">
              <a:rPr lang="en-NZ" smtClean="0"/>
              <a:t>8</a:t>
            </a:fld>
            <a:endParaRPr lang="en-NZ"/>
          </a:p>
        </p:txBody>
      </p:sp>
    </p:spTree>
    <p:extLst>
      <p:ext uri="{BB962C8B-B14F-4D97-AF65-F5344CB8AC3E}">
        <p14:creationId xmlns:p14="http://schemas.microsoft.com/office/powerpoint/2010/main" val="141475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6ca9d464f8_1_7: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6ca9d464f8_1_7: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6ca9d464f8_1_24: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6ca9d464f8_1_24: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8971F-E22C-137D-15C3-E95DB35B0A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0C4EB755-28A5-68B5-934B-0B75C1C128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AC0E443E-1E70-7898-9B75-072ECE1E5A82}"/>
              </a:ext>
            </a:extLst>
          </p:cNvPr>
          <p:cNvSpPr>
            <a:spLocks noGrp="1"/>
          </p:cNvSpPr>
          <p:nvPr>
            <p:ph type="dt" sz="half" idx="10"/>
          </p:nvPr>
        </p:nvSpPr>
        <p:spPr/>
        <p:txBody>
          <a:bodyPr/>
          <a:lstStyle/>
          <a:p>
            <a:fld id="{A8D366C8-55E6-4A5F-A399-59E9D86010AB}" type="datetimeFigureOut">
              <a:rPr lang="en-NZ" smtClean="0"/>
              <a:t>6/10/2026</a:t>
            </a:fld>
            <a:endParaRPr lang="en-NZ"/>
          </a:p>
        </p:txBody>
      </p:sp>
      <p:sp>
        <p:nvSpPr>
          <p:cNvPr id="5" name="Footer Placeholder 4">
            <a:extLst>
              <a:ext uri="{FF2B5EF4-FFF2-40B4-BE49-F238E27FC236}">
                <a16:creationId xmlns:a16="http://schemas.microsoft.com/office/drawing/2014/main" id="{EFCDCA94-D868-6D9D-DA85-5CE8718E931D}"/>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86E5A209-7294-15C3-FBEC-B73C681394B4}"/>
              </a:ext>
            </a:extLst>
          </p:cNvPr>
          <p:cNvSpPr>
            <a:spLocks noGrp="1"/>
          </p:cNvSpPr>
          <p:nvPr>
            <p:ph type="sldNum" sz="quarter" idx="12"/>
          </p:nvPr>
        </p:nvSpPr>
        <p:spPr/>
        <p:txBody>
          <a:bodyPr/>
          <a:lstStyle/>
          <a:p>
            <a:fld id="{9C5D6CF3-E553-467E-B78F-2C5E4B5E1120}" type="slidenum">
              <a:rPr lang="en-NZ" smtClean="0"/>
              <a:t>‹#›</a:t>
            </a:fld>
            <a:endParaRPr lang="en-NZ"/>
          </a:p>
        </p:txBody>
      </p:sp>
    </p:spTree>
    <p:extLst>
      <p:ext uri="{BB962C8B-B14F-4D97-AF65-F5344CB8AC3E}">
        <p14:creationId xmlns:p14="http://schemas.microsoft.com/office/powerpoint/2010/main" val="1139846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AAAF8-4604-96D9-E7CD-A9E9AA18D3A5}"/>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9FBDF3F3-1108-7F87-EB36-4C3B038AF1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629B5C7D-EC53-1459-ABC3-32885EA99C29}"/>
              </a:ext>
            </a:extLst>
          </p:cNvPr>
          <p:cNvSpPr>
            <a:spLocks noGrp="1"/>
          </p:cNvSpPr>
          <p:nvPr>
            <p:ph type="dt" sz="half" idx="10"/>
          </p:nvPr>
        </p:nvSpPr>
        <p:spPr/>
        <p:txBody>
          <a:bodyPr/>
          <a:lstStyle/>
          <a:p>
            <a:fld id="{A8D366C8-55E6-4A5F-A399-59E9D86010AB}" type="datetimeFigureOut">
              <a:rPr lang="en-NZ" smtClean="0"/>
              <a:t>6/10/2026</a:t>
            </a:fld>
            <a:endParaRPr lang="en-NZ"/>
          </a:p>
        </p:txBody>
      </p:sp>
      <p:sp>
        <p:nvSpPr>
          <p:cNvPr id="5" name="Footer Placeholder 4">
            <a:extLst>
              <a:ext uri="{FF2B5EF4-FFF2-40B4-BE49-F238E27FC236}">
                <a16:creationId xmlns:a16="http://schemas.microsoft.com/office/drawing/2014/main" id="{2F4A739D-49CB-E8C6-656F-1F3DD694A180}"/>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4757ABB-AF27-68D6-A81F-402EDA5D9EB2}"/>
              </a:ext>
            </a:extLst>
          </p:cNvPr>
          <p:cNvSpPr>
            <a:spLocks noGrp="1"/>
          </p:cNvSpPr>
          <p:nvPr>
            <p:ph type="sldNum" sz="quarter" idx="12"/>
          </p:nvPr>
        </p:nvSpPr>
        <p:spPr/>
        <p:txBody>
          <a:bodyPr/>
          <a:lstStyle/>
          <a:p>
            <a:fld id="{9C5D6CF3-E553-467E-B78F-2C5E4B5E1120}" type="slidenum">
              <a:rPr lang="en-NZ" smtClean="0"/>
              <a:t>‹#›</a:t>
            </a:fld>
            <a:endParaRPr lang="en-NZ"/>
          </a:p>
        </p:txBody>
      </p:sp>
    </p:spTree>
    <p:extLst>
      <p:ext uri="{BB962C8B-B14F-4D97-AF65-F5344CB8AC3E}">
        <p14:creationId xmlns:p14="http://schemas.microsoft.com/office/powerpoint/2010/main" val="3599013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11974-D196-95D5-074A-1892CC4D6E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D168901A-1B63-9CF0-692D-8179FE27582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19BB73-743C-BBEE-ED62-3FBB2C6F0B7D}"/>
              </a:ext>
            </a:extLst>
          </p:cNvPr>
          <p:cNvSpPr>
            <a:spLocks noGrp="1"/>
          </p:cNvSpPr>
          <p:nvPr>
            <p:ph type="dt" sz="half" idx="10"/>
          </p:nvPr>
        </p:nvSpPr>
        <p:spPr/>
        <p:txBody>
          <a:bodyPr/>
          <a:lstStyle/>
          <a:p>
            <a:fld id="{A8D366C8-55E6-4A5F-A399-59E9D86010AB}" type="datetimeFigureOut">
              <a:rPr lang="en-NZ" smtClean="0"/>
              <a:t>6/10/2026</a:t>
            </a:fld>
            <a:endParaRPr lang="en-NZ"/>
          </a:p>
        </p:txBody>
      </p:sp>
      <p:sp>
        <p:nvSpPr>
          <p:cNvPr id="5" name="Footer Placeholder 4">
            <a:extLst>
              <a:ext uri="{FF2B5EF4-FFF2-40B4-BE49-F238E27FC236}">
                <a16:creationId xmlns:a16="http://schemas.microsoft.com/office/drawing/2014/main" id="{161AAF53-2E60-A889-0092-A550A95F8EA0}"/>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36D3DFCD-8570-115B-3343-25DB317D8B34}"/>
              </a:ext>
            </a:extLst>
          </p:cNvPr>
          <p:cNvSpPr>
            <a:spLocks noGrp="1"/>
          </p:cNvSpPr>
          <p:nvPr>
            <p:ph type="sldNum" sz="quarter" idx="12"/>
          </p:nvPr>
        </p:nvSpPr>
        <p:spPr/>
        <p:txBody>
          <a:bodyPr/>
          <a:lstStyle/>
          <a:p>
            <a:fld id="{9C5D6CF3-E553-467E-B78F-2C5E4B5E1120}" type="slidenum">
              <a:rPr lang="en-NZ" smtClean="0"/>
              <a:t>‹#›</a:t>
            </a:fld>
            <a:endParaRPr lang="en-NZ"/>
          </a:p>
        </p:txBody>
      </p:sp>
    </p:spTree>
    <p:extLst>
      <p:ext uri="{BB962C8B-B14F-4D97-AF65-F5344CB8AC3E}">
        <p14:creationId xmlns:p14="http://schemas.microsoft.com/office/powerpoint/2010/main" val="3075262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FF492-F8AB-FB33-FCD3-245E33D6907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CFC5F4A1-B11D-A44B-5BCF-FFB08CD3D0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283B6A76-897B-3BA5-0CFC-18FD8EC581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AF8FE2CB-9CC0-A7D3-3524-0E1085E81E09}"/>
              </a:ext>
            </a:extLst>
          </p:cNvPr>
          <p:cNvSpPr>
            <a:spLocks noGrp="1"/>
          </p:cNvSpPr>
          <p:nvPr>
            <p:ph type="dt" sz="half" idx="10"/>
          </p:nvPr>
        </p:nvSpPr>
        <p:spPr/>
        <p:txBody>
          <a:bodyPr/>
          <a:lstStyle/>
          <a:p>
            <a:fld id="{A8D366C8-55E6-4A5F-A399-59E9D86010AB}" type="datetimeFigureOut">
              <a:rPr lang="en-NZ" smtClean="0"/>
              <a:t>6/10/2026</a:t>
            </a:fld>
            <a:endParaRPr lang="en-NZ"/>
          </a:p>
        </p:txBody>
      </p:sp>
      <p:sp>
        <p:nvSpPr>
          <p:cNvPr id="6" name="Footer Placeholder 5">
            <a:extLst>
              <a:ext uri="{FF2B5EF4-FFF2-40B4-BE49-F238E27FC236}">
                <a16:creationId xmlns:a16="http://schemas.microsoft.com/office/drawing/2014/main" id="{D7ECF6E3-875C-C10A-6076-4CA2AD88A51C}"/>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CAB7DCF5-B607-1F6B-496A-C881CA2265AF}"/>
              </a:ext>
            </a:extLst>
          </p:cNvPr>
          <p:cNvSpPr>
            <a:spLocks noGrp="1"/>
          </p:cNvSpPr>
          <p:nvPr>
            <p:ph type="sldNum" sz="quarter" idx="12"/>
          </p:nvPr>
        </p:nvSpPr>
        <p:spPr/>
        <p:txBody>
          <a:bodyPr/>
          <a:lstStyle/>
          <a:p>
            <a:fld id="{9C5D6CF3-E553-467E-B78F-2C5E4B5E1120}" type="slidenum">
              <a:rPr lang="en-NZ" smtClean="0"/>
              <a:t>‹#›</a:t>
            </a:fld>
            <a:endParaRPr lang="en-NZ"/>
          </a:p>
        </p:txBody>
      </p:sp>
    </p:spTree>
    <p:extLst>
      <p:ext uri="{BB962C8B-B14F-4D97-AF65-F5344CB8AC3E}">
        <p14:creationId xmlns:p14="http://schemas.microsoft.com/office/powerpoint/2010/main" val="1903894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2CF18-3FC4-8C62-22C9-CD4A5440D71E}"/>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60F59E2A-3617-CC53-9739-EB6401ECCC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A983A2-0FEE-279B-DBF9-ED82F4C969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CE5C2A5E-9468-1573-D735-49739395E6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614089-B2CC-67F8-01B7-F9502681B2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9F473F22-EF9C-2FD5-484F-3F009E0D1BCC}"/>
              </a:ext>
            </a:extLst>
          </p:cNvPr>
          <p:cNvSpPr>
            <a:spLocks noGrp="1"/>
          </p:cNvSpPr>
          <p:nvPr>
            <p:ph type="dt" sz="half" idx="10"/>
          </p:nvPr>
        </p:nvSpPr>
        <p:spPr/>
        <p:txBody>
          <a:bodyPr/>
          <a:lstStyle/>
          <a:p>
            <a:fld id="{A8D366C8-55E6-4A5F-A399-59E9D86010AB}" type="datetimeFigureOut">
              <a:rPr lang="en-NZ" smtClean="0"/>
              <a:t>6/10/2026</a:t>
            </a:fld>
            <a:endParaRPr lang="en-NZ"/>
          </a:p>
        </p:txBody>
      </p:sp>
      <p:sp>
        <p:nvSpPr>
          <p:cNvPr id="8" name="Footer Placeholder 7">
            <a:extLst>
              <a:ext uri="{FF2B5EF4-FFF2-40B4-BE49-F238E27FC236}">
                <a16:creationId xmlns:a16="http://schemas.microsoft.com/office/drawing/2014/main" id="{27DA1511-25A1-119B-8487-EFFC6FF965DF}"/>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D8BDB4A3-78C6-BFF2-75BF-A93EA256D8B3}"/>
              </a:ext>
            </a:extLst>
          </p:cNvPr>
          <p:cNvSpPr>
            <a:spLocks noGrp="1"/>
          </p:cNvSpPr>
          <p:nvPr>
            <p:ph type="sldNum" sz="quarter" idx="12"/>
          </p:nvPr>
        </p:nvSpPr>
        <p:spPr/>
        <p:txBody>
          <a:bodyPr/>
          <a:lstStyle/>
          <a:p>
            <a:fld id="{9C5D6CF3-E553-467E-B78F-2C5E4B5E1120}" type="slidenum">
              <a:rPr lang="en-NZ" smtClean="0"/>
              <a:t>‹#›</a:t>
            </a:fld>
            <a:endParaRPr lang="en-NZ"/>
          </a:p>
        </p:txBody>
      </p:sp>
    </p:spTree>
    <p:extLst>
      <p:ext uri="{BB962C8B-B14F-4D97-AF65-F5344CB8AC3E}">
        <p14:creationId xmlns:p14="http://schemas.microsoft.com/office/powerpoint/2010/main" val="495703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AD588-77DE-8309-CB70-574E91C3B8C1}"/>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19C4AEF0-FEE0-0859-6FCD-CDBF322156F2}"/>
              </a:ext>
            </a:extLst>
          </p:cNvPr>
          <p:cNvSpPr>
            <a:spLocks noGrp="1"/>
          </p:cNvSpPr>
          <p:nvPr>
            <p:ph type="dt" sz="half" idx="10"/>
          </p:nvPr>
        </p:nvSpPr>
        <p:spPr/>
        <p:txBody>
          <a:bodyPr/>
          <a:lstStyle/>
          <a:p>
            <a:fld id="{A8D366C8-55E6-4A5F-A399-59E9D86010AB}" type="datetimeFigureOut">
              <a:rPr lang="en-NZ" smtClean="0"/>
              <a:t>6/10/2026</a:t>
            </a:fld>
            <a:endParaRPr lang="en-NZ"/>
          </a:p>
        </p:txBody>
      </p:sp>
      <p:sp>
        <p:nvSpPr>
          <p:cNvPr id="4" name="Footer Placeholder 3">
            <a:extLst>
              <a:ext uri="{FF2B5EF4-FFF2-40B4-BE49-F238E27FC236}">
                <a16:creationId xmlns:a16="http://schemas.microsoft.com/office/drawing/2014/main" id="{E39E44D0-8FCE-E210-AF54-CFCDC9D5C567}"/>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A221FF21-6F56-D540-2007-5AD0E1468CDB}"/>
              </a:ext>
            </a:extLst>
          </p:cNvPr>
          <p:cNvSpPr>
            <a:spLocks noGrp="1"/>
          </p:cNvSpPr>
          <p:nvPr>
            <p:ph type="sldNum" sz="quarter" idx="12"/>
          </p:nvPr>
        </p:nvSpPr>
        <p:spPr/>
        <p:txBody>
          <a:bodyPr/>
          <a:lstStyle/>
          <a:p>
            <a:fld id="{9C5D6CF3-E553-467E-B78F-2C5E4B5E1120}" type="slidenum">
              <a:rPr lang="en-NZ" smtClean="0"/>
              <a:t>‹#›</a:t>
            </a:fld>
            <a:endParaRPr lang="en-NZ"/>
          </a:p>
        </p:txBody>
      </p:sp>
    </p:spTree>
    <p:extLst>
      <p:ext uri="{BB962C8B-B14F-4D97-AF65-F5344CB8AC3E}">
        <p14:creationId xmlns:p14="http://schemas.microsoft.com/office/powerpoint/2010/main" val="3855599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55FE7F-1992-3BDE-4559-C5D62A2767E7}"/>
              </a:ext>
            </a:extLst>
          </p:cNvPr>
          <p:cNvSpPr>
            <a:spLocks noGrp="1"/>
          </p:cNvSpPr>
          <p:nvPr>
            <p:ph type="dt" sz="half" idx="10"/>
          </p:nvPr>
        </p:nvSpPr>
        <p:spPr/>
        <p:txBody>
          <a:bodyPr/>
          <a:lstStyle/>
          <a:p>
            <a:fld id="{A8D366C8-55E6-4A5F-A399-59E9D86010AB}" type="datetimeFigureOut">
              <a:rPr lang="en-NZ" smtClean="0"/>
              <a:t>6/10/2026</a:t>
            </a:fld>
            <a:endParaRPr lang="en-NZ"/>
          </a:p>
        </p:txBody>
      </p:sp>
      <p:sp>
        <p:nvSpPr>
          <p:cNvPr id="3" name="Footer Placeholder 2">
            <a:extLst>
              <a:ext uri="{FF2B5EF4-FFF2-40B4-BE49-F238E27FC236}">
                <a16:creationId xmlns:a16="http://schemas.microsoft.com/office/drawing/2014/main" id="{64705558-FFA4-A9F8-9C22-2A79D75E42E0}"/>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9BBB88E7-B2D8-83FE-2D53-0CEA143E7550}"/>
              </a:ext>
            </a:extLst>
          </p:cNvPr>
          <p:cNvSpPr>
            <a:spLocks noGrp="1"/>
          </p:cNvSpPr>
          <p:nvPr>
            <p:ph type="sldNum" sz="quarter" idx="12"/>
          </p:nvPr>
        </p:nvSpPr>
        <p:spPr/>
        <p:txBody>
          <a:bodyPr/>
          <a:lstStyle/>
          <a:p>
            <a:fld id="{9C5D6CF3-E553-467E-B78F-2C5E4B5E1120}" type="slidenum">
              <a:rPr lang="en-NZ" smtClean="0"/>
              <a:t>‹#›</a:t>
            </a:fld>
            <a:endParaRPr lang="en-NZ"/>
          </a:p>
        </p:txBody>
      </p:sp>
    </p:spTree>
    <p:extLst>
      <p:ext uri="{BB962C8B-B14F-4D97-AF65-F5344CB8AC3E}">
        <p14:creationId xmlns:p14="http://schemas.microsoft.com/office/powerpoint/2010/main" val="750522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5E09A-6733-654E-019D-CE1010D83B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F54DF9FB-C224-F3EB-32C5-2477663F33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B069D317-A8E9-73E0-31FD-CA15F43E79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386B73-CF69-9B08-E9BC-349FFAAAF665}"/>
              </a:ext>
            </a:extLst>
          </p:cNvPr>
          <p:cNvSpPr>
            <a:spLocks noGrp="1"/>
          </p:cNvSpPr>
          <p:nvPr>
            <p:ph type="dt" sz="half" idx="10"/>
          </p:nvPr>
        </p:nvSpPr>
        <p:spPr/>
        <p:txBody>
          <a:bodyPr/>
          <a:lstStyle/>
          <a:p>
            <a:fld id="{A8D366C8-55E6-4A5F-A399-59E9D86010AB}" type="datetimeFigureOut">
              <a:rPr lang="en-NZ" smtClean="0"/>
              <a:t>6/10/2026</a:t>
            </a:fld>
            <a:endParaRPr lang="en-NZ"/>
          </a:p>
        </p:txBody>
      </p:sp>
      <p:sp>
        <p:nvSpPr>
          <p:cNvPr id="6" name="Footer Placeholder 5">
            <a:extLst>
              <a:ext uri="{FF2B5EF4-FFF2-40B4-BE49-F238E27FC236}">
                <a16:creationId xmlns:a16="http://schemas.microsoft.com/office/drawing/2014/main" id="{985BB117-ABF0-0E9D-B6E9-6210480D98C9}"/>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31FAA438-DE5C-4D83-FB67-17EB2E962165}"/>
              </a:ext>
            </a:extLst>
          </p:cNvPr>
          <p:cNvSpPr>
            <a:spLocks noGrp="1"/>
          </p:cNvSpPr>
          <p:nvPr>
            <p:ph type="sldNum" sz="quarter" idx="12"/>
          </p:nvPr>
        </p:nvSpPr>
        <p:spPr/>
        <p:txBody>
          <a:bodyPr/>
          <a:lstStyle/>
          <a:p>
            <a:fld id="{9C5D6CF3-E553-467E-B78F-2C5E4B5E1120}" type="slidenum">
              <a:rPr lang="en-NZ" smtClean="0"/>
              <a:t>‹#›</a:t>
            </a:fld>
            <a:endParaRPr lang="en-NZ"/>
          </a:p>
        </p:txBody>
      </p:sp>
    </p:spTree>
    <p:extLst>
      <p:ext uri="{BB962C8B-B14F-4D97-AF65-F5344CB8AC3E}">
        <p14:creationId xmlns:p14="http://schemas.microsoft.com/office/powerpoint/2010/main" val="279095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78117-8D21-A1B4-1CF2-91C3ECB5D5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D4C5AD19-F6A5-A3E1-F56A-A2EE9729AE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9A4DBB41-741B-1AF0-01FE-24B83017FD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FFCFCB-D63A-099F-4B5F-87A58879E309}"/>
              </a:ext>
            </a:extLst>
          </p:cNvPr>
          <p:cNvSpPr>
            <a:spLocks noGrp="1"/>
          </p:cNvSpPr>
          <p:nvPr>
            <p:ph type="dt" sz="half" idx="10"/>
          </p:nvPr>
        </p:nvSpPr>
        <p:spPr/>
        <p:txBody>
          <a:bodyPr/>
          <a:lstStyle/>
          <a:p>
            <a:fld id="{A8D366C8-55E6-4A5F-A399-59E9D86010AB}" type="datetimeFigureOut">
              <a:rPr lang="en-NZ" smtClean="0"/>
              <a:t>6/10/2026</a:t>
            </a:fld>
            <a:endParaRPr lang="en-NZ"/>
          </a:p>
        </p:txBody>
      </p:sp>
      <p:sp>
        <p:nvSpPr>
          <p:cNvPr id="6" name="Footer Placeholder 5">
            <a:extLst>
              <a:ext uri="{FF2B5EF4-FFF2-40B4-BE49-F238E27FC236}">
                <a16:creationId xmlns:a16="http://schemas.microsoft.com/office/drawing/2014/main" id="{773D981C-3508-0485-D3BF-9B53290023DE}"/>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75FA616B-D75C-EE68-7E14-062540E233F3}"/>
              </a:ext>
            </a:extLst>
          </p:cNvPr>
          <p:cNvSpPr>
            <a:spLocks noGrp="1"/>
          </p:cNvSpPr>
          <p:nvPr>
            <p:ph type="sldNum" sz="quarter" idx="12"/>
          </p:nvPr>
        </p:nvSpPr>
        <p:spPr/>
        <p:txBody>
          <a:bodyPr/>
          <a:lstStyle/>
          <a:p>
            <a:fld id="{9C5D6CF3-E553-467E-B78F-2C5E4B5E1120}" type="slidenum">
              <a:rPr lang="en-NZ" smtClean="0"/>
              <a:t>‹#›</a:t>
            </a:fld>
            <a:endParaRPr lang="en-NZ"/>
          </a:p>
        </p:txBody>
      </p:sp>
    </p:spTree>
    <p:extLst>
      <p:ext uri="{BB962C8B-B14F-4D97-AF65-F5344CB8AC3E}">
        <p14:creationId xmlns:p14="http://schemas.microsoft.com/office/powerpoint/2010/main" val="3770045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F831D-3DD6-F433-AB51-973D0039D4FD}"/>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2DA9F4A9-18EC-1EDB-394D-312A28A16A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A19B6F0F-7AB0-B4AA-AC86-4F156F4FA9BD}"/>
              </a:ext>
            </a:extLst>
          </p:cNvPr>
          <p:cNvSpPr>
            <a:spLocks noGrp="1"/>
          </p:cNvSpPr>
          <p:nvPr>
            <p:ph type="dt" sz="half" idx="10"/>
          </p:nvPr>
        </p:nvSpPr>
        <p:spPr/>
        <p:txBody>
          <a:bodyPr/>
          <a:lstStyle/>
          <a:p>
            <a:fld id="{A8D366C8-55E6-4A5F-A399-59E9D86010AB}" type="datetimeFigureOut">
              <a:rPr lang="en-NZ" smtClean="0"/>
              <a:t>6/10/2026</a:t>
            </a:fld>
            <a:endParaRPr lang="en-NZ"/>
          </a:p>
        </p:txBody>
      </p:sp>
      <p:sp>
        <p:nvSpPr>
          <p:cNvPr id="5" name="Footer Placeholder 4">
            <a:extLst>
              <a:ext uri="{FF2B5EF4-FFF2-40B4-BE49-F238E27FC236}">
                <a16:creationId xmlns:a16="http://schemas.microsoft.com/office/drawing/2014/main" id="{935ED5AC-5A02-6A78-F192-84F753B04B92}"/>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1113BFBD-EF83-2CDA-7AE3-89A086E4DA89}"/>
              </a:ext>
            </a:extLst>
          </p:cNvPr>
          <p:cNvSpPr>
            <a:spLocks noGrp="1"/>
          </p:cNvSpPr>
          <p:nvPr>
            <p:ph type="sldNum" sz="quarter" idx="12"/>
          </p:nvPr>
        </p:nvSpPr>
        <p:spPr/>
        <p:txBody>
          <a:bodyPr/>
          <a:lstStyle/>
          <a:p>
            <a:fld id="{9C5D6CF3-E553-467E-B78F-2C5E4B5E1120}" type="slidenum">
              <a:rPr lang="en-NZ" smtClean="0"/>
              <a:t>‹#›</a:t>
            </a:fld>
            <a:endParaRPr lang="en-NZ"/>
          </a:p>
        </p:txBody>
      </p:sp>
    </p:spTree>
    <p:extLst>
      <p:ext uri="{BB962C8B-B14F-4D97-AF65-F5344CB8AC3E}">
        <p14:creationId xmlns:p14="http://schemas.microsoft.com/office/powerpoint/2010/main" val="2714486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2C947B-6847-A2A2-8AC5-065B1A8BD5C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4CC062FD-2341-00CF-2330-9A648BAF73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A8112A59-4190-9747-596F-1610D60C272B}"/>
              </a:ext>
            </a:extLst>
          </p:cNvPr>
          <p:cNvSpPr>
            <a:spLocks noGrp="1"/>
          </p:cNvSpPr>
          <p:nvPr>
            <p:ph type="dt" sz="half" idx="10"/>
          </p:nvPr>
        </p:nvSpPr>
        <p:spPr/>
        <p:txBody>
          <a:bodyPr/>
          <a:lstStyle/>
          <a:p>
            <a:fld id="{A8D366C8-55E6-4A5F-A399-59E9D86010AB}" type="datetimeFigureOut">
              <a:rPr lang="en-NZ" smtClean="0"/>
              <a:t>6/10/2026</a:t>
            </a:fld>
            <a:endParaRPr lang="en-NZ"/>
          </a:p>
        </p:txBody>
      </p:sp>
      <p:sp>
        <p:nvSpPr>
          <p:cNvPr id="5" name="Footer Placeholder 4">
            <a:extLst>
              <a:ext uri="{FF2B5EF4-FFF2-40B4-BE49-F238E27FC236}">
                <a16:creationId xmlns:a16="http://schemas.microsoft.com/office/drawing/2014/main" id="{2D766DFD-0E40-06D7-BEC7-F14247D3E954}"/>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1CF41382-7989-91A3-6345-11F8FFCB2562}"/>
              </a:ext>
            </a:extLst>
          </p:cNvPr>
          <p:cNvSpPr>
            <a:spLocks noGrp="1"/>
          </p:cNvSpPr>
          <p:nvPr>
            <p:ph type="sldNum" sz="quarter" idx="12"/>
          </p:nvPr>
        </p:nvSpPr>
        <p:spPr/>
        <p:txBody>
          <a:bodyPr/>
          <a:lstStyle/>
          <a:p>
            <a:fld id="{9C5D6CF3-E553-467E-B78F-2C5E4B5E1120}" type="slidenum">
              <a:rPr lang="en-NZ" smtClean="0"/>
              <a:t>‹#›</a:t>
            </a:fld>
            <a:endParaRPr lang="en-NZ"/>
          </a:p>
        </p:txBody>
      </p:sp>
    </p:spTree>
    <p:extLst>
      <p:ext uri="{BB962C8B-B14F-4D97-AF65-F5344CB8AC3E}">
        <p14:creationId xmlns:p14="http://schemas.microsoft.com/office/powerpoint/2010/main" val="409455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81738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EEDE75-A331-AC9E-C4F4-615CF81687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9B458F78-D84D-7D33-FC2C-7F5398ECF9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913F860A-5273-5F10-2DA0-FBB78A8524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8D366C8-55E6-4A5F-A399-59E9D86010AB}" type="datetimeFigureOut">
              <a:rPr lang="en-NZ" smtClean="0"/>
              <a:t>6/10/2026</a:t>
            </a:fld>
            <a:endParaRPr lang="en-NZ"/>
          </a:p>
        </p:txBody>
      </p:sp>
      <p:sp>
        <p:nvSpPr>
          <p:cNvPr id="5" name="Footer Placeholder 4">
            <a:extLst>
              <a:ext uri="{FF2B5EF4-FFF2-40B4-BE49-F238E27FC236}">
                <a16:creationId xmlns:a16="http://schemas.microsoft.com/office/drawing/2014/main" id="{D47D57B0-F261-1164-614D-B14799FF2A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Z"/>
          </a:p>
        </p:txBody>
      </p:sp>
      <p:sp>
        <p:nvSpPr>
          <p:cNvPr id="6" name="Slide Number Placeholder 5">
            <a:extLst>
              <a:ext uri="{FF2B5EF4-FFF2-40B4-BE49-F238E27FC236}">
                <a16:creationId xmlns:a16="http://schemas.microsoft.com/office/drawing/2014/main" id="{BD91F114-77E3-F60C-A643-67A72665C0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5D6CF3-E553-467E-B78F-2C5E4B5E1120}" type="slidenum">
              <a:rPr lang="en-NZ" smtClean="0"/>
              <a:t>‹#›</a:t>
            </a:fld>
            <a:endParaRPr lang="en-NZ"/>
          </a:p>
        </p:txBody>
      </p:sp>
    </p:spTree>
    <p:extLst>
      <p:ext uri="{BB962C8B-B14F-4D97-AF65-F5344CB8AC3E}">
        <p14:creationId xmlns:p14="http://schemas.microsoft.com/office/powerpoint/2010/main" val="774982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E4FBD-3EB2-BF3B-0AEB-13A342365DB6}"/>
              </a:ext>
            </a:extLst>
          </p:cNvPr>
          <p:cNvSpPr>
            <a:spLocks noGrp="1"/>
          </p:cNvSpPr>
          <p:nvPr>
            <p:ph type="ctrTitle"/>
          </p:nvPr>
        </p:nvSpPr>
        <p:spPr>
          <a:xfrm>
            <a:off x="344031" y="1122363"/>
            <a:ext cx="10509841" cy="2387600"/>
          </a:xfrm>
        </p:spPr>
        <p:txBody>
          <a:bodyPr>
            <a:normAutofit/>
          </a:bodyPr>
          <a:lstStyle/>
          <a:p>
            <a:r>
              <a:rPr lang="en-NZ" dirty="0"/>
              <a:t>Giving Effect to Te Tiriti</a:t>
            </a:r>
            <a:br>
              <a:rPr lang="en-NZ" dirty="0"/>
            </a:br>
            <a:r>
              <a:rPr lang="en-NZ" sz="4000" dirty="0"/>
              <a:t>Institutes of Technology &amp; Polytechnics</a:t>
            </a:r>
            <a:endParaRPr lang="en-NZ" dirty="0"/>
          </a:p>
        </p:txBody>
      </p:sp>
      <p:sp>
        <p:nvSpPr>
          <p:cNvPr id="3" name="Subtitle 2">
            <a:extLst>
              <a:ext uri="{FF2B5EF4-FFF2-40B4-BE49-F238E27FC236}">
                <a16:creationId xmlns:a16="http://schemas.microsoft.com/office/drawing/2014/main" id="{F8CA6D1F-ACD1-9E51-45EA-A7F062955661}"/>
              </a:ext>
            </a:extLst>
          </p:cNvPr>
          <p:cNvSpPr>
            <a:spLocks noGrp="1"/>
          </p:cNvSpPr>
          <p:nvPr>
            <p:ph type="subTitle" idx="1"/>
          </p:nvPr>
        </p:nvSpPr>
        <p:spPr>
          <a:xfrm>
            <a:off x="1524000" y="3921773"/>
            <a:ext cx="9144000" cy="1214406"/>
          </a:xfrm>
        </p:spPr>
        <p:txBody>
          <a:bodyPr/>
          <a:lstStyle/>
          <a:p>
            <a:r>
              <a:rPr lang="en-NZ" dirty="0"/>
              <a:t>Dr Robin Tairāwhiti Fabish</a:t>
            </a:r>
          </a:p>
          <a:p>
            <a:r>
              <a:rPr lang="en-NZ" dirty="0"/>
              <a:t>Pouārahi | Executive Director Māori</a:t>
            </a:r>
          </a:p>
        </p:txBody>
      </p:sp>
      <p:pic>
        <p:nvPicPr>
          <p:cNvPr id="5" name="Picture 4">
            <a:extLst>
              <a:ext uri="{FF2B5EF4-FFF2-40B4-BE49-F238E27FC236}">
                <a16:creationId xmlns:a16="http://schemas.microsoft.com/office/drawing/2014/main" id="{E2CAF86D-8D0F-1A5E-79B7-BC24FBAF7B0B}"/>
              </a:ext>
            </a:extLst>
          </p:cNvPr>
          <p:cNvPicPr>
            <a:picLocks noChangeAspect="1"/>
          </p:cNvPicPr>
          <p:nvPr/>
        </p:nvPicPr>
        <p:blipFill>
          <a:blip r:embed="rId2"/>
          <a:stretch>
            <a:fillRect/>
          </a:stretch>
        </p:blipFill>
        <p:spPr>
          <a:xfrm>
            <a:off x="10853873" y="103350"/>
            <a:ext cx="1255885" cy="6504996"/>
          </a:xfrm>
          <a:prstGeom prst="rect">
            <a:avLst/>
          </a:prstGeom>
        </p:spPr>
      </p:pic>
    </p:spTree>
    <p:extLst>
      <p:ext uri="{BB962C8B-B14F-4D97-AF65-F5344CB8AC3E}">
        <p14:creationId xmlns:p14="http://schemas.microsoft.com/office/powerpoint/2010/main" val="2940393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15563-A359-41C3-ABE0-92578A4CC51B}"/>
              </a:ext>
            </a:extLst>
          </p:cNvPr>
          <p:cNvSpPr>
            <a:spLocks noGrp="1"/>
          </p:cNvSpPr>
          <p:nvPr>
            <p:ph type="title"/>
          </p:nvPr>
        </p:nvSpPr>
        <p:spPr/>
        <p:txBody>
          <a:bodyPr/>
          <a:lstStyle/>
          <a:p>
            <a:endParaRPr lang="en-NZ"/>
          </a:p>
        </p:txBody>
      </p:sp>
      <p:sp>
        <p:nvSpPr>
          <p:cNvPr id="3" name="Content Placeholder 2">
            <a:extLst>
              <a:ext uri="{FF2B5EF4-FFF2-40B4-BE49-F238E27FC236}">
                <a16:creationId xmlns:a16="http://schemas.microsoft.com/office/drawing/2014/main" id="{5E50517D-D6A6-C5EC-58B5-FB3845E8EFCA}"/>
              </a:ext>
            </a:extLst>
          </p:cNvPr>
          <p:cNvSpPr>
            <a:spLocks noGrp="1"/>
          </p:cNvSpPr>
          <p:nvPr>
            <p:ph idx="1"/>
          </p:nvPr>
        </p:nvSpPr>
        <p:spPr/>
        <p:txBody>
          <a:bodyPr/>
          <a:lstStyle/>
          <a:p>
            <a:endParaRPr lang="en-NZ"/>
          </a:p>
        </p:txBody>
      </p:sp>
      <p:pic>
        <p:nvPicPr>
          <p:cNvPr id="5" name="Picture 4">
            <a:extLst>
              <a:ext uri="{FF2B5EF4-FFF2-40B4-BE49-F238E27FC236}">
                <a16:creationId xmlns:a16="http://schemas.microsoft.com/office/drawing/2014/main" id="{C3111195-BD77-83D9-977B-BB5913AABC85}"/>
              </a:ext>
            </a:extLst>
          </p:cNvPr>
          <p:cNvPicPr>
            <a:picLocks noChangeAspect="1"/>
          </p:cNvPicPr>
          <p:nvPr/>
        </p:nvPicPr>
        <p:blipFill>
          <a:blip r:embed="rId2"/>
          <a:stretch>
            <a:fillRect/>
          </a:stretch>
        </p:blipFill>
        <p:spPr>
          <a:xfrm>
            <a:off x="1501881" y="112494"/>
            <a:ext cx="10440572" cy="5858538"/>
          </a:xfrm>
          <a:prstGeom prst="rect">
            <a:avLst/>
          </a:prstGeom>
        </p:spPr>
      </p:pic>
      <p:pic>
        <p:nvPicPr>
          <p:cNvPr id="6" name="Picture 5">
            <a:extLst>
              <a:ext uri="{FF2B5EF4-FFF2-40B4-BE49-F238E27FC236}">
                <a16:creationId xmlns:a16="http://schemas.microsoft.com/office/drawing/2014/main" id="{EFBB19D3-D0C2-9665-CD5D-38751EA9300F}"/>
              </a:ext>
            </a:extLst>
          </p:cNvPr>
          <p:cNvPicPr>
            <a:picLocks noChangeAspect="1"/>
          </p:cNvPicPr>
          <p:nvPr/>
        </p:nvPicPr>
        <p:blipFill>
          <a:blip r:embed="rId3"/>
          <a:stretch>
            <a:fillRect/>
          </a:stretch>
        </p:blipFill>
        <p:spPr>
          <a:xfrm>
            <a:off x="117225" y="112494"/>
            <a:ext cx="1255885" cy="6504996"/>
          </a:xfrm>
          <a:prstGeom prst="rect">
            <a:avLst/>
          </a:prstGeom>
        </p:spPr>
      </p:pic>
    </p:spTree>
    <p:extLst>
      <p:ext uri="{BB962C8B-B14F-4D97-AF65-F5344CB8AC3E}">
        <p14:creationId xmlns:p14="http://schemas.microsoft.com/office/powerpoint/2010/main" val="307675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en"/>
              <a:t>Ngā Tikanga o te Wānanga</a:t>
            </a:r>
            <a:endParaRPr/>
          </a:p>
        </p:txBody>
      </p:sp>
      <p:sp>
        <p:nvSpPr>
          <p:cNvPr id="90" name="Google Shape;90;p16"/>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buNone/>
            </a:pPr>
            <a:r>
              <a:rPr lang="en" sz="2667"/>
              <a:t>Guidelines for our workshop - what’s important for our comfort?</a:t>
            </a:r>
            <a:endParaRPr sz="2667"/>
          </a:p>
          <a:p>
            <a:pPr indent="-474121">
              <a:spcBef>
                <a:spcPts val="1600"/>
              </a:spcBef>
              <a:buSzPts val="2000"/>
              <a:buAutoNum type="arabicPeriod"/>
            </a:pPr>
            <a:r>
              <a:rPr lang="en" sz="2667"/>
              <a:t>Listen to understand</a:t>
            </a:r>
            <a:endParaRPr sz="2667"/>
          </a:p>
          <a:p>
            <a:pPr indent="-474121">
              <a:buSzPts val="2000"/>
              <a:buAutoNum type="arabicPeriod"/>
            </a:pPr>
            <a:r>
              <a:rPr lang="en" sz="2667"/>
              <a:t>Open to learning</a:t>
            </a:r>
            <a:endParaRPr sz="2667"/>
          </a:p>
          <a:p>
            <a:pPr indent="-474121">
              <a:buSzPts val="2000"/>
              <a:buAutoNum type="arabicPeriod"/>
            </a:pPr>
            <a:r>
              <a:rPr lang="en" sz="2667"/>
              <a:t>Respectful challenging</a:t>
            </a:r>
            <a:endParaRPr sz="2667"/>
          </a:p>
          <a:p>
            <a:pPr indent="-474121">
              <a:buSzPts val="2000"/>
              <a:buAutoNum type="arabicPeriod"/>
            </a:pPr>
            <a:r>
              <a:rPr lang="en" sz="2667"/>
              <a:t>Be mindful of mic time</a:t>
            </a:r>
            <a:endParaRPr sz="2667"/>
          </a:p>
        </p:txBody>
      </p:sp>
      <p:pic>
        <p:nvPicPr>
          <p:cNvPr id="91" name="Google Shape;91;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724401" y="2802049"/>
            <a:ext cx="5923431" cy="3931632"/>
          </a:xfrm>
          <a:prstGeom prst="rect">
            <a:avLst/>
          </a:prstGeom>
          <a:noFill/>
          <a:ln w="19050" cap="flat" cmpd="sng">
            <a:solidFill>
              <a:schemeClr val="dk2"/>
            </a:solidFill>
            <a:prstDash val="solid"/>
            <a:round/>
            <a:headEnd type="none" w="sm" len="sm"/>
            <a:tailEnd type="none" w="sm" len="sm"/>
          </a:ln>
        </p:spPr>
      </p:pic>
      <p:pic>
        <p:nvPicPr>
          <p:cNvPr id="3" name="Picture 2">
            <a:extLst>
              <a:ext uri="{FF2B5EF4-FFF2-40B4-BE49-F238E27FC236}">
                <a16:creationId xmlns:a16="http://schemas.microsoft.com/office/drawing/2014/main" id="{1C86BDE3-B6AB-01ED-13DC-59DD0D23590A}"/>
              </a:ext>
            </a:extLst>
          </p:cNvPr>
          <p:cNvPicPr>
            <a:picLocks noChangeAspect="1"/>
          </p:cNvPicPr>
          <p:nvPr/>
        </p:nvPicPr>
        <p:blipFill>
          <a:blip r:embed="rId4"/>
          <a:stretch>
            <a:fillRect/>
          </a:stretch>
        </p:blipFill>
        <p:spPr>
          <a:xfrm>
            <a:off x="10786817" y="103350"/>
            <a:ext cx="1261981" cy="650499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BE6BAEF1-4B73-217A-5923-5157C15DCA3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989499" y="2656113"/>
            <a:ext cx="4044407" cy="404440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F4AC686-B4F6-669C-BF15-695A61C08E90}"/>
              </a:ext>
            </a:extLst>
          </p:cNvPr>
          <p:cNvSpPr>
            <a:spLocks noGrp="1"/>
          </p:cNvSpPr>
          <p:nvPr>
            <p:ph type="title"/>
          </p:nvPr>
        </p:nvSpPr>
        <p:spPr/>
        <p:txBody>
          <a:bodyPr/>
          <a:lstStyle/>
          <a:p>
            <a:r>
              <a:rPr lang="en-NZ" dirty="0" err="1"/>
              <a:t>Whiria</a:t>
            </a:r>
            <a:r>
              <a:rPr lang="en-NZ" dirty="0"/>
              <a:t> te mātauranga</a:t>
            </a:r>
          </a:p>
        </p:txBody>
      </p:sp>
      <p:sp>
        <p:nvSpPr>
          <p:cNvPr id="3" name="Content Placeholder 2">
            <a:extLst>
              <a:ext uri="{FF2B5EF4-FFF2-40B4-BE49-F238E27FC236}">
                <a16:creationId xmlns:a16="http://schemas.microsoft.com/office/drawing/2014/main" id="{4CAC4E6C-15DE-3EBD-41C3-27D067C45A13}"/>
              </a:ext>
            </a:extLst>
          </p:cNvPr>
          <p:cNvSpPr>
            <a:spLocks noGrp="1"/>
          </p:cNvSpPr>
          <p:nvPr>
            <p:ph idx="1"/>
          </p:nvPr>
        </p:nvSpPr>
        <p:spPr>
          <a:xfrm>
            <a:off x="411480" y="1825625"/>
            <a:ext cx="10942320" cy="4351338"/>
          </a:xfrm>
        </p:spPr>
        <p:txBody>
          <a:bodyPr/>
          <a:lstStyle/>
          <a:p>
            <a:r>
              <a:rPr lang="en-NZ" dirty="0"/>
              <a:t>Why is it important to give effect to Te Tiriti?</a:t>
            </a:r>
          </a:p>
          <a:p>
            <a:r>
              <a:rPr lang="en-NZ" dirty="0"/>
              <a:t>How do we do that?</a:t>
            </a:r>
          </a:p>
          <a:p>
            <a:r>
              <a:rPr lang="en-NZ" dirty="0"/>
              <a:t>What are you already doing?</a:t>
            </a:r>
          </a:p>
          <a:p>
            <a:pPr marL="0" indent="0">
              <a:buNone/>
            </a:pPr>
            <a:endParaRPr lang="en-NZ" dirty="0"/>
          </a:p>
          <a:p>
            <a:r>
              <a:rPr lang="en-NZ" dirty="0"/>
              <a:t>Silver Bullet disclaimer!</a:t>
            </a:r>
          </a:p>
        </p:txBody>
      </p:sp>
      <p:pic>
        <p:nvPicPr>
          <p:cNvPr id="6" name="Picture 5">
            <a:extLst>
              <a:ext uri="{FF2B5EF4-FFF2-40B4-BE49-F238E27FC236}">
                <a16:creationId xmlns:a16="http://schemas.microsoft.com/office/drawing/2014/main" id="{CD53562A-7F7A-6161-C625-A0F6710D9163}"/>
              </a:ext>
            </a:extLst>
          </p:cNvPr>
          <p:cNvPicPr>
            <a:picLocks noChangeAspect="1"/>
          </p:cNvPicPr>
          <p:nvPr/>
        </p:nvPicPr>
        <p:blipFill>
          <a:blip r:embed="rId3"/>
          <a:stretch>
            <a:fillRect/>
          </a:stretch>
        </p:blipFill>
        <p:spPr>
          <a:xfrm rot="16200000">
            <a:off x="3442806" y="2201450"/>
            <a:ext cx="1261981" cy="7831407"/>
          </a:xfrm>
          <a:prstGeom prst="rect">
            <a:avLst/>
          </a:prstGeom>
        </p:spPr>
      </p:pic>
    </p:spTree>
    <p:extLst>
      <p:ext uri="{BB962C8B-B14F-4D97-AF65-F5344CB8AC3E}">
        <p14:creationId xmlns:p14="http://schemas.microsoft.com/office/powerpoint/2010/main" val="3723227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1485900" y="593367"/>
            <a:ext cx="10290500" cy="763600"/>
          </a:xfrm>
          <a:prstGeom prst="rect">
            <a:avLst/>
          </a:prstGeom>
        </p:spPr>
        <p:txBody>
          <a:bodyPr spcFirstLastPara="1" vert="horz" wrap="square" lIns="121900" tIns="121900" rIns="121900" bIns="121900" rtlCol="0" anchor="t" anchorCtr="0">
            <a:normAutofit fontScale="90000"/>
          </a:bodyPr>
          <a:lstStyle/>
          <a:p>
            <a:r>
              <a:rPr lang="en" dirty="0"/>
              <a:t>Why? He Whakaputanga - Dec of Independence </a:t>
            </a:r>
            <a:endParaRPr dirty="0"/>
          </a:p>
        </p:txBody>
      </p:sp>
      <p:sp>
        <p:nvSpPr>
          <p:cNvPr id="111" name="Google Shape;111;p19"/>
          <p:cNvSpPr txBox="1">
            <a:spLocks noGrp="1"/>
          </p:cNvSpPr>
          <p:nvPr>
            <p:ph type="body" idx="1"/>
          </p:nvPr>
        </p:nvSpPr>
        <p:spPr>
          <a:xfrm>
            <a:off x="1485899" y="1356967"/>
            <a:ext cx="10290500" cy="4555200"/>
          </a:xfrm>
          <a:prstGeom prst="rect">
            <a:avLst/>
          </a:prstGeom>
        </p:spPr>
        <p:txBody>
          <a:bodyPr spcFirstLastPara="1" vert="horz" wrap="square" lIns="121900" tIns="121900" rIns="121900" bIns="121900" rtlCol="0" anchor="t" anchorCtr="0">
            <a:normAutofit/>
          </a:bodyPr>
          <a:lstStyle/>
          <a:p>
            <a:pPr marL="0" indent="0">
              <a:buNone/>
            </a:pPr>
            <a:r>
              <a:rPr lang="en" sz="2667" dirty="0"/>
              <a:t>We’re the bosses and make the laws here.</a:t>
            </a:r>
            <a:endParaRPr sz="2667" dirty="0"/>
          </a:p>
          <a:p>
            <a:pPr indent="-474121">
              <a:buSzPts val="2000"/>
            </a:pPr>
            <a:r>
              <a:rPr lang="en" sz="2667" dirty="0"/>
              <a:t>1835</a:t>
            </a:r>
            <a:endParaRPr sz="2667" dirty="0"/>
          </a:p>
          <a:p>
            <a:pPr indent="-474121">
              <a:buSzPts val="2000"/>
            </a:pPr>
            <a:r>
              <a:rPr lang="en" sz="2667" dirty="0"/>
              <a:t>34 +18</a:t>
            </a:r>
          </a:p>
          <a:p>
            <a:pPr indent="-474121">
              <a:buSzPts val="2000"/>
            </a:pPr>
            <a:r>
              <a:rPr lang="en" sz="2667" dirty="0"/>
              <a:t>Te Hāpuku</a:t>
            </a:r>
          </a:p>
          <a:p>
            <a:pPr indent="-474121">
              <a:buSzPts val="2000"/>
            </a:pPr>
            <a:r>
              <a:rPr lang="en" sz="2667" dirty="0"/>
              <a:t>Potatau</a:t>
            </a:r>
          </a:p>
          <a:p>
            <a:pPr indent="-474121">
              <a:buSzPts val="2000"/>
            </a:pPr>
            <a:r>
              <a:rPr lang="en-NZ" sz="2667" dirty="0"/>
              <a:t>Te Matua me te </a:t>
            </a:r>
            <a:r>
              <a:rPr lang="en-NZ" sz="2667" dirty="0" err="1"/>
              <a:t>Tamaiti</a:t>
            </a:r>
            <a:r>
              <a:rPr lang="en-NZ" sz="2667" dirty="0"/>
              <a:t> - Hone Sadler</a:t>
            </a:r>
          </a:p>
          <a:p>
            <a:pPr indent="-474121">
              <a:buSzPts val="2000"/>
            </a:pPr>
            <a:r>
              <a:rPr lang="en-NZ" sz="2667" dirty="0"/>
              <a:t>Te Haki - Te Kara</a:t>
            </a:r>
            <a:endParaRPr sz="2667" dirty="0"/>
          </a:p>
        </p:txBody>
      </p:sp>
      <p:pic>
        <p:nvPicPr>
          <p:cNvPr id="112" name="Google Shape;112;p1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657800" y="1246267"/>
            <a:ext cx="2390869" cy="5501036"/>
          </a:xfrm>
          <a:prstGeom prst="rect">
            <a:avLst/>
          </a:prstGeom>
          <a:noFill/>
          <a:ln w="19050" cap="flat" cmpd="sng">
            <a:solidFill>
              <a:schemeClr val="dk2"/>
            </a:solidFill>
            <a:prstDash val="solid"/>
            <a:round/>
            <a:headEnd type="none" w="sm" len="sm"/>
            <a:tailEnd type="none" w="sm" len="sm"/>
          </a:ln>
        </p:spPr>
      </p:pic>
      <p:pic>
        <p:nvPicPr>
          <p:cNvPr id="113" name="Google Shape;113;p19"/>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572000" y="4171950"/>
            <a:ext cx="5375932" cy="2575351"/>
          </a:xfrm>
          <a:prstGeom prst="rect">
            <a:avLst/>
          </a:prstGeom>
          <a:noFill/>
          <a:ln w="19050" cap="flat" cmpd="sng">
            <a:solidFill>
              <a:schemeClr val="dk2"/>
            </a:solidFill>
            <a:prstDash val="solid"/>
            <a:round/>
            <a:headEnd type="none" w="sm" len="sm"/>
            <a:tailEnd type="none" w="sm" len="sm"/>
          </a:ln>
        </p:spPr>
      </p:pic>
      <p:pic>
        <p:nvPicPr>
          <p:cNvPr id="3" name="Picture 2">
            <a:extLst>
              <a:ext uri="{FF2B5EF4-FFF2-40B4-BE49-F238E27FC236}">
                <a16:creationId xmlns:a16="http://schemas.microsoft.com/office/drawing/2014/main" id="{1899823C-EEF2-3C02-DDBB-8A2DDF2BDDA7}"/>
              </a:ext>
            </a:extLst>
          </p:cNvPr>
          <p:cNvPicPr>
            <a:picLocks noChangeAspect="1"/>
          </p:cNvPicPr>
          <p:nvPr/>
        </p:nvPicPr>
        <p:blipFill>
          <a:blip r:embed="rId5"/>
          <a:stretch>
            <a:fillRect/>
          </a:stretch>
        </p:blipFill>
        <p:spPr>
          <a:xfrm>
            <a:off x="143331" y="176502"/>
            <a:ext cx="1261981" cy="650499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0"/>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en" dirty="0"/>
              <a:t>Why? Te Tiriti o Waitangi</a:t>
            </a:r>
            <a:endParaRPr dirty="0"/>
          </a:p>
        </p:txBody>
      </p:sp>
      <p:sp>
        <p:nvSpPr>
          <p:cNvPr id="119" name="Google Shape;119;p20"/>
          <p:cNvSpPr txBox="1">
            <a:spLocks noGrp="1"/>
          </p:cNvSpPr>
          <p:nvPr>
            <p:ph type="body" idx="1"/>
          </p:nvPr>
        </p:nvSpPr>
        <p:spPr>
          <a:xfrm>
            <a:off x="-41600" y="1536632"/>
            <a:ext cx="9789104" cy="5120199"/>
          </a:xfrm>
          <a:prstGeom prst="rect">
            <a:avLst/>
          </a:prstGeom>
        </p:spPr>
        <p:txBody>
          <a:bodyPr spcFirstLastPara="1" vert="horz" wrap="square" lIns="121900" tIns="121900" rIns="121900" bIns="121900" rtlCol="0" anchor="t" anchorCtr="0">
            <a:noAutofit/>
          </a:bodyPr>
          <a:lstStyle/>
          <a:p>
            <a:pPr marL="0" indent="0">
              <a:lnSpc>
                <a:spcPct val="80000"/>
              </a:lnSpc>
              <a:buClr>
                <a:schemeClr val="dk1"/>
              </a:buClr>
              <a:buSzPct val="49634"/>
              <a:buNone/>
            </a:pPr>
            <a:r>
              <a:rPr lang="en" sz="2400" dirty="0">
                <a:solidFill>
                  <a:schemeClr val="dk1"/>
                </a:solidFill>
              </a:rPr>
              <a:t>What’s in it? </a:t>
            </a:r>
            <a:endParaRPr sz="2400" dirty="0">
              <a:solidFill>
                <a:schemeClr val="dk1"/>
              </a:solidFill>
            </a:endParaRPr>
          </a:p>
          <a:p>
            <a:pPr marL="0" indent="0">
              <a:lnSpc>
                <a:spcPct val="80000"/>
              </a:lnSpc>
              <a:buClr>
                <a:schemeClr val="dk1"/>
              </a:buClr>
              <a:buSzPct val="49634"/>
              <a:buNone/>
            </a:pPr>
            <a:endParaRPr sz="2400" dirty="0">
              <a:solidFill>
                <a:schemeClr val="dk1"/>
              </a:solidFill>
            </a:endParaRPr>
          </a:p>
          <a:p>
            <a:pPr marL="0" indent="0">
              <a:lnSpc>
                <a:spcPct val="80000"/>
              </a:lnSpc>
              <a:buClr>
                <a:schemeClr val="dk1"/>
              </a:buClr>
              <a:buSzPct val="49634"/>
              <a:buNone/>
            </a:pPr>
            <a:r>
              <a:rPr lang="en" sz="2400" dirty="0">
                <a:solidFill>
                  <a:schemeClr val="dk1"/>
                </a:solidFill>
              </a:rPr>
              <a:t>5 elements</a:t>
            </a:r>
            <a:endParaRPr sz="2400" dirty="0">
              <a:solidFill>
                <a:schemeClr val="dk1"/>
              </a:solidFill>
            </a:endParaRPr>
          </a:p>
          <a:p>
            <a:pPr marL="0" indent="0">
              <a:lnSpc>
                <a:spcPct val="80000"/>
              </a:lnSpc>
              <a:buClr>
                <a:schemeClr val="dk1"/>
              </a:buClr>
              <a:buSzPct val="49634"/>
              <a:buNone/>
            </a:pPr>
            <a:endParaRPr sz="2400" dirty="0">
              <a:solidFill>
                <a:schemeClr val="dk1"/>
              </a:solidFill>
            </a:endParaRPr>
          </a:p>
          <a:p>
            <a:pPr marL="0" indent="0">
              <a:lnSpc>
                <a:spcPct val="80000"/>
              </a:lnSpc>
              <a:buClr>
                <a:schemeClr val="dk1"/>
              </a:buClr>
              <a:buSzPct val="49634"/>
              <a:buNone/>
            </a:pPr>
            <a:r>
              <a:rPr lang="en" sz="2400" dirty="0">
                <a:solidFill>
                  <a:schemeClr val="dk1"/>
                </a:solidFill>
              </a:rPr>
              <a:t>Versions</a:t>
            </a:r>
            <a:endParaRPr sz="2400" dirty="0">
              <a:solidFill>
                <a:schemeClr val="dk1"/>
              </a:solidFill>
            </a:endParaRPr>
          </a:p>
          <a:p>
            <a:pPr indent="-452319">
              <a:lnSpc>
                <a:spcPct val="95000"/>
              </a:lnSpc>
              <a:buClr>
                <a:schemeClr val="dk1"/>
              </a:buClr>
              <a:buSzPct val="100000"/>
              <a:buAutoNum type="arabicPeriod"/>
            </a:pPr>
            <a:r>
              <a:rPr lang="en" sz="2400" dirty="0">
                <a:solidFill>
                  <a:schemeClr val="dk1"/>
                </a:solidFill>
              </a:rPr>
              <a:t>Kāwanatanga (Governance) vs Sovereignty</a:t>
            </a:r>
            <a:endParaRPr sz="2400" dirty="0">
              <a:solidFill>
                <a:schemeClr val="dk1"/>
              </a:solidFill>
            </a:endParaRPr>
          </a:p>
          <a:p>
            <a:pPr indent="-452319">
              <a:lnSpc>
                <a:spcPct val="95000"/>
              </a:lnSpc>
              <a:buClr>
                <a:schemeClr val="dk1"/>
              </a:buClr>
              <a:buSzPct val="100000"/>
              <a:buAutoNum type="arabicPeriod"/>
            </a:pPr>
            <a:r>
              <a:rPr lang="en" sz="2400" dirty="0">
                <a:solidFill>
                  <a:schemeClr val="dk1"/>
                </a:solidFill>
              </a:rPr>
              <a:t>Tino Rangatiratanga (Chieftainship) vs Exclusive &amp; undisturbed possession</a:t>
            </a:r>
            <a:endParaRPr sz="2400" dirty="0">
              <a:solidFill>
                <a:schemeClr val="dk1"/>
              </a:solidFill>
            </a:endParaRPr>
          </a:p>
          <a:p>
            <a:pPr indent="-452319">
              <a:lnSpc>
                <a:spcPct val="95000"/>
              </a:lnSpc>
              <a:buClr>
                <a:schemeClr val="dk1"/>
              </a:buClr>
              <a:buSzPct val="100000"/>
              <a:buAutoNum type="arabicPeriod"/>
            </a:pPr>
            <a:r>
              <a:rPr lang="en" sz="2400" dirty="0">
                <a:solidFill>
                  <a:schemeClr val="dk1"/>
                </a:solidFill>
              </a:rPr>
              <a:t>Tikanga rite tahi - same rights as British</a:t>
            </a:r>
            <a:endParaRPr sz="2400" dirty="0">
              <a:solidFill>
                <a:schemeClr val="dk1"/>
              </a:solidFill>
            </a:endParaRPr>
          </a:p>
          <a:p>
            <a:pPr marL="0" indent="0">
              <a:lnSpc>
                <a:spcPct val="100000"/>
              </a:lnSpc>
              <a:spcBef>
                <a:spcPts val="1600"/>
              </a:spcBef>
              <a:buNone/>
            </a:pPr>
            <a:r>
              <a:rPr lang="en" sz="2400" dirty="0">
                <a:solidFill>
                  <a:schemeClr val="dk1"/>
                </a:solidFill>
              </a:rPr>
              <a:t>Contra preferentem </a:t>
            </a:r>
            <a:endParaRPr sz="2400" dirty="0">
              <a:solidFill>
                <a:schemeClr val="dk1"/>
              </a:solidFill>
            </a:endParaRPr>
          </a:p>
          <a:p>
            <a:pPr indent="-452319">
              <a:lnSpc>
                <a:spcPct val="100000"/>
              </a:lnSpc>
              <a:buClr>
                <a:schemeClr val="dk1"/>
              </a:buClr>
              <a:buSzPct val="100000"/>
            </a:pPr>
            <a:r>
              <a:rPr lang="en" sz="2400" dirty="0">
                <a:solidFill>
                  <a:schemeClr val="dk1"/>
                </a:solidFill>
              </a:rPr>
              <a:t>international law principle</a:t>
            </a:r>
            <a:endParaRPr sz="2400" dirty="0">
              <a:solidFill>
                <a:schemeClr val="dk1"/>
              </a:solidFill>
            </a:endParaRPr>
          </a:p>
          <a:p>
            <a:pPr indent="-452319">
              <a:lnSpc>
                <a:spcPct val="100000"/>
              </a:lnSpc>
              <a:buClr>
                <a:schemeClr val="dk1"/>
              </a:buClr>
              <a:buSzPct val="100000"/>
            </a:pPr>
            <a:r>
              <a:rPr lang="en" sz="2400" dirty="0">
                <a:solidFill>
                  <a:schemeClr val="dk1"/>
                </a:solidFill>
              </a:rPr>
              <a:t>Ambiguity against drafter</a:t>
            </a:r>
          </a:p>
          <a:p>
            <a:pPr marL="157266" indent="0">
              <a:lnSpc>
                <a:spcPct val="100000"/>
              </a:lnSpc>
              <a:buClr>
                <a:schemeClr val="dk1"/>
              </a:buClr>
              <a:buSzPct val="100000"/>
              <a:buNone/>
            </a:pPr>
            <a:endParaRPr sz="2400" dirty="0">
              <a:solidFill>
                <a:schemeClr val="dk1"/>
              </a:solidFill>
            </a:endParaRPr>
          </a:p>
          <a:p>
            <a:pPr marL="0" indent="0">
              <a:lnSpc>
                <a:spcPct val="95000"/>
              </a:lnSpc>
              <a:spcAft>
                <a:spcPts val="1600"/>
              </a:spcAft>
              <a:buClr>
                <a:schemeClr val="dk1"/>
              </a:buClr>
              <a:buSzPct val="49634"/>
              <a:buNone/>
            </a:pPr>
            <a:r>
              <a:rPr lang="en" sz="2400" dirty="0">
                <a:solidFill>
                  <a:schemeClr val="dk1"/>
                </a:solidFill>
              </a:rPr>
              <a:t>500 vs 39 signatures</a:t>
            </a:r>
            <a:endParaRPr sz="2400" dirty="0"/>
          </a:p>
        </p:txBody>
      </p:sp>
      <p:pic>
        <p:nvPicPr>
          <p:cNvPr id="120" name="Google Shape;120;p2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583168" y="201169"/>
            <a:ext cx="2328672" cy="4855463"/>
          </a:xfrm>
          <a:prstGeom prst="rect">
            <a:avLst/>
          </a:prstGeom>
          <a:noFill/>
          <a:ln>
            <a:noFill/>
          </a:ln>
        </p:spPr>
      </p:pic>
      <p:pic>
        <p:nvPicPr>
          <p:cNvPr id="3" name="Picture 2">
            <a:extLst>
              <a:ext uri="{FF2B5EF4-FFF2-40B4-BE49-F238E27FC236}">
                <a16:creationId xmlns:a16="http://schemas.microsoft.com/office/drawing/2014/main" id="{3698BEE2-F50A-287A-F401-E023E8AE3B84}"/>
              </a:ext>
            </a:extLst>
          </p:cNvPr>
          <p:cNvPicPr>
            <a:picLocks noChangeAspect="1"/>
          </p:cNvPicPr>
          <p:nvPr/>
        </p:nvPicPr>
        <p:blipFill>
          <a:blip r:embed="rId4"/>
          <a:stretch>
            <a:fillRect/>
          </a:stretch>
        </p:blipFill>
        <p:spPr>
          <a:xfrm>
            <a:off x="10840019" y="176502"/>
            <a:ext cx="1261981" cy="65049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9">
                                            <p:txEl>
                                              <p:pRg st="4" end="4"/>
                                            </p:txEl>
                                          </p:spTgt>
                                        </p:tgtEl>
                                        <p:attrNameLst>
                                          <p:attrName>style.visibility</p:attrName>
                                        </p:attrNameLst>
                                      </p:cBhvr>
                                      <p:to>
                                        <p:strVal val="visible"/>
                                      </p:to>
                                    </p:set>
                                    <p:anim calcmode="lin" valueType="num">
                                      <p:cBhvr additive="base">
                                        <p:cTn id="7" dur="500" fill="hold"/>
                                        <p:tgtEl>
                                          <p:spTgt spid="119">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9">
                                            <p:txEl>
                                              <p:pRg st="5" end="5"/>
                                            </p:txEl>
                                          </p:spTgt>
                                        </p:tgtEl>
                                        <p:attrNameLst>
                                          <p:attrName>style.visibility</p:attrName>
                                        </p:attrNameLst>
                                      </p:cBhvr>
                                      <p:to>
                                        <p:strVal val="visible"/>
                                      </p:to>
                                    </p:set>
                                    <p:anim calcmode="lin" valueType="num">
                                      <p:cBhvr additive="base">
                                        <p:cTn id="13" dur="500" fill="hold"/>
                                        <p:tgtEl>
                                          <p:spTgt spid="119">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9">
                                            <p:txEl>
                                              <p:pRg st="6" end="6"/>
                                            </p:txEl>
                                          </p:spTgt>
                                        </p:tgtEl>
                                        <p:attrNameLst>
                                          <p:attrName>style.visibility</p:attrName>
                                        </p:attrNameLst>
                                      </p:cBhvr>
                                      <p:to>
                                        <p:strVal val="visible"/>
                                      </p:to>
                                    </p:set>
                                    <p:anim calcmode="lin" valueType="num">
                                      <p:cBhvr additive="base">
                                        <p:cTn id="19" dur="500" fill="hold"/>
                                        <p:tgtEl>
                                          <p:spTgt spid="119">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9">
                                            <p:txEl>
                                              <p:pRg st="7" end="7"/>
                                            </p:txEl>
                                          </p:spTgt>
                                        </p:tgtEl>
                                        <p:attrNameLst>
                                          <p:attrName>style.visibility</p:attrName>
                                        </p:attrNameLst>
                                      </p:cBhvr>
                                      <p:to>
                                        <p:strVal val="visible"/>
                                      </p:to>
                                    </p:set>
                                    <p:anim calcmode="lin" valueType="num">
                                      <p:cBhvr additive="base">
                                        <p:cTn id="25" dur="500" fill="hold"/>
                                        <p:tgtEl>
                                          <p:spTgt spid="119">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9">
                                            <p:txEl>
                                              <p:pRg st="8" end="8"/>
                                            </p:txEl>
                                          </p:spTgt>
                                        </p:tgtEl>
                                        <p:attrNameLst>
                                          <p:attrName>style.visibility</p:attrName>
                                        </p:attrNameLst>
                                      </p:cBhvr>
                                      <p:to>
                                        <p:strVal val="visible"/>
                                      </p:to>
                                    </p:set>
                                    <p:anim calcmode="lin" valueType="num">
                                      <p:cBhvr additive="base">
                                        <p:cTn id="31" dur="500" fill="hold"/>
                                        <p:tgtEl>
                                          <p:spTgt spid="119">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9">
                                            <p:txEl>
                                              <p:pRg st="9" end="9"/>
                                            </p:txEl>
                                          </p:spTgt>
                                        </p:tgtEl>
                                        <p:attrNameLst>
                                          <p:attrName>style.visibility</p:attrName>
                                        </p:attrNameLst>
                                      </p:cBhvr>
                                      <p:to>
                                        <p:strVal val="visible"/>
                                      </p:to>
                                    </p:set>
                                    <p:anim calcmode="lin" valueType="num">
                                      <p:cBhvr additive="base">
                                        <p:cTn id="37" dur="500" fill="hold"/>
                                        <p:tgtEl>
                                          <p:spTgt spid="119">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19">
                                            <p:txEl>
                                              <p:pRg st="10" end="10"/>
                                            </p:txEl>
                                          </p:spTgt>
                                        </p:tgtEl>
                                        <p:attrNameLst>
                                          <p:attrName>style.visibility</p:attrName>
                                        </p:attrNameLst>
                                      </p:cBhvr>
                                      <p:to>
                                        <p:strVal val="visible"/>
                                      </p:to>
                                    </p:set>
                                    <p:anim calcmode="lin" valueType="num">
                                      <p:cBhvr additive="base">
                                        <p:cTn id="43" dur="500" fill="hold"/>
                                        <p:tgtEl>
                                          <p:spTgt spid="119">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19">
                                            <p:txEl>
                                              <p:pRg st="12" end="12"/>
                                            </p:txEl>
                                          </p:spTgt>
                                        </p:tgtEl>
                                        <p:attrNameLst>
                                          <p:attrName>style.visibility</p:attrName>
                                        </p:attrNameLst>
                                      </p:cBhvr>
                                      <p:to>
                                        <p:strVal val="visible"/>
                                      </p:to>
                                    </p:set>
                                    <p:anim calcmode="lin" valueType="num">
                                      <p:cBhvr additive="base">
                                        <p:cTn id="49" dur="500" fill="hold"/>
                                        <p:tgtEl>
                                          <p:spTgt spid="119">
                                            <p:txEl>
                                              <p:pRg st="12" end="1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19">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0F66E-18FD-6DA8-AAA3-A0F3BF6F9C76}"/>
              </a:ext>
            </a:extLst>
          </p:cNvPr>
          <p:cNvSpPr>
            <a:spLocks noGrp="1"/>
          </p:cNvSpPr>
          <p:nvPr>
            <p:ph type="title"/>
          </p:nvPr>
        </p:nvSpPr>
        <p:spPr>
          <a:xfrm>
            <a:off x="1387314" y="373633"/>
            <a:ext cx="4410456" cy="1325563"/>
          </a:xfrm>
        </p:spPr>
        <p:txBody>
          <a:bodyPr/>
          <a:lstStyle/>
          <a:p>
            <a:r>
              <a:rPr lang="en-NZ" dirty="0"/>
              <a:t>Our Responsibility</a:t>
            </a:r>
          </a:p>
        </p:txBody>
      </p:sp>
      <p:sp>
        <p:nvSpPr>
          <p:cNvPr id="3" name="Content Placeholder 2">
            <a:extLst>
              <a:ext uri="{FF2B5EF4-FFF2-40B4-BE49-F238E27FC236}">
                <a16:creationId xmlns:a16="http://schemas.microsoft.com/office/drawing/2014/main" id="{0B9A2F04-6488-7555-3329-6397276D3081}"/>
              </a:ext>
            </a:extLst>
          </p:cNvPr>
          <p:cNvSpPr>
            <a:spLocks noGrp="1"/>
          </p:cNvSpPr>
          <p:nvPr>
            <p:ph idx="1"/>
          </p:nvPr>
        </p:nvSpPr>
        <p:spPr>
          <a:xfrm>
            <a:off x="1342068" y="1690688"/>
            <a:ext cx="10013255" cy="5257799"/>
          </a:xfrm>
        </p:spPr>
        <p:txBody>
          <a:bodyPr>
            <a:normAutofit/>
          </a:bodyPr>
          <a:lstStyle/>
          <a:p>
            <a:r>
              <a:rPr lang="en-NZ" dirty="0"/>
              <a:t>Give effect to Te Tiriti</a:t>
            </a:r>
          </a:p>
          <a:p>
            <a:r>
              <a:rPr lang="en-NZ" dirty="0"/>
              <a:t>Honour principles of Te Tiriti</a:t>
            </a:r>
          </a:p>
          <a:p>
            <a:r>
              <a:rPr lang="en-NZ" dirty="0"/>
              <a:t>What does that mean?</a:t>
            </a:r>
          </a:p>
          <a:p>
            <a:r>
              <a:rPr lang="en-NZ" dirty="0" err="1"/>
              <a:t>Tū</a:t>
            </a:r>
            <a:r>
              <a:rPr lang="en-NZ" dirty="0"/>
              <a:t> kaha ki te ao Māori</a:t>
            </a:r>
          </a:p>
          <a:p>
            <a:pPr lvl="1"/>
            <a:r>
              <a:rPr lang="en-NZ" dirty="0"/>
              <a:t>Confident and able to participate in the Māori world</a:t>
            </a:r>
          </a:p>
          <a:p>
            <a:r>
              <a:rPr lang="en-NZ" dirty="0" err="1"/>
              <a:t>Tū</a:t>
            </a:r>
            <a:r>
              <a:rPr lang="en-NZ" dirty="0"/>
              <a:t> kaha ki te </a:t>
            </a:r>
            <a:r>
              <a:rPr lang="en-NZ" dirty="0" err="1"/>
              <a:t>ao</a:t>
            </a:r>
            <a:r>
              <a:rPr lang="en-NZ" dirty="0"/>
              <a:t> </a:t>
            </a:r>
            <a:r>
              <a:rPr lang="en-NZ" dirty="0" err="1"/>
              <a:t>whānui</a:t>
            </a:r>
            <a:endParaRPr lang="en-NZ" dirty="0"/>
          </a:p>
          <a:p>
            <a:pPr lvl="1"/>
            <a:r>
              <a:rPr lang="en-NZ" dirty="0"/>
              <a:t>Confident and able to participate in the wider world</a:t>
            </a:r>
          </a:p>
          <a:p>
            <a:r>
              <a:rPr lang="en-NZ" dirty="0"/>
              <a:t>Healthy and Prosperous</a:t>
            </a:r>
          </a:p>
        </p:txBody>
      </p:sp>
      <p:pic>
        <p:nvPicPr>
          <p:cNvPr id="4098" name="Picture 2">
            <a:extLst>
              <a:ext uri="{FF2B5EF4-FFF2-40B4-BE49-F238E27FC236}">
                <a16:creationId xmlns:a16="http://schemas.microsoft.com/office/drawing/2014/main" id="{A099D079-CDE0-45B6-80AC-5B22D704769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269835" y="276546"/>
            <a:ext cx="2842077" cy="315245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F1D53F0B-159D-65E5-54F1-2396A3FB30B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269835" y="3429000"/>
            <a:ext cx="2838866" cy="3391730"/>
          </a:xfrm>
          <a:prstGeom prst="rect">
            <a:avLst/>
          </a:prstGeom>
          <a:noFill/>
          <a:extLst>
            <a:ext uri="{909E8E84-426E-40DD-AFC4-6F175D3DCCD1}">
              <a14:hiddenFill xmlns:a14="http://schemas.microsoft.com/office/drawing/2010/main">
                <a:solidFill>
                  <a:srgbClr val="FFFFFF"/>
                </a:solidFill>
              </a14:hiddenFill>
            </a:ext>
          </a:extLst>
        </p:spPr>
      </p:pic>
      <p:sp>
        <p:nvSpPr>
          <p:cNvPr id="4" name="Cloud 3">
            <a:extLst>
              <a:ext uri="{FF2B5EF4-FFF2-40B4-BE49-F238E27FC236}">
                <a16:creationId xmlns:a16="http://schemas.microsoft.com/office/drawing/2014/main" id="{56FD73C4-E4FC-B4E3-3C3D-DEF9A73842CC}"/>
              </a:ext>
            </a:extLst>
          </p:cNvPr>
          <p:cNvSpPr/>
          <p:nvPr/>
        </p:nvSpPr>
        <p:spPr>
          <a:xfrm>
            <a:off x="5843016" y="365124"/>
            <a:ext cx="2959608" cy="2240915"/>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NZ" dirty="0"/>
              <a:t>Ākonga @ EIT</a:t>
            </a:r>
          </a:p>
          <a:p>
            <a:pPr algn="ctr"/>
            <a:r>
              <a:rPr lang="en-NZ" dirty="0"/>
              <a:t>2</a:t>
            </a:r>
            <a:r>
              <a:rPr lang="en-NZ" baseline="30000" dirty="0"/>
              <a:t>nd</a:t>
            </a:r>
            <a:r>
              <a:rPr lang="en-NZ" dirty="0"/>
              <a:t> Highest</a:t>
            </a:r>
          </a:p>
          <a:p>
            <a:pPr algn="ctr"/>
            <a:r>
              <a:rPr lang="en-NZ" dirty="0"/>
              <a:t>10% gap</a:t>
            </a:r>
          </a:p>
          <a:p>
            <a:pPr algn="ctr"/>
            <a:r>
              <a:rPr lang="en-NZ" dirty="0"/>
              <a:t>Cert vs Degree</a:t>
            </a:r>
          </a:p>
          <a:p>
            <a:pPr algn="ctr"/>
            <a:r>
              <a:rPr lang="en-NZ" dirty="0"/>
              <a:t>BERL Report</a:t>
            </a:r>
          </a:p>
        </p:txBody>
      </p:sp>
      <p:pic>
        <p:nvPicPr>
          <p:cNvPr id="6" name="Picture 5">
            <a:extLst>
              <a:ext uri="{FF2B5EF4-FFF2-40B4-BE49-F238E27FC236}">
                <a16:creationId xmlns:a16="http://schemas.microsoft.com/office/drawing/2014/main" id="{5702C76B-221D-3140-D0A8-6F9C88F05DA9}"/>
              </a:ext>
            </a:extLst>
          </p:cNvPr>
          <p:cNvPicPr>
            <a:picLocks noChangeAspect="1"/>
          </p:cNvPicPr>
          <p:nvPr/>
        </p:nvPicPr>
        <p:blipFill>
          <a:blip r:embed="rId4"/>
          <a:stretch>
            <a:fillRect/>
          </a:stretch>
        </p:blipFill>
        <p:spPr>
          <a:xfrm>
            <a:off x="80088" y="276546"/>
            <a:ext cx="1261981" cy="6504996"/>
          </a:xfrm>
          <a:prstGeom prst="rect">
            <a:avLst/>
          </a:prstGeom>
        </p:spPr>
      </p:pic>
    </p:spTree>
    <p:extLst>
      <p:ext uri="{BB962C8B-B14F-4D97-AF65-F5344CB8AC3E}">
        <p14:creationId xmlns:p14="http://schemas.microsoft.com/office/powerpoint/2010/main" val="3600408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BCA30-9D0F-05A9-5D7E-32B9E58DF338}"/>
              </a:ext>
            </a:extLst>
          </p:cNvPr>
          <p:cNvSpPr>
            <a:spLocks noGrp="1"/>
          </p:cNvSpPr>
          <p:nvPr>
            <p:ph type="title"/>
          </p:nvPr>
        </p:nvSpPr>
        <p:spPr>
          <a:xfrm>
            <a:off x="1455313" y="116516"/>
            <a:ext cx="5396248" cy="1325563"/>
          </a:xfrm>
        </p:spPr>
        <p:txBody>
          <a:bodyPr/>
          <a:lstStyle/>
          <a:p>
            <a:r>
              <a:rPr lang="en-NZ" dirty="0"/>
              <a:t>Key Principles</a:t>
            </a:r>
          </a:p>
        </p:txBody>
      </p:sp>
      <p:sp>
        <p:nvSpPr>
          <p:cNvPr id="3" name="Content Placeholder 2">
            <a:extLst>
              <a:ext uri="{FF2B5EF4-FFF2-40B4-BE49-F238E27FC236}">
                <a16:creationId xmlns:a16="http://schemas.microsoft.com/office/drawing/2014/main" id="{723E6CEB-75F0-A347-967F-C3F69C2EECA0}"/>
              </a:ext>
            </a:extLst>
          </p:cNvPr>
          <p:cNvSpPr>
            <a:spLocks noGrp="1"/>
          </p:cNvSpPr>
          <p:nvPr>
            <p:ph idx="1"/>
          </p:nvPr>
        </p:nvSpPr>
        <p:spPr>
          <a:xfrm>
            <a:off x="1355322" y="1149292"/>
            <a:ext cx="7550933" cy="5461233"/>
          </a:xfrm>
        </p:spPr>
        <p:txBody>
          <a:bodyPr>
            <a:normAutofit/>
          </a:bodyPr>
          <a:lstStyle/>
          <a:p>
            <a:r>
              <a:rPr lang="en-NZ" dirty="0"/>
              <a:t>Principles embedded in Te </a:t>
            </a:r>
            <a:r>
              <a:rPr lang="en-NZ" dirty="0" err="1"/>
              <a:t>Tiriti</a:t>
            </a:r>
            <a:endParaRPr lang="en-NZ" dirty="0"/>
          </a:p>
          <a:p>
            <a:r>
              <a:rPr lang="en-NZ" dirty="0"/>
              <a:t>Partnership</a:t>
            </a:r>
          </a:p>
          <a:p>
            <a:pPr lvl="1"/>
            <a:r>
              <a:rPr lang="en-NZ" dirty="0"/>
              <a:t>The Treaty created a relationship between Māori and the Crown and both parties must act with the utmost good faith. </a:t>
            </a:r>
          </a:p>
          <a:p>
            <a:r>
              <a:rPr lang="en-NZ" dirty="0"/>
              <a:t>Participation </a:t>
            </a:r>
          </a:p>
          <a:p>
            <a:pPr lvl="1"/>
            <a:r>
              <a:rPr lang="en-NZ" dirty="0"/>
              <a:t>The Crown will provide tāngata whenua with opportunities to engage with decision making processes at all levels.</a:t>
            </a:r>
          </a:p>
          <a:p>
            <a:r>
              <a:rPr lang="en-NZ" dirty="0"/>
              <a:t>Protection </a:t>
            </a:r>
          </a:p>
          <a:p>
            <a:pPr lvl="1"/>
            <a:r>
              <a:rPr lang="en-NZ" dirty="0"/>
              <a:t>active protection of Māori interests, rights, taonga and rangatiratanga must be a government priority.</a:t>
            </a:r>
          </a:p>
          <a:p>
            <a:endParaRPr lang="en-NZ" dirty="0"/>
          </a:p>
        </p:txBody>
      </p:sp>
      <p:pic>
        <p:nvPicPr>
          <p:cNvPr id="4" name="Picture 3">
            <a:extLst>
              <a:ext uri="{FF2B5EF4-FFF2-40B4-BE49-F238E27FC236}">
                <a16:creationId xmlns:a16="http://schemas.microsoft.com/office/drawing/2014/main" id="{FD07A5A3-19BB-5336-78CE-7B22457C3F79}"/>
              </a:ext>
            </a:extLst>
          </p:cNvPr>
          <p:cNvPicPr>
            <a:picLocks noChangeAspect="1"/>
          </p:cNvPicPr>
          <p:nvPr/>
        </p:nvPicPr>
        <p:blipFill>
          <a:blip r:embed="rId3"/>
          <a:stretch>
            <a:fillRect/>
          </a:stretch>
        </p:blipFill>
        <p:spPr>
          <a:xfrm>
            <a:off x="9308794" y="2307392"/>
            <a:ext cx="2789864" cy="39311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0A498FC0-91A5-3846-2E35-61285106C112}"/>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8543398" y="64550"/>
            <a:ext cx="3564404" cy="20934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D3BC3D6B-B75C-0D10-E658-1A5EF0026D46}"/>
              </a:ext>
            </a:extLst>
          </p:cNvPr>
          <p:cNvPicPr>
            <a:picLocks noChangeAspect="1"/>
          </p:cNvPicPr>
          <p:nvPr/>
        </p:nvPicPr>
        <p:blipFill>
          <a:blip r:embed="rId5"/>
          <a:stretch>
            <a:fillRect/>
          </a:stretch>
        </p:blipFill>
        <p:spPr>
          <a:xfrm>
            <a:off x="93342" y="176502"/>
            <a:ext cx="1261981" cy="6504996"/>
          </a:xfrm>
          <a:prstGeom prst="rect">
            <a:avLst/>
          </a:prstGeom>
        </p:spPr>
      </p:pic>
    </p:spTree>
    <p:extLst>
      <p:ext uri="{BB962C8B-B14F-4D97-AF65-F5344CB8AC3E}">
        <p14:creationId xmlns:p14="http://schemas.microsoft.com/office/powerpoint/2010/main" val="4241024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994DE413-8BB7-279A-7E25-8EB87ED22EB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657601" y="1524794"/>
            <a:ext cx="8534400" cy="517381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663514D-03E7-2EB8-BFDE-D9CDA8123431}"/>
              </a:ext>
            </a:extLst>
          </p:cNvPr>
          <p:cNvSpPr>
            <a:spLocks noGrp="1"/>
          </p:cNvSpPr>
          <p:nvPr>
            <p:ph type="title"/>
          </p:nvPr>
        </p:nvSpPr>
        <p:spPr>
          <a:xfrm>
            <a:off x="1622738" y="365125"/>
            <a:ext cx="7964882" cy="1325563"/>
          </a:xfrm>
        </p:spPr>
        <p:txBody>
          <a:bodyPr/>
          <a:lstStyle/>
          <a:p>
            <a:r>
              <a:rPr lang="en-NZ" dirty="0"/>
              <a:t>Why - Historical Significance</a:t>
            </a:r>
          </a:p>
        </p:txBody>
      </p:sp>
      <p:sp>
        <p:nvSpPr>
          <p:cNvPr id="3" name="Content Placeholder 2">
            <a:extLst>
              <a:ext uri="{FF2B5EF4-FFF2-40B4-BE49-F238E27FC236}">
                <a16:creationId xmlns:a16="http://schemas.microsoft.com/office/drawing/2014/main" id="{D65972F7-1AB1-6FC6-8FC0-1EB2C3EEBDCF}"/>
              </a:ext>
            </a:extLst>
          </p:cNvPr>
          <p:cNvSpPr>
            <a:spLocks noGrp="1"/>
          </p:cNvSpPr>
          <p:nvPr>
            <p:ph idx="1"/>
          </p:nvPr>
        </p:nvSpPr>
        <p:spPr>
          <a:xfrm>
            <a:off x="1622738" y="1825624"/>
            <a:ext cx="9731062" cy="4767199"/>
          </a:xfrm>
        </p:spPr>
        <p:txBody>
          <a:bodyPr>
            <a:normAutofit fontScale="92500" lnSpcReduction="20000"/>
          </a:bodyPr>
          <a:lstStyle/>
          <a:p>
            <a:r>
              <a:rPr lang="en-NZ" dirty="0"/>
              <a:t>Colonisation</a:t>
            </a:r>
          </a:p>
          <a:p>
            <a:r>
              <a:rPr lang="en-NZ" dirty="0"/>
              <a:t>Racism</a:t>
            </a:r>
          </a:p>
          <a:p>
            <a:r>
              <a:rPr lang="en-NZ" dirty="0"/>
              <a:t>Landlessness</a:t>
            </a:r>
          </a:p>
          <a:p>
            <a:pPr marL="0" indent="0">
              <a:buNone/>
            </a:pPr>
            <a:endParaRPr lang="en-NZ" dirty="0"/>
          </a:p>
          <a:p>
            <a:pPr marL="0" indent="0">
              <a:buNone/>
            </a:pPr>
            <a:r>
              <a:rPr lang="en-NZ" dirty="0"/>
              <a:t>Example</a:t>
            </a:r>
          </a:p>
          <a:p>
            <a:pPr marL="0" indent="0" fontAlgn="base">
              <a:lnSpc>
                <a:spcPct val="110000"/>
              </a:lnSpc>
              <a:spcBef>
                <a:spcPts val="0"/>
              </a:spcBef>
              <a:buNone/>
            </a:pPr>
            <a:r>
              <a:rPr lang="en-NZ" sz="1800" b="0" i="0" u="none" strike="noStrike" dirty="0">
                <a:effectLst/>
                <a:latin typeface="Arial" panose="020B0604020202020204" pitchFamily="34" charset="0"/>
              </a:rPr>
              <a:t>1865 </a:t>
            </a:r>
            <a:r>
              <a:rPr lang="en-NZ" sz="1800" dirty="0">
                <a:latin typeface="Arial" panose="020B0604020202020204" pitchFamily="34" charset="0"/>
              </a:rPr>
              <a:t>Waikato feeding Auckland</a:t>
            </a:r>
          </a:p>
          <a:p>
            <a:pPr marL="0" indent="0" fontAlgn="base">
              <a:lnSpc>
                <a:spcPct val="110000"/>
              </a:lnSpc>
              <a:spcBef>
                <a:spcPts val="0"/>
              </a:spcBef>
              <a:buNone/>
            </a:pPr>
            <a:r>
              <a:rPr lang="en-NZ" sz="1800" dirty="0">
                <a:latin typeface="Arial" panose="020B0604020202020204" pitchFamily="34" charset="0"/>
              </a:rPr>
              <a:t>Not selling land</a:t>
            </a:r>
          </a:p>
          <a:p>
            <a:pPr marL="0" indent="0" fontAlgn="base">
              <a:lnSpc>
                <a:spcPct val="110000"/>
              </a:lnSpc>
              <a:spcBef>
                <a:spcPts val="0"/>
              </a:spcBef>
              <a:buNone/>
            </a:pPr>
            <a:r>
              <a:rPr lang="en-NZ" sz="1800" dirty="0" err="1">
                <a:latin typeface="Arial" panose="020B0604020202020204" pitchFamily="34" charset="0"/>
              </a:rPr>
              <a:t>Kingitanga</a:t>
            </a:r>
            <a:endParaRPr lang="en-NZ" sz="1800" dirty="0">
              <a:latin typeface="Arial" panose="020B0604020202020204" pitchFamily="34" charset="0"/>
            </a:endParaRPr>
          </a:p>
          <a:p>
            <a:pPr marL="0" indent="0" fontAlgn="base">
              <a:lnSpc>
                <a:spcPct val="110000"/>
              </a:lnSpc>
              <a:spcBef>
                <a:spcPts val="0"/>
              </a:spcBef>
              <a:buNone/>
            </a:pPr>
            <a:r>
              <a:rPr lang="en-NZ" sz="1800" b="0" i="0" u="none" strike="noStrike" dirty="0">
                <a:effectLst/>
                <a:latin typeface="Arial" panose="020B0604020202020204" pitchFamily="34" charset="0"/>
              </a:rPr>
              <a:t>Waikato Invasion</a:t>
            </a:r>
          </a:p>
          <a:p>
            <a:pPr marL="0" indent="0" fontAlgn="base">
              <a:lnSpc>
                <a:spcPct val="110000"/>
              </a:lnSpc>
              <a:spcBef>
                <a:spcPts val="0"/>
              </a:spcBef>
              <a:buNone/>
            </a:pPr>
            <a:r>
              <a:rPr lang="en-NZ" sz="1800" b="0" i="0" u="none" strike="noStrike" dirty="0">
                <a:effectLst/>
                <a:latin typeface="Arial" panose="020B0604020202020204" pitchFamily="34" charset="0"/>
              </a:rPr>
              <a:t>British - Cameron</a:t>
            </a:r>
          </a:p>
          <a:p>
            <a:pPr marL="0" indent="0" fontAlgn="base">
              <a:lnSpc>
                <a:spcPct val="110000"/>
              </a:lnSpc>
              <a:spcBef>
                <a:spcPts val="0"/>
              </a:spcBef>
              <a:buNone/>
            </a:pPr>
            <a:r>
              <a:rPr lang="en-NZ" sz="1800" b="0" i="0" u="none" strike="noStrike" dirty="0">
                <a:effectLst/>
                <a:latin typeface="Arial" panose="020B0604020202020204" pitchFamily="34" charset="0"/>
              </a:rPr>
              <a:t>Concocted falsehood </a:t>
            </a:r>
          </a:p>
          <a:p>
            <a:pPr marL="0" indent="0" fontAlgn="base">
              <a:lnSpc>
                <a:spcPct val="110000"/>
              </a:lnSpc>
              <a:spcBef>
                <a:spcPts val="0"/>
              </a:spcBef>
              <a:buNone/>
            </a:pPr>
            <a:r>
              <a:rPr lang="en-NZ" sz="1800" b="0" i="0" u="none" strike="noStrike" dirty="0">
                <a:effectLst/>
                <a:latin typeface="Arial" panose="020B0604020202020204" pitchFamily="34" charset="0"/>
              </a:rPr>
              <a:t>Rangiriri</a:t>
            </a:r>
          </a:p>
          <a:p>
            <a:pPr marL="0" indent="0" fontAlgn="base">
              <a:lnSpc>
                <a:spcPct val="110000"/>
              </a:lnSpc>
              <a:spcBef>
                <a:spcPts val="0"/>
              </a:spcBef>
              <a:buNone/>
            </a:pPr>
            <a:r>
              <a:rPr lang="en-NZ" sz="1800" dirty="0" err="1">
                <a:latin typeface="Arial" panose="020B0604020202020204" pitchFamily="34" charset="0"/>
              </a:rPr>
              <a:t>Maungatautari</a:t>
            </a:r>
            <a:endParaRPr lang="en-NZ" sz="1800" b="0" i="0" u="none" strike="noStrike" dirty="0">
              <a:effectLst/>
              <a:latin typeface="Arial" panose="020B0604020202020204" pitchFamily="34" charset="0"/>
            </a:endParaRPr>
          </a:p>
          <a:p>
            <a:pPr marL="0" indent="0" fontAlgn="base">
              <a:lnSpc>
                <a:spcPct val="110000"/>
              </a:lnSpc>
              <a:spcBef>
                <a:spcPts val="0"/>
              </a:spcBef>
              <a:buNone/>
            </a:pPr>
            <a:r>
              <a:rPr lang="en-NZ" sz="1800" b="0" i="0" u="none" strike="noStrike" dirty="0">
                <a:effectLst/>
                <a:latin typeface="Arial" panose="020B0604020202020204" pitchFamily="34" charset="0"/>
              </a:rPr>
              <a:t>Rangiaowhia</a:t>
            </a:r>
          </a:p>
          <a:p>
            <a:pPr marL="0" indent="0" fontAlgn="base">
              <a:lnSpc>
                <a:spcPct val="110000"/>
              </a:lnSpc>
              <a:spcBef>
                <a:spcPts val="0"/>
              </a:spcBef>
              <a:buNone/>
            </a:pPr>
            <a:r>
              <a:rPr lang="en-NZ" sz="1800" b="0" i="0" u="none" strike="noStrike" dirty="0">
                <a:effectLst/>
                <a:latin typeface="Arial" panose="020B0604020202020204" pitchFamily="34" charset="0"/>
              </a:rPr>
              <a:t>Orakau</a:t>
            </a:r>
          </a:p>
          <a:p>
            <a:pPr marL="0" indent="0" fontAlgn="base">
              <a:lnSpc>
                <a:spcPct val="110000"/>
              </a:lnSpc>
              <a:spcBef>
                <a:spcPts val="0"/>
              </a:spcBef>
              <a:spcAft>
                <a:spcPts val="1200"/>
              </a:spcAft>
              <a:buNone/>
            </a:pPr>
            <a:r>
              <a:rPr lang="en-NZ" sz="1800" b="0" i="0" u="none" strike="noStrike" dirty="0">
                <a:effectLst/>
                <a:latin typeface="Arial" panose="020B0604020202020204" pitchFamily="34" charset="0"/>
              </a:rPr>
              <a:t>Confiscated 1.2M acres</a:t>
            </a:r>
          </a:p>
          <a:p>
            <a:endParaRPr lang="en-NZ" dirty="0"/>
          </a:p>
        </p:txBody>
      </p:sp>
      <p:pic>
        <p:nvPicPr>
          <p:cNvPr id="5" name="Picture 4">
            <a:extLst>
              <a:ext uri="{FF2B5EF4-FFF2-40B4-BE49-F238E27FC236}">
                <a16:creationId xmlns:a16="http://schemas.microsoft.com/office/drawing/2014/main" id="{4FDB425A-1997-AC96-A488-4B04B119E6C1}"/>
              </a:ext>
            </a:extLst>
          </p:cNvPr>
          <p:cNvPicPr>
            <a:picLocks noChangeAspect="1"/>
          </p:cNvPicPr>
          <p:nvPr/>
        </p:nvPicPr>
        <p:blipFill>
          <a:blip r:embed="rId3"/>
          <a:stretch>
            <a:fillRect/>
          </a:stretch>
        </p:blipFill>
        <p:spPr>
          <a:xfrm>
            <a:off x="153546" y="176502"/>
            <a:ext cx="1261981" cy="6504996"/>
          </a:xfrm>
          <a:prstGeom prst="rect">
            <a:avLst/>
          </a:prstGeom>
        </p:spPr>
      </p:pic>
      <p:sp>
        <p:nvSpPr>
          <p:cNvPr id="6" name="Thought Bubble: Cloud 5">
            <a:extLst>
              <a:ext uri="{FF2B5EF4-FFF2-40B4-BE49-F238E27FC236}">
                <a16:creationId xmlns:a16="http://schemas.microsoft.com/office/drawing/2014/main" id="{E9F0BF57-C0EA-2620-9CBD-9EC5003B6A09}"/>
              </a:ext>
            </a:extLst>
          </p:cNvPr>
          <p:cNvSpPr/>
          <p:nvPr/>
        </p:nvSpPr>
        <p:spPr>
          <a:xfrm>
            <a:off x="9424657" y="365125"/>
            <a:ext cx="2326741" cy="1159669"/>
          </a:xfrm>
          <a:prstGeom prst="cloud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NZ" dirty="0"/>
              <a:t>Iwi goals</a:t>
            </a:r>
          </a:p>
        </p:txBody>
      </p:sp>
    </p:spTree>
    <p:extLst>
      <p:ext uri="{BB962C8B-B14F-4D97-AF65-F5344CB8AC3E}">
        <p14:creationId xmlns:p14="http://schemas.microsoft.com/office/powerpoint/2010/main" val="938180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4A555-9CBE-961F-70FA-4663A28DF111}"/>
              </a:ext>
            </a:extLst>
          </p:cNvPr>
          <p:cNvSpPr>
            <a:spLocks noGrp="1"/>
          </p:cNvSpPr>
          <p:nvPr>
            <p:ph type="title"/>
          </p:nvPr>
        </p:nvSpPr>
        <p:spPr>
          <a:xfrm>
            <a:off x="1584101" y="347223"/>
            <a:ext cx="8778025" cy="1325563"/>
          </a:xfrm>
        </p:spPr>
        <p:txBody>
          <a:bodyPr/>
          <a:lstStyle/>
          <a:p>
            <a:r>
              <a:rPr lang="en-NZ" dirty="0"/>
              <a:t>Why is it important?</a:t>
            </a:r>
          </a:p>
        </p:txBody>
      </p:sp>
      <p:sp>
        <p:nvSpPr>
          <p:cNvPr id="3" name="Content Placeholder 2">
            <a:extLst>
              <a:ext uri="{FF2B5EF4-FFF2-40B4-BE49-F238E27FC236}">
                <a16:creationId xmlns:a16="http://schemas.microsoft.com/office/drawing/2014/main" id="{46BF6E74-615C-A87B-A71E-E187BDD4D24F}"/>
              </a:ext>
            </a:extLst>
          </p:cNvPr>
          <p:cNvSpPr>
            <a:spLocks noGrp="1"/>
          </p:cNvSpPr>
          <p:nvPr>
            <p:ph idx="1"/>
          </p:nvPr>
        </p:nvSpPr>
        <p:spPr>
          <a:xfrm>
            <a:off x="1584101" y="1638715"/>
            <a:ext cx="9460606" cy="4758055"/>
          </a:xfrm>
        </p:spPr>
        <p:txBody>
          <a:bodyPr>
            <a:normAutofit/>
          </a:bodyPr>
          <a:lstStyle/>
          <a:p>
            <a:r>
              <a:rPr lang="en-NZ" dirty="0"/>
              <a:t>Colonisation</a:t>
            </a:r>
          </a:p>
          <a:p>
            <a:r>
              <a:rPr lang="en-NZ" dirty="0"/>
              <a:t>Impact of </a:t>
            </a:r>
            <a:r>
              <a:rPr lang="en-NZ" dirty="0" err="1"/>
              <a:t>landloss</a:t>
            </a:r>
            <a:endParaRPr lang="en-NZ" dirty="0"/>
          </a:p>
          <a:p>
            <a:r>
              <a:rPr lang="en-NZ" dirty="0"/>
              <a:t>Identity, culture and language</a:t>
            </a:r>
          </a:p>
          <a:p>
            <a:r>
              <a:rPr lang="en-NZ" dirty="0"/>
              <a:t>Implicit messages</a:t>
            </a:r>
          </a:p>
          <a:p>
            <a:pPr lvl="1"/>
            <a:r>
              <a:rPr lang="en-NZ" dirty="0"/>
              <a:t>Curriculum</a:t>
            </a:r>
          </a:p>
          <a:p>
            <a:pPr lvl="1"/>
            <a:r>
              <a:rPr lang="en-NZ" dirty="0"/>
              <a:t>Physical spaces</a:t>
            </a:r>
          </a:p>
          <a:p>
            <a:pPr lvl="1"/>
            <a:r>
              <a:rPr lang="en-NZ" dirty="0"/>
              <a:t>Tikanga Practices</a:t>
            </a:r>
          </a:p>
          <a:p>
            <a:r>
              <a:rPr lang="en-NZ" dirty="0"/>
              <a:t>Biculturalism leading to multiculturalism</a:t>
            </a:r>
          </a:p>
          <a:p>
            <a:r>
              <a:rPr lang="en-NZ" dirty="0"/>
              <a:t>Equity</a:t>
            </a:r>
          </a:p>
          <a:p>
            <a:r>
              <a:rPr lang="en-NZ" dirty="0" err="1"/>
              <a:t>Raupatu</a:t>
            </a:r>
            <a:r>
              <a:rPr lang="en-NZ" dirty="0"/>
              <a:t> to </a:t>
            </a:r>
            <a:r>
              <a:rPr lang="en-NZ" dirty="0" err="1"/>
              <a:t>Rauora</a:t>
            </a:r>
            <a:endParaRPr lang="en-NZ" dirty="0"/>
          </a:p>
        </p:txBody>
      </p:sp>
      <p:pic>
        <p:nvPicPr>
          <p:cNvPr id="5" name="Picture 4">
            <a:extLst>
              <a:ext uri="{FF2B5EF4-FFF2-40B4-BE49-F238E27FC236}">
                <a16:creationId xmlns:a16="http://schemas.microsoft.com/office/drawing/2014/main" id="{CF1D777A-0D68-B4D2-B34F-9EFD5F7C63B6}"/>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10157449" y="3581837"/>
            <a:ext cx="1856459" cy="23251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New Māori queen brings hope for New Zealand in first speech: 'Being Māori  is forever' | New Zealand | The Guardian">
            <a:extLst>
              <a:ext uri="{FF2B5EF4-FFF2-40B4-BE49-F238E27FC236}">
                <a16:creationId xmlns:a16="http://schemas.microsoft.com/office/drawing/2014/main" id="{D8E7A860-E461-F387-BC1B-27F783412955}"/>
              </a:ext>
            </a:extLst>
          </p:cNvPr>
          <p:cNvPicPr>
            <a:picLocks noChangeAspect="1"/>
          </p:cNvPicPr>
          <p:nvPr/>
        </p:nvPicPr>
        <p:blipFill>
          <a:blip r:embed="rId3"/>
          <a:stretch>
            <a:fillRect/>
          </a:stretch>
        </p:blipFill>
        <p:spPr>
          <a:xfrm>
            <a:off x="7863840" y="108944"/>
            <a:ext cx="4150069" cy="33200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D0352A54-DB07-3981-FFDA-AC2F3B56E105}"/>
              </a:ext>
            </a:extLst>
          </p:cNvPr>
          <p:cNvPicPr>
            <a:picLocks noChangeAspect="1"/>
          </p:cNvPicPr>
          <p:nvPr/>
        </p:nvPicPr>
        <p:blipFill>
          <a:blip r:embed="rId4"/>
          <a:stretch>
            <a:fillRect/>
          </a:stretch>
        </p:blipFill>
        <p:spPr>
          <a:xfrm>
            <a:off x="178091" y="108944"/>
            <a:ext cx="1261981" cy="6504996"/>
          </a:xfrm>
          <a:prstGeom prst="rect">
            <a:avLst/>
          </a:prstGeom>
        </p:spPr>
      </p:pic>
      <p:pic>
        <p:nvPicPr>
          <p:cNvPr id="9" name="Picture 8">
            <a:extLst>
              <a:ext uri="{FF2B5EF4-FFF2-40B4-BE49-F238E27FC236}">
                <a16:creationId xmlns:a16="http://schemas.microsoft.com/office/drawing/2014/main" id="{805AD30E-D79A-5613-C6A9-0EA2BB3754C2}"/>
              </a:ext>
            </a:extLst>
          </p:cNvPr>
          <p:cNvPicPr>
            <a:picLocks noChangeAspect="1"/>
          </p:cNvPicPr>
          <p:nvPr/>
        </p:nvPicPr>
        <p:blipFill>
          <a:blip r:embed="rId5"/>
          <a:stretch>
            <a:fillRect/>
          </a:stretch>
        </p:blipFill>
        <p:spPr>
          <a:xfrm>
            <a:off x="7585614" y="3667278"/>
            <a:ext cx="2353260" cy="1353429"/>
          </a:xfrm>
          <a:prstGeom prst="rect">
            <a:avLst/>
          </a:prstGeom>
        </p:spPr>
      </p:pic>
    </p:spTree>
    <p:extLst>
      <p:ext uri="{BB962C8B-B14F-4D97-AF65-F5344CB8AC3E}">
        <p14:creationId xmlns:p14="http://schemas.microsoft.com/office/powerpoint/2010/main" val="2714386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78B1C-90C3-EBE1-9DB8-A5A360DD5456}"/>
              </a:ext>
            </a:extLst>
          </p:cNvPr>
          <p:cNvSpPr>
            <a:spLocks noGrp="1"/>
          </p:cNvSpPr>
          <p:nvPr>
            <p:ph type="title"/>
          </p:nvPr>
        </p:nvSpPr>
        <p:spPr>
          <a:xfrm>
            <a:off x="285750" y="79375"/>
            <a:ext cx="10515600" cy="1325563"/>
          </a:xfrm>
        </p:spPr>
        <p:txBody>
          <a:bodyPr/>
          <a:lstStyle/>
          <a:p>
            <a:r>
              <a:rPr lang="en-NZ" dirty="0"/>
              <a:t>Mātauranga Māori</a:t>
            </a:r>
          </a:p>
        </p:txBody>
      </p:sp>
      <p:sp>
        <p:nvSpPr>
          <p:cNvPr id="3" name="Content Placeholder 2">
            <a:extLst>
              <a:ext uri="{FF2B5EF4-FFF2-40B4-BE49-F238E27FC236}">
                <a16:creationId xmlns:a16="http://schemas.microsoft.com/office/drawing/2014/main" id="{082CF0A6-535C-BB4F-D22F-0931AD1A1629}"/>
              </a:ext>
            </a:extLst>
          </p:cNvPr>
          <p:cNvSpPr>
            <a:spLocks noGrp="1"/>
          </p:cNvSpPr>
          <p:nvPr>
            <p:ph idx="1"/>
          </p:nvPr>
        </p:nvSpPr>
        <p:spPr>
          <a:xfrm>
            <a:off x="215900" y="1200150"/>
            <a:ext cx="10515600" cy="5518150"/>
          </a:xfrm>
        </p:spPr>
        <p:txBody>
          <a:bodyPr>
            <a:normAutofit/>
          </a:bodyPr>
          <a:lstStyle/>
          <a:p>
            <a:r>
              <a:rPr lang="en-NZ" dirty="0"/>
              <a:t>Post European Concept</a:t>
            </a:r>
          </a:p>
          <a:p>
            <a:pPr lvl="1"/>
            <a:r>
              <a:rPr lang="en-NZ" dirty="0" err="1"/>
              <a:t>Rāwiri</a:t>
            </a:r>
            <a:r>
              <a:rPr lang="en-NZ" dirty="0"/>
              <a:t> </a:t>
            </a:r>
            <a:r>
              <a:rPr lang="en-NZ" dirty="0" err="1"/>
              <a:t>Taonui</a:t>
            </a:r>
            <a:endParaRPr lang="en-NZ" dirty="0"/>
          </a:p>
          <a:p>
            <a:pPr marL="457200" lvl="1" indent="0">
              <a:buNone/>
            </a:pPr>
            <a:endParaRPr lang="en-NZ" dirty="0"/>
          </a:p>
          <a:p>
            <a:r>
              <a:rPr lang="en-NZ" dirty="0"/>
              <a:t>Hirini </a:t>
            </a:r>
            <a:r>
              <a:rPr lang="en-NZ" dirty="0" err="1"/>
              <a:t>Moko</a:t>
            </a:r>
            <a:r>
              <a:rPr lang="en-NZ" dirty="0"/>
              <a:t> Mead </a:t>
            </a:r>
          </a:p>
          <a:p>
            <a:pPr lvl="1"/>
            <a:r>
              <a:rPr lang="en-NZ" dirty="0"/>
              <a:t>Māori knowledge – some revived </a:t>
            </a:r>
          </a:p>
          <a:p>
            <a:pPr lvl="2"/>
            <a:r>
              <a:rPr lang="en-NZ" dirty="0" err="1"/>
              <a:t>Eg.</a:t>
            </a:r>
            <a:r>
              <a:rPr lang="en-NZ" dirty="0"/>
              <a:t> Art, karakia, technology, waka navigation, </a:t>
            </a:r>
            <a:r>
              <a:rPr lang="en-NZ" dirty="0" err="1"/>
              <a:t>tā</a:t>
            </a:r>
            <a:r>
              <a:rPr lang="en-NZ" dirty="0"/>
              <a:t> </a:t>
            </a:r>
            <a:r>
              <a:rPr lang="en-NZ" dirty="0" err="1"/>
              <a:t>moko</a:t>
            </a:r>
            <a:r>
              <a:rPr lang="en-NZ" dirty="0"/>
              <a:t>, kapa haka</a:t>
            </a:r>
          </a:p>
          <a:p>
            <a:pPr lvl="1"/>
            <a:r>
              <a:rPr lang="en-NZ" dirty="0"/>
              <a:t>Some think only applies to pre-colonisation</a:t>
            </a:r>
          </a:p>
          <a:p>
            <a:pPr lvl="1"/>
            <a:r>
              <a:rPr lang="en-NZ" dirty="0"/>
              <a:t>Cultural system of knowledge about everything important</a:t>
            </a:r>
          </a:p>
          <a:p>
            <a:pPr lvl="1"/>
            <a:r>
              <a:rPr lang="en-NZ" dirty="0"/>
              <a:t>Fundamental to Māori identity</a:t>
            </a:r>
          </a:p>
          <a:p>
            <a:pPr lvl="1"/>
            <a:r>
              <a:rPr lang="en-NZ" dirty="0"/>
              <a:t>Inclusive and allows for innovation - </a:t>
            </a:r>
            <a:r>
              <a:rPr lang="en-NZ" dirty="0" err="1"/>
              <a:t>Tā</a:t>
            </a:r>
            <a:r>
              <a:rPr lang="en-NZ" dirty="0"/>
              <a:t> </a:t>
            </a:r>
            <a:r>
              <a:rPr lang="en-NZ" dirty="0" err="1"/>
              <a:t>moko</a:t>
            </a:r>
            <a:r>
              <a:rPr lang="en-NZ" dirty="0"/>
              <a:t> traditional &amp; modern</a:t>
            </a:r>
          </a:p>
          <a:p>
            <a:pPr lvl="1"/>
            <a:r>
              <a:rPr lang="en-NZ" dirty="0"/>
              <a:t>Mātauranga ā iwi, Mātauranga ā hapū, mātauranga ā whānau</a:t>
            </a:r>
          </a:p>
          <a:p>
            <a:pPr lvl="1"/>
            <a:r>
              <a:rPr lang="en-NZ" dirty="0"/>
              <a:t>Mātauranga </a:t>
            </a:r>
            <a:r>
              <a:rPr lang="en-NZ" dirty="0" err="1"/>
              <a:t>Pākeha</a:t>
            </a:r>
            <a:r>
              <a:rPr lang="en-NZ" dirty="0"/>
              <a:t> – </a:t>
            </a:r>
            <a:r>
              <a:rPr lang="en-NZ" dirty="0" err="1"/>
              <a:t>Tuini</a:t>
            </a:r>
            <a:r>
              <a:rPr lang="en-NZ" dirty="0"/>
              <a:t> </a:t>
            </a:r>
            <a:r>
              <a:rPr lang="en-NZ" dirty="0" err="1"/>
              <a:t>Ngawai</a:t>
            </a:r>
            <a:endParaRPr lang="en-NZ" dirty="0"/>
          </a:p>
        </p:txBody>
      </p:sp>
      <p:pic>
        <p:nvPicPr>
          <p:cNvPr id="5" name="Picture 4">
            <a:extLst>
              <a:ext uri="{FF2B5EF4-FFF2-40B4-BE49-F238E27FC236}">
                <a16:creationId xmlns:a16="http://schemas.microsoft.com/office/drawing/2014/main" id="{4129CC20-141E-4775-F1DF-4258663AB94F}"/>
              </a:ext>
            </a:extLst>
          </p:cNvPr>
          <p:cNvPicPr>
            <a:picLocks noChangeAspect="1"/>
          </p:cNvPicPr>
          <p:nvPr/>
        </p:nvPicPr>
        <p:blipFill>
          <a:blip r:embed="rId2"/>
          <a:stretch>
            <a:fillRect/>
          </a:stretch>
        </p:blipFill>
        <p:spPr>
          <a:xfrm>
            <a:off x="10801350" y="79375"/>
            <a:ext cx="1261981" cy="6504996"/>
          </a:xfrm>
          <a:prstGeom prst="rect">
            <a:avLst/>
          </a:prstGeom>
        </p:spPr>
      </p:pic>
      <p:pic>
        <p:nvPicPr>
          <p:cNvPr id="7" name="Picture 6">
            <a:extLst>
              <a:ext uri="{FF2B5EF4-FFF2-40B4-BE49-F238E27FC236}">
                <a16:creationId xmlns:a16="http://schemas.microsoft.com/office/drawing/2014/main" id="{1C0F8493-1380-3BCE-532C-36F41C2E5F04}"/>
              </a:ext>
            </a:extLst>
          </p:cNvPr>
          <p:cNvPicPr>
            <a:picLocks noChangeAspect="1"/>
          </p:cNvPicPr>
          <p:nvPr/>
        </p:nvPicPr>
        <p:blipFill>
          <a:blip r:embed="rId3"/>
          <a:stretch>
            <a:fillRect/>
          </a:stretch>
        </p:blipFill>
        <p:spPr>
          <a:xfrm>
            <a:off x="7997780" y="79375"/>
            <a:ext cx="2708320" cy="28182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92231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99685-86D4-9E72-69E9-BCB2DF60A7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C37B9F-28DB-8873-9279-4A36E03BD455}"/>
              </a:ext>
            </a:extLst>
          </p:cNvPr>
          <p:cNvSpPr>
            <a:spLocks noGrp="1"/>
          </p:cNvSpPr>
          <p:nvPr>
            <p:ph type="title"/>
          </p:nvPr>
        </p:nvSpPr>
        <p:spPr>
          <a:xfrm>
            <a:off x="1473972" y="365125"/>
            <a:ext cx="9879827" cy="1325563"/>
          </a:xfrm>
        </p:spPr>
        <p:txBody>
          <a:bodyPr>
            <a:normAutofit/>
          </a:bodyPr>
          <a:lstStyle/>
          <a:p>
            <a:r>
              <a:rPr lang="en-NZ" sz="6000" dirty="0"/>
              <a:t>Mātauranga Māori - </a:t>
            </a:r>
            <a:r>
              <a:rPr lang="en-NZ" sz="6000" dirty="0" err="1"/>
              <a:t>tauira</a:t>
            </a:r>
            <a:r>
              <a:rPr lang="en-NZ" sz="6000" dirty="0"/>
              <a:t> </a:t>
            </a:r>
          </a:p>
        </p:txBody>
      </p:sp>
      <p:sp>
        <p:nvSpPr>
          <p:cNvPr id="3" name="Content Placeholder 2">
            <a:extLst>
              <a:ext uri="{FF2B5EF4-FFF2-40B4-BE49-F238E27FC236}">
                <a16:creationId xmlns:a16="http://schemas.microsoft.com/office/drawing/2014/main" id="{283A6EC5-1783-A3DE-559E-6C16B2EC1CFD}"/>
              </a:ext>
            </a:extLst>
          </p:cNvPr>
          <p:cNvSpPr>
            <a:spLocks noGrp="1"/>
          </p:cNvSpPr>
          <p:nvPr>
            <p:ph idx="1"/>
          </p:nvPr>
        </p:nvSpPr>
        <p:spPr>
          <a:xfrm>
            <a:off x="1459766" y="1514134"/>
            <a:ext cx="6878476" cy="2833364"/>
          </a:xfrm>
        </p:spPr>
        <p:txBody>
          <a:bodyPr>
            <a:noAutofit/>
          </a:bodyPr>
          <a:lstStyle/>
          <a:p>
            <a:r>
              <a:rPr lang="en-NZ" sz="3200" dirty="0"/>
              <a:t>Anne Salmond</a:t>
            </a:r>
          </a:p>
          <a:p>
            <a:r>
              <a:rPr lang="en-NZ" sz="3200" dirty="0"/>
              <a:t>Horo Horomona</a:t>
            </a:r>
          </a:p>
          <a:p>
            <a:r>
              <a:rPr lang="en-NZ" sz="3200" dirty="0"/>
              <a:t>Charles Royal</a:t>
            </a:r>
          </a:p>
          <a:p>
            <a:r>
              <a:rPr lang="en-NZ" sz="3200" dirty="0"/>
              <a:t>Wilson </a:t>
            </a:r>
            <a:r>
              <a:rPr lang="en-NZ" sz="3200" dirty="0" err="1"/>
              <a:t>Tawhiti</a:t>
            </a:r>
            <a:endParaRPr lang="en-NZ" sz="3200" dirty="0"/>
          </a:p>
          <a:p>
            <a:r>
              <a:rPr lang="en-NZ" sz="3200" dirty="0"/>
              <a:t>Cultural humility – tea!</a:t>
            </a:r>
          </a:p>
        </p:txBody>
      </p:sp>
      <p:pic>
        <p:nvPicPr>
          <p:cNvPr id="6" name="Picture 5">
            <a:extLst>
              <a:ext uri="{FF2B5EF4-FFF2-40B4-BE49-F238E27FC236}">
                <a16:creationId xmlns:a16="http://schemas.microsoft.com/office/drawing/2014/main" id="{BE93E93A-8AAD-63CB-D43D-74F9EDE46F7D}"/>
              </a:ext>
            </a:extLst>
          </p:cNvPr>
          <p:cNvPicPr>
            <a:picLocks noChangeAspect="1"/>
          </p:cNvPicPr>
          <p:nvPr/>
        </p:nvPicPr>
        <p:blipFill>
          <a:blip r:embed="rId2"/>
          <a:stretch>
            <a:fillRect/>
          </a:stretch>
        </p:blipFill>
        <p:spPr>
          <a:xfrm>
            <a:off x="6775447" y="1750345"/>
            <a:ext cx="2606678" cy="26066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C733FDDE-D8AC-219C-630E-49AC20EBC0D0}"/>
              </a:ext>
            </a:extLst>
          </p:cNvPr>
          <p:cNvPicPr>
            <a:picLocks noChangeAspect="1"/>
          </p:cNvPicPr>
          <p:nvPr/>
        </p:nvPicPr>
        <p:blipFill>
          <a:blip r:embed="rId3"/>
          <a:stretch>
            <a:fillRect/>
          </a:stretch>
        </p:blipFill>
        <p:spPr>
          <a:xfrm>
            <a:off x="8574418" y="4454779"/>
            <a:ext cx="3544810" cy="23502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1E2CE7D8-6714-C12A-FB80-5045AEC4D3CE}"/>
              </a:ext>
            </a:extLst>
          </p:cNvPr>
          <p:cNvPicPr>
            <a:picLocks noChangeAspect="1"/>
          </p:cNvPicPr>
          <p:nvPr/>
        </p:nvPicPr>
        <p:blipFill>
          <a:blip r:embed="rId4"/>
          <a:stretch>
            <a:fillRect/>
          </a:stretch>
        </p:blipFill>
        <p:spPr>
          <a:xfrm>
            <a:off x="5324475" y="4464304"/>
            <a:ext cx="3133724" cy="23502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7DF90E83-9CE1-FABD-9FF7-3190AC33487D}"/>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2714625" y="4916346"/>
            <a:ext cx="2493631" cy="18982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a:extLst>
              <a:ext uri="{FF2B5EF4-FFF2-40B4-BE49-F238E27FC236}">
                <a16:creationId xmlns:a16="http://schemas.microsoft.com/office/drawing/2014/main" id="{FDC78022-5123-E37B-0AFB-EB7098C8B1CF}"/>
              </a:ext>
            </a:extLst>
          </p:cNvPr>
          <p:cNvPicPr>
            <a:picLocks noChangeAspect="1"/>
          </p:cNvPicPr>
          <p:nvPr/>
        </p:nvPicPr>
        <p:blipFill>
          <a:blip r:embed="rId6"/>
          <a:stretch>
            <a:fillRect/>
          </a:stretch>
        </p:blipFill>
        <p:spPr>
          <a:xfrm>
            <a:off x="9512551" y="1214323"/>
            <a:ext cx="2606678" cy="3133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8AD4618C-51F9-4A51-E209-A5973060F776}"/>
              </a:ext>
            </a:extLst>
          </p:cNvPr>
          <p:cNvPicPr>
            <a:picLocks noChangeAspect="1"/>
          </p:cNvPicPr>
          <p:nvPr/>
        </p:nvPicPr>
        <p:blipFill>
          <a:blip r:embed="rId7"/>
          <a:stretch>
            <a:fillRect/>
          </a:stretch>
        </p:blipFill>
        <p:spPr>
          <a:xfrm>
            <a:off x="81566" y="176502"/>
            <a:ext cx="1261981" cy="6504996"/>
          </a:xfrm>
          <a:prstGeom prst="rect">
            <a:avLst/>
          </a:prstGeom>
        </p:spPr>
      </p:pic>
    </p:spTree>
    <p:extLst>
      <p:ext uri="{BB962C8B-B14F-4D97-AF65-F5344CB8AC3E}">
        <p14:creationId xmlns:p14="http://schemas.microsoft.com/office/powerpoint/2010/main" val="3886273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13B31-6777-C0AC-2B84-A5CF45F8B3A1}"/>
              </a:ext>
            </a:extLst>
          </p:cNvPr>
          <p:cNvSpPr>
            <a:spLocks noGrp="1"/>
          </p:cNvSpPr>
          <p:nvPr>
            <p:ph type="title"/>
          </p:nvPr>
        </p:nvSpPr>
        <p:spPr>
          <a:xfrm>
            <a:off x="1635616" y="365125"/>
            <a:ext cx="9718183" cy="1325563"/>
          </a:xfrm>
        </p:spPr>
        <p:txBody>
          <a:bodyPr/>
          <a:lstStyle/>
          <a:p>
            <a:r>
              <a:rPr lang="en-NZ" dirty="0"/>
              <a:t>Examples of what we do at EIT</a:t>
            </a:r>
          </a:p>
        </p:txBody>
      </p:sp>
      <p:sp>
        <p:nvSpPr>
          <p:cNvPr id="3" name="Content Placeholder 2">
            <a:extLst>
              <a:ext uri="{FF2B5EF4-FFF2-40B4-BE49-F238E27FC236}">
                <a16:creationId xmlns:a16="http://schemas.microsoft.com/office/drawing/2014/main" id="{11167B9C-AD86-1A65-BEDD-F4FED4E0E52C}"/>
              </a:ext>
            </a:extLst>
          </p:cNvPr>
          <p:cNvSpPr>
            <a:spLocks noGrp="1"/>
          </p:cNvSpPr>
          <p:nvPr>
            <p:ph idx="1"/>
          </p:nvPr>
        </p:nvSpPr>
        <p:spPr>
          <a:xfrm>
            <a:off x="1635617" y="1825625"/>
            <a:ext cx="10122793" cy="4667250"/>
          </a:xfrm>
        </p:spPr>
        <p:txBody>
          <a:bodyPr>
            <a:normAutofit fontScale="85000" lnSpcReduction="20000"/>
          </a:bodyPr>
          <a:lstStyle/>
          <a:p>
            <a:r>
              <a:rPr lang="en-NZ" dirty="0"/>
              <a:t>Toihoukura</a:t>
            </a:r>
          </a:p>
          <a:p>
            <a:r>
              <a:rPr lang="en-NZ" dirty="0" err="1"/>
              <a:t>Indigenomics</a:t>
            </a:r>
            <a:r>
              <a:rPr lang="en-NZ" dirty="0"/>
              <a:t>, utu – reciprocity, tātou v me</a:t>
            </a:r>
          </a:p>
          <a:p>
            <a:r>
              <a:rPr lang="en-NZ" dirty="0"/>
              <a:t>Te Ata </a:t>
            </a:r>
            <a:r>
              <a:rPr lang="en-NZ" dirty="0" err="1"/>
              <a:t>Māhina</a:t>
            </a:r>
            <a:endParaRPr lang="en-NZ" dirty="0"/>
          </a:p>
          <a:p>
            <a:r>
              <a:rPr lang="en-NZ" dirty="0"/>
              <a:t>Mahinga Kai programmes</a:t>
            </a:r>
          </a:p>
          <a:p>
            <a:r>
              <a:rPr lang="en-NZ" dirty="0"/>
              <a:t>Crayfish pots</a:t>
            </a:r>
          </a:p>
          <a:p>
            <a:r>
              <a:rPr lang="en-NZ" dirty="0"/>
              <a:t>Solar at the marae</a:t>
            </a:r>
          </a:p>
          <a:p>
            <a:r>
              <a:rPr lang="en-NZ" dirty="0"/>
              <a:t>Te Whare Tapa </a:t>
            </a:r>
            <a:r>
              <a:rPr lang="en-NZ" dirty="0" err="1"/>
              <a:t>Whā</a:t>
            </a:r>
            <a:endParaRPr lang="en-NZ" dirty="0"/>
          </a:p>
          <a:p>
            <a:r>
              <a:rPr lang="en-NZ" dirty="0"/>
              <a:t>MPTT</a:t>
            </a:r>
          </a:p>
          <a:p>
            <a:r>
              <a:rPr lang="en-NZ" dirty="0"/>
              <a:t>BTP – Inquiry to grow Māori kaiako</a:t>
            </a:r>
          </a:p>
          <a:p>
            <a:pPr marL="0" indent="0">
              <a:buNone/>
            </a:pPr>
            <a:endParaRPr lang="en-NZ" dirty="0"/>
          </a:p>
          <a:p>
            <a:r>
              <a:rPr lang="en-NZ" dirty="0"/>
              <a:t>He aha </a:t>
            </a:r>
            <a:r>
              <a:rPr lang="en-NZ" dirty="0" err="1"/>
              <a:t>atu</a:t>
            </a:r>
            <a:r>
              <a:rPr lang="en-NZ" dirty="0"/>
              <a:t>? What else?</a:t>
            </a:r>
          </a:p>
          <a:p>
            <a:r>
              <a:rPr lang="en-NZ" dirty="0"/>
              <a:t>What leadership can I show in this space?</a:t>
            </a:r>
          </a:p>
        </p:txBody>
      </p:sp>
      <p:pic>
        <p:nvPicPr>
          <p:cNvPr id="5" name="Picture 4">
            <a:extLst>
              <a:ext uri="{FF2B5EF4-FFF2-40B4-BE49-F238E27FC236}">
                <a16:creationId xmlns:a16="http://schemas.microsoft.com/office/drawing/2014/main" id="{7E2948B8-D643-2280-A4A1-91E1B477F531}"/>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8148636" y="1690688"/>
            <a:ext cx="3871913" cy="2257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CA1C96FA-5C9D-FCF8-7C52-F11E4563DEAF}"/>
              </a:ext>
            </a:extLst>
          </p:cNvPr>
          <p:cNvPicPr>
            <a:picLocks noChangeAspect="1"/>
          </p:cNvPicPr>
          <p:nvPr/>
        </p:nvPicPr>
        <p:blipFill>
          <a:blip r:embed="rId3"/>
          <a:stretch>
            <a:fillRect/>
          </a:stretch>
        </p:blipFill>
        <p:spPr>
          <a:xfrm>
            <a:off x="171451" y="176502"/>
            <a:ext cx="1261981" cy="6504996"/>
          </a:xfrm>
          <a:prstGeom prst="rect">
            <a:avLst/>
          </a:prstGeom>
        </p:spPr>
      </p:pic>
    </p:spTree>
    <p:extLst>
      <p:ext uri="{BB962C8B-B14F-4D97-AF65-F5344CB8AC3E}">
        <p14:creationId xmlns:p14="http://schemas.microsoft.com/office/powerpoint/2010/main" val="3726675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B96B7-DDD2-C028-D6D6-9B67202BDC13}"/>
              </a:ext>
            </a:extLst>
          </p:cNvPr>
          <p:cNvSpPr>
            <a:spLocks noGrp="1"/>
          </p:cNvSpPr>
          <p:nvPr>
            <p:ph type="title"/>
          </p:nvPr>
        </p:nvSpPr>
        <p:spPr>
          <a:xfrm>
            <a:off x="1571222" y="365125"/>
            <a:ext cx="9782577" cy="1325563"/>
          </a:xfrm>
        </p:spPr>
        <p:txBody>
          <a:bodyPr/>
          <a:lstStyle/>
          <a:p>
            <a:r>
              <a:rPr lang="en-NZ" dirty="0"/>
              <a:t>He Whakaaro Anō</a:t>
            </a:r>
          </a:p>
        </p:txBody>
      </p:sp>
      <p:sp>
        <p:nvSpPr>
          <p:cNvPr id="3" name="Content Placeholder 2">
            <a:extLst>
              <a:ext uri="{FF2B5EF4-FFF2-40B4-BE49-F238E27FC236}">
                <a16:creationId xmlns:a16="http://schemas.microsoft.com/office/drawing/2014/main" id="{9E815494-642F-15E9-085F-7D50A7E4100C}"/>
              </a:ext>
            </a:extLst>
          </p:cNvPr>
          <p:cNvSpPr>
            <a:spLocks noGrp="1"/>
          </p:cNvSpPr>
          <p:nvPr>
            <p:ph idx="1"/>
          </p:nvPr>
        </p:nvSpPr>
        <p:spPr>
          <a:xfrm>
            <a:off x="1918952" y="1815921"/>
            <a:ext cx="9434848" cy="4361042"/>
          </a:xfrm>
        </p:spPr>
        <p:txBody>
          <a:bodyPr/>
          <a:lstStyle/>
          <a:p>
            <a:r>
              <a:rPr lang="en-NZ" dirty="0"/>
              <a:t>Daily practices say mātauranga Māori is valued</a:t>
            </a:r>
          </a:p>
          <a:p>
            <a:r>
              <a:rPr lang="en-NZ" dirty="0"/>
              <a:t>Curriculum links</a:t>
            </a:r>
          </a:p>
          <a:p>
            <a:r>
              <a:rPr lang="en-NZ" dirty="0"/>
              <a:t>Local to national to global</a:t>
            </a:r>
          </a:p>
          <a:p>
            <a:r>
              <a:rPr lang="en-NZ" dirty="0"/>
              <a:t>Whānau links</a:t>
            </a:r>
          </a:p>
        </p:txBody>
      </p:sp>
      <p:pic>
        <p:nvPicPr>
          <p:cNvPr id="5" name="Picture 4">
            <a:extLst>
              <a:ext uri="{FF2B5EF4-FFF2-40B4-BE49-F238E27FC236}">
                <a16:creationId xmlns:a16="http://schemas.microsoft.com/office/drawing/2014/main" id="{6D3ED4DD-85EE-B920-E8B5-4537AA60B4D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864438" y="3930002"/>
            <a:ext cx="5230567" cy="27514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1D8923DD-3432-C377-E976-0C6F1836C178}"/>
              </a:ext>
            </a:extLst>
          </p:cNvPr>
          <p:cNvPicPr>
            <a:picLocks noChangeAspect="1"/>
          </p:cNvPicPr>
          <p:nvPr/>
        </p:nvPicPr>
        <p:blipFill>
          <a:blip r:embed="rId3"/>
          <a:stretch>
            <a:fillRect/>
          </a:stretch>
        </p:blipFill>
        <p:spPr>
          <a:xfrm>
            <a:off x="200025" y="176502"/>
            <a:ext cx="1261981" cy="6504996"/>
          </a:xfrm>
          <a:prstGeom prst="rect">
            <a:avLst/>
          </a:prstGeom>
        </p:spPr>
      </p:pic>
    </p:spTree>
    <p:extLst>
      <p:ext uri="{BB962C8B-B14F-4D97-AF65-F5344CB8AC3E}">
        <p14:creationId xmlns:p14="http://schemas.microsoft.com/office/powerpoint/2010/main" val="752155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4ACB3-D512-3C8E-B4F3-5011767E8E2F}"/>
              </a:ext>
            </a:extLst>
          </p:cNvPr>
          <p:cNvSpPr>
            <a:spLocks noGrp="1"/>
          </p:cNvSpPr>
          <p:nvPr>
            <p:ph type="title"/>
          </p:nvPr>
        </p:nvSpPr>
        <p:spPr>
          <a:xfrm>
            <a:off x="251669" y="365125"/>
            <a:ext cx="6782873" cy="1325563"/>
          </a:xfrm>
        </p:spPr>
        <p:txBody>
          <a:bodyPr/>
          <a:lstStyle/>
          <a:p>
            <a:r>
              <a:rPr lang="en-NZ" dirty="0"/>
              <a:t>What else could it look like?</a:t>
            </a:r>
          </a:p>
        </p:txBody>
      </p:sp>
      <p:graphicFrame>
        <p:nvGraphicFramePr>
          <p:cNvPr id="4" name="Table 4">
            <a:extLst>
              <a:ext uri="{FF2B5EF4-FFF2-40B4-BE49-F238E27FC236}">
                <a16:creationId xmlns:a16="http://schemas.microsoft.com/office/drawing/2014/main" id="{86CD07F6-E12D-FF3A-345C-C2908EB38AF8}"/>
              </a:ext>
            </a:extLst>
          </p:cNvPr>
          <p:cNvGraphicFramePr>
            <a:graphicFrameLocks noGrp="1"/>
          </p:cNvGraphicFramePr>
          <p:nvPr>
            <p:ph idx="1"/>
            <p:extLst>
              <p:ext uri="{D42A27DB-BD31-4B8C-83A1-F6EECF244321}">
                <p14:modId xmlns:p14="http://schemas.microsoft.com/office/powerpoint/2010/main" val="986863650"/>
              </p:ext>
            </p:extLst>
          </p:nvPr>
        </p:nvGraphicFramePr>
        <p:xfrm>
          <a:off x="99969" y="2407920"/>
          <a:ext cx="11992062" cy="4450080"/>
        </p:xfrm>
        <a:graphic>
          <a:graphicData uri="http://schemas.openxmlformats.org/drawingml/2006/table">
            <a:tbl>
              <a:tblPr firstRow="1" bandRow="1">
                <a:tableStyleId>{F5AB1C69-6EDB-4FF4-983F-18BD219EF322}</a:tableStyleId>
              </a:tblPr>
              <a:tblGrid>
                <a:gridCol w="3997354">
                  <a:extLst>
                    <a:ext uri="{9D8B030D-6E8A-4147-A177-3AD203B41FA5}">
                      <a16:colId xmlns:a16="http://schemas.microsoft.com/office/drawing/2014/main" val="1215194844"/>
                    </a:ext>
                  </a:extLst>
                </a:gridCol>
                <a:gridCol w="3997354">
                  <a:extLst>
                    <a:ext uri="{9D8B030D-6E8A-4147-A177-3AD203B41FA5}">
                      <a16:colId xmlns:a16="http://schemas.microsoft.com/office/drawing/2014/main" val="1755461834"/>
                    </a:ext>
                  </a:extLst>
                </a:gridCol>
                <a:gridCol w="3997354">
                  <a:extLst>
                    <a:ext uri="{9D8B030D-6E8A-4147-A177-3AD203B41FA5}">
                      <a16:colId xmlns:a16="http://schemas.microsoft.com/office/drawing/2014/main" val="434384697"/>
                    </a:ext>
                  </a:extLst>
                </a:gridCol>
              </a:tblGrid>
              <a:tr h="370840">
                <a:tc>
                  <a:txBody>
                    <a:bodyPr/>
                    <a:lstStyle/>
                    <a:p>
                      <a:r>
                        <a:rPr lang="en-NZ" b="0" dirty="0">
                          <a:solidFill>
                            <a:schemeClr val="tx1"/>
                          </a:solidFill>
                        </a:rPr>
                        <a:t>Consulting with whānau</a:t>
                      </a:r>
                    </a:p>
                  </a:txBody>
                  <a:tcPr>
                    <a:solidFill>
                      <a:schemeClr val="accent6">
                        <a:lumMod val="20000"/>
                        <a:lumOff val="80000"/>
                      </a:schemeClr>
                    </a:solidFill>
                  </a:tcPr>
                </a:tc>
                <a:tc>
                  <a:txBody>
                    <a:bodyPr/>
                    <a:lstStyle/>
                    <a:p>
                      <a:r>
                        <a:rPr lang="en-NZ" b="0" dirty="0">
                          <a:solidFill>
                            <a:schemeClr val="tx1"/>
                          </a:solidFill>
                        </a:rPr>
                        <a:t>Realising whānau goals</a:t>
                      </a:r>
                    </a:p>
                  </a:txBody>
                  <a:tcPr>
                    <a:solidFill>
                      <a:schemeClr val="accent6">
                        <a:lumMod val="20000"/>
                        <a:lumOff val="80000"/>
                      </a:schemeClr>
                    </a:solidFill>
                  </a:tcPr>
                </a:tc>
                <a:tc>
                  <a:txBody>
                    <a:bodyPr/>
                    <a:lstStyle/>
                    <a:p>
                      <a:r>
                        <a:rPr lang="en-NZ" b="0" dirty="0">
                          <a:solidFill>
                            <a:schemeClr val="tx1"/>
                          </a:solidFill>
                        </a:rPr>
                        <a:t>Building strong relationships</a:t>
                      </a:r>
                    </a:p>
                  </a:txBody>
                  <a:tcPr>
                    <a:solidFill>
                      <a:schemeClr val="accent6">
                        <a:lumMod val="20000"/>
                        <a:lumOff val="80000"/>
                      </a:schemeClr>
                    </a:solidFill>
                  </a:tcPr>
                </a:tc>
                <a:extLst>
                  <a:ext uri="{0D108BD9-81ED-4DB2-BD59-A6C34878D82A}">
                    <a16:rowId xmlns:a16="http://schemas.microsoft.com/office/drawing/2014/main" val="3230581211"/>
                  </a:ext>
                </a:extLst>
              </a:tr>
              <a:tr h="370840">
                <a:tc>
                  <a:txBody>
                    <a:bodyPr/>
                    <a:lstStyle/>
                    <a:p>
                      <a:r>
                        <a:rPr lang="en-NZ" dirty="0"/>
                        <a:t>Help at marae</a:t>
                      </a:r>
                    </a:p>
                  </a:txBody>
                  <a:tcPr/>
                </a:tc>
                <a:tc>
                  <a:txBody>
                    <a:bodyPr/>
                    <a:lstStyle/>
                    <a:p>
                      <a:r>
                        <a:rPr lang="en-NZ" dirty="0" err="1"/>
                        <a:t>Matariki</a:t>
                      </a:r>
                      <a:r>
                        <a:rPr lang="en-NZ" dirty="0"/>
                        <a:t> dinner</a:t>
                      </a:r>
                    </a:p>
                  </a:txBody>
                  <a:tcPr/>
                </a:tc>
                <a:tc>
                  <a:txBody>
                    <a:bodyPr/>
                    <a:lstStyle/>
                    <a:p>
                      <a:r>
                        <a:rPr lang="en-NZ" dirty="0"/>
                        <a:t>Waka ama, kapa haka, ki-ō-</a:t>
                      </a:r>
                      <a:r>
                        <a:rPr lang="en-NZ" dirty="0" err="1"/>
                        <a:t>rahi</a:t>
                      </a:r>
                      <a:endParaRPr lang="en-NZ" dirty="0"/>
                    </a:p>
                  </a:txBody>
                  <a:tcPr/>
                </a:tc>
                <a:extLst>
                  <a:ext uri="{0D108BD9-81ED-4DB2-BD59-A6C34878D82A}">
                    <a16:rowId xmlns:a16="http://schemas.microsoft.com/office/drawing/2014/main" val="4168046196"/>
                  </a:ext>
                </a:extLst>
              </a:tr>
              <a:tr h="370840">
                <a:tc>
                  <a:txBody>
                    <a:bodyPr/>
                    <a:lstStyle/>
                    <a:p>
                      <a:r>
                        <a:rPr lang="en-NZ" dirty="0"/>
                        <a:t>Te </a:t>
                      </a:r>
                      <a:r>
                        <a:rPr lang="en-NZ" dirty="0" err="1"/>
                        <a:t>Reo</a:t>
                      </a:r>
                      <a:r>
                        <a:rPr lang="en-NZ" dirty="0"/>
                        <a:t> for staff</a:t>
                      </a:r>
                    </a:p>
                  </a:txBody>
                  <a:tcPr/>
                </a:tc>
                <a:tc>
                  <a:txBody>
                    <a:bodyPr/>
                    <a:lstStyle/>
                    <a:p>
                      <a:r>
                        <a:rPr lang="en-NZ" dirty="0" err="1"/>
                        <a:t>Mātauranga</a:t>
                      </a:r>
                      <a:r>
                        <a:rPr lang="en-NZ" dirty="0"/>
                        <a:t> Māori in curriculum</a:t>
                      </a:r>
                    </a:p>
                  </a:txBody>
                  <a:tcPr/>
                </a:tc>
                <a:tc>
                  <a:txBody>
                    <a:bodyPr/>
                    <a:lstStyle/>
                    <a:p>
                      <a:r>
                        <a:rPr lang="en-NZ" dirty="0"/>
                        <a:t>Marae based learning</a:t>
                      </a:r>
                    </a:p>
                  </a:txBody>
                  <a:tcPr/>
                </a:tc>
                <a:extLst>
                  <a:ext uri="{0D108BD9-81ED-4DB2-BD59-A6C34878D82A}">
                    <a16:rowId xmlns:a16="http://schemas.microsoft.com/office/drawing/2014/main" val="1476917215"/>
                  </a:ext>
                </a:extLst>
              </a:tr>
              <a:tr h="370840">
                <a:tc>
                  <a:txBody>
                    <a:bodyPr/>
                    <a:lstStyle/>
                    <a:p>
                      <a:r>
                        <a:rPr lang="en-NZ" dirty="0"/>
                        <a:t>Māori staff</a:t>
                      </a:r>
                    </a:p>
                  </a:txBody>
                  <a:tcPr/>
                </a:tc>
                <a:tc>
                  <a:txBody>
                    <a:bodyPr/>
                    <a:lstStyle/>
                    <a:p>
                      <a:r>
                        <a:rPr lang="en-NZ" dirty="0"/>
                        <a:t>Mana whenua access</a:t>
                      </a:r>
                    </a:p>
                  </a:txBody>
                  <a:tcPr/>
                </a:tc>
                <a:tc>
                  <a:txBody>
                    <a:bodyPr/>
                    <a:lstStyle/>
                    <a:p>
                      <a:r>
                        <a:rPr lang="en-NZ" dirty="0"/>
                        <a:t>Understanding Te </a:t>
                      </a:r>
                      <a:r>
                        <a:rPr lang="en-NZ" dirty="0" err="1"/>
                        <a:t>Tiriti</a:t>
                      </a:r>
                      <a:endParaRPr lang="en-NZ" dirty="0"/>
                    </a:p>
                  </a:txBody>
                  <a:tcPr/>
                </a:tc>
                <a:extLst>
                  <a:ext uri="{0D108BD9-81ED-4DB2-BD59-A6C34878D82A}">
                    <a16:rowId xmlns:a16="http://schemas.microsoft.com/office/drawing/2014/main" val="1577801000"/>
                  </a:ext>
                </a:extLst>
              </a:tr>
              <a:tr h="370840">
                <a:tc>
                  <a:txBody>
                    <a:bodyPr/>
                    <a:lstStyle/>
                    <a:p>
                      <a:r>
                        <a:rPr lang="en-NZ" dirty="0"/>
                        <a:t>Understanding Colonisation</a:t>
                      </a:r>
                    </a:p>
                  </a:txBody>
                  <a:tcPr/>
                </a:tc>
                <a:tc>
                  <a:txBody>
                    <a:bodyPr/>
                    <a:lstStyle/>
                    <a:p>
                      <a:r>
                        <a:rPr lang="en-NZ" dirty="0"/>
                        <a:t>Knowing our history</a:t>
                      </a:r>
                    </a:p>
                  </a:txBody>
                  <a:tcPr/>
                </a:tc>
                <a:tc>
                  <a:txBody>
                    <a:bodyPr/>
                    <a:lstStyle/>
                    <a:p>
                      <a:r>
                        <a:rPr lang="en-NZ" dirty="0"/>
                        <a:t>Localised curriculum – </a:t>
                      </a:r>
                      <a:r>
                        <a:rPr lang="en-NZ" dirty="0" err="1"/>
                        <a:t>Pepehā</a:t>
                      </a:r>
                      <a:endParaRPr lang="en-NZ" dirty="0"/>
                    </a:p>
                  </a:txBody>
                  <a:tcPr/>
                </a:tc>
                <a:extLst>
                  <a:ext uri="{0D108BD9-81ED-4DB2-BD59-A6C34878D82A}">
                    <a16:rowId xmlns:a16="http://schemas.microsoft.com/office/drawing/2014/main" val="2092414890"/>
                  </a:ext>
                </a:extLst>
              </a:tr>
              <a:tr h="370840">
                <a:tc>
                  <a:txBody>
                    <a:bodyPr/>
                    <a:lstStyle/>
                    <a:p>
                      <a:r>
                        <a:rPr lang="en-NZ" dirty="0"/>
                        <a:t>Tikanga Māori visible</a:t>
                      </a:r>
                    </a:p>
                  </a:txBody>
                  <a:tcPr/>
                </a:tc>
                <a:tc>
                  <a:txBody>
                    <a:bodyPr/>
                    <a:lstStyle/>
                    <a:p>
                      <a:r>
                        <a:rPr lang="en-NZ" dirty="0"/>
                        <a:t>Karakia</a:t>
                      </a:r>
                    </a:p>
                  </a:txBody>
                  <a:tcPr/>
                </a:tc>
                <a:tc>
                  <a:txBody>
                    <a:bodyPr/>
                    <a:lstStyle/>
                    <a:p>
                      <a:r>
                        <a:rPr lang="en-NZ" dirty="0"/>
                        <a:t>Pōwhiri</a:t>
                      </a:r>
                    </a:p>
                  </a:txBody>
                  <a:tcPr/>
                </a:tc>
                <a:extLst>
                  <a:ext uri="{0D108BD9-81ED-4DB2-BD59-A6C34878D82A}">
                    <a16:rowId xmlns:a16="http://schemas.microsoft.com/office/drawing/2014/main" val="3207004903"/>
                  </a:ext>
                </a:extLst>
              </a:tr>
              <a:tr h="370840">
                <a:tc>
                  <a:txBody>
                    <a:bodyPr/>
                    <a:lstStyle/>
                    <a:p>
                      <a:r>
                        <a:rPr lang="en-NZ" dirty="0"/>
                        <a:t>Bilingual Signage and Website</a:t>
                      </a:r>
                    </a:p>
                  </a:txBody>
                  <a:tcPr/>
                </a:tc>
                <a:tc>
                  <a:txBody>
                    <a:bodyPr/>
                    <a:lstStyle/>
                    <a:p>
                      <a:r>
                        <a:rPr lang="en-NZ" dirty="0" err="1"/>
                        <a:t>Whakaairo</a:t>
                      </a:r>
                      <a:r>
                        <a:rPr lang="en-NZ" dirty="0"/>
                        <a:t> – carvings</a:t>
                      </a:r>
                    </a:p>
                  </a:txBody>
                  <a:tcPr/>
                </a:tc>
                <a:tc>
                  <a:txBody>
                    <a:bodyPr/>
                    <a:lstStyle/>
                    <a:p>
                      <a:r>
                        <a:rPr lang="en-NZ" dirty="0"/>
                        <a:t>Murals</a:t>
                      </a:r>
                    </a:p>
                  </a:txBody>
                  <a:tcPr/>
                </a:tc>
                <a:extLst>
                  <a:ext uri="{0D108BD9-81ED-4DB2-BD59-A6C34878D82A}">
                    <a16:rowId xmlns:a16="http://schemas.microsoft.com/office/drawing/2014/main" val="1340253367"/>
                  </a:ext>
                </a:extLst>
              </a:tr>
              <a:tr h="370840">
                <a:tc>
                  <a:txBody>
                    <a:bodyPr/>
                    <a:lstStyle/>
                    <a:p>
                      <a:r>
                        <a:rPr lang="en-NZ" dirty="0"/>
                        <a:t>Te </a:t>
                      </a:r>
                      <a:r>
                        <a:rPr lang="en-NZ" dirty="0" err="1"/>
                        <a:t>Reo</a:t>
                      </a:r>
                      <a:r>
                        <a:rPr lang="en-NZ" dirty="0"/>
                        <a:t> usage</a:t>
                      </a:r>
                    </a:p>
                  </a:txBody>
                  <a:tcPr/>
                </a:tc>
                <a:tc>
                  <a:txBody>
                    <a:bodyPr/>
                    <a:lstStyle/>
                    <a:p>
                      <a:r>
                        <a:rPr lang="en-NZ" dirty="0" err="1"/>
                        <a:t>Waiata</a:t>
                      </a:r>
                      <a:endParaRPr lang="en-NZ" dirty="0"/>
                    </a:p>
                  </a:txBody>
                  <a:tcPr/>
                </a:tc>
                <a:tc>
                  <a:txBody>
                    <a:bodyPr/>
                    <a:lstStyle/>
                    <a:p>
                      <a:r>
                        <a:rPr lang="en-NZ" dirty="0"/>
                        <a:t>Planting with mana whenua</a:t>
                      </a:r>
                    </a:p>
                  </a:txBody>
                  <a:tcPr/>
                </a:tc>
                <a:extLst>
                  <a:ext uri="{0D108BD9-81ED-4DB2-BD59-A6C34878D82A}">
                    <a16:rowId xmlns:a16="http://schemas.microsoft.com/office/drawing/2014/main" val="3985292751"/>
                  </a:ext>
                </a:extLst>
              </a:tr>
              <a:tr h="370840">
                <a:tc>
                  <a:txBody>
                    <a:bodyPr/>
                    <a:lstStyle/>
                    <a:p>
                      <a:r>
                        <a:rPr lang="en-NZ" dirty="0"/>
                        <a:t>Environmental Kaupapa</a:t>
                      </a:r>
                    </a:p>
                  </a:txBody>
                  <a:tcPr/>
                </a:tc>
                <a:tc>
                  <a:txBody>
                    <a:bodyPr/>
                    <a:lstStyle/>
                    <a:p>
                      <a:r>
                        <a:rPr lang="en-NZ" dirty="0"/>
                        <a:t>Community Expertise – </a:t>
                      </a:r>
                      <a:r>
                        <a:rPr lang="en-NZ" dirty="0" err="1"/>
                        <a:t>Rongoā</a:t>
                      </a:r>
                      <a:endParaRPr lang="en-NZ" dirty="0"/>
                    </a:p>
                  </a:txBody>
                  <a:tcPr/>
                </a:tc>
                <a:tc>
                  <a:txBody>
                    <a:bodyPr/>
                    <a:lstStyle/>
                    <a:p>
                      <a:r>
                        <a:rPr lang="en-NZ" dirty="0"/>
                        <a:t>Bilingual newsletter</a:t>
                      </a:r>
                    </a:p>
                  </a:txBody>
                  <a:tcPr/>
                </a:tc>
                <a:extLst>
                  <a:ext uri="{0D108BD9-81ED-4DB2-BD59-A6C34878D82A}">
                    <a16:rowId xmlns:a16="http://schemas.microsoft.com/office/drawing/2014/main" val="2731934798"/>
                  </a:ext>
                </a:extLst>
              </a:tr>
              <a:tr h="370840">
                <a:tc>
                  <a:txBody>
                    <a:bodyPr/>
                    <a:lstStyle/>
                    <a:p>
                      <a:r>
                        <a:rPr lang="en-NZ" dirty="0"/>
                        <a:t>Correct pronunciation</a:t>
                      </a:r>
                    </a:p>
                  </a:txBody>
                  <a:tcPr/>
                </a:tc>
                <a:tc>
                  <a:txBody>
                    <a:bodyPr/>
                    <a:lstStyle/>
                    <a:p>
                      <a:r>
                        <a:rPr lang="en-NZ" dirty="0"/>
                        <a:t>Te </a:t>
                      </a:r>
                      <a:r>
                        <a:rPr lang="en-NZ" dirty="0" err="1"/>
                        <a:t>Tiriti</a:t>
                      </a:r>
                      <a:r>
                        <a:rPr lang="en-NZ" dirty="0"/>
                        <a:t> evident in Strat Planning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err="1"/>
                        <a:t>Matariki</a:t>
                      </a:r>
                      <a:r>
                        <a:rPr lang="en-NZ" dirty="0"/>
                        <a:t> </a:t>
                      </a:r>
                      <a:r>
                        <a:rPr lang="en-NZ" dirty="0" err="1"/>
                        <a:t>Hautapu</a:t>
                      </a:r>
                      <a:r>
                        <a:rPr lang="en-NZ" dirty="0"/>
                        <a:t> </a:t>
                      </a:r>
                    </a:p>
                  </a:txBody>
                  <a:tcPr/>
                </a:tc>
                <a:extLst>
                  <a:ext uri="{0D108BD9-81ED-4DB2-BD59-A6C34878D82A}">
                    <a16:rowId xmlns:a16="http://schemas.microsoft.com/office/drawing/2014/main" val="2164195688"/>
                  </a:ext>
                </a:extLst>
              </a:tr>
              <a:tr h="370840">
                <a:tc>
                  <a:txBody>
                    <a:bodyPr/>
                    <a:lstStyle/>
                    <a:p>
                      <a:r>
                        <a:rPr lang="en-NZ" dirty="0"/>
                        <a:t>Community Kapa haka</a:t>
                      </a:r>
                    </a:p>
                  </a:txBody>
                  <a:tcPr/>
                </a:tc>
                <a:tc>
                  <a:txBody>
                    <a:bodyPr/>
                    <a:lstStyle/>
                    <a:p>
                      <a:r>
                        <a:rPr lang="en-NZ" dirty="0"/>
                        <a:t>Trips to wāhi </a:t>
                      </a:r>
                      <a:r>
                        <a:rPr lang="en-NZ" dirty="0" err="1"/>
                        <a:t>tapu</a:t>
                      </a:r>
                      <a:endParaRPr lang="en-NZ"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Cleaning </a:t>
                      </a:r>
                      <a:r>
                        <a:rPr lang="en-NZ" dirty="0" err="1"/>
                        <a:t>Pou</a:t>
                      </a:r>
                      <a:r>
                        <a:rPr lang="en-NZ" dirty="0"/>
                        <a:t> at Atea-ā-</a:t>
                      </a:r>
                      <a:r>
                        <a:rPr lang="en-NZ" dirty="0" err="1"/>
                        <a:t>rangi</a:t>
                      </a:r>
                      <a:endParaRPr lang="en-NZ" dirty="0"/>
                    </a:p>
                  </a:txBody>
                  <a:tcPr/>
                </a:tc>
                <a:extLst>
                  <a:ext uri="{0D108BD9-81ED-4DB2-BD59-A6C34878D82A}">
                    <a16:rowId xmlns:a16="http://schemas.microsoft.com/office/drawing/2014/main" val="4123232745"/>
                  </a:ext>
                </a:extLst>
              </a:tr>
              <a:tr h="370840">
                <a:tc>
                  <a:txBody>
                    <a:bodyPr/>
                    <a:lstStyle/>
                    <a:p>
                      <a:r>
                        <a:rPr lang="en-NZ" dirty="0"/>
                        <a:t>Wānanga at Marae</a:t>
                      </a:r>
                    </a:p>
                  </a:txBody>
                  <a:tcPr/>
                </a:tc>
                <a:tc>
                  <a:txBody>
                    <a:bodyPr/>
                    <a:lstStyle/>
                    <a:p>
                      <a:r>
                        <a:rPr lang="en-NZ" dirty="0"/>
                        <a:t>Annual show using </a:t>
                      </a:r>
                      <a:r>
                        <a:rPr lang="en-NZ" dirty="0" err="1"/>
                        <a:t>Pūrākau</a:t>
                      </a:r>
                      <a:endParaRPr lang="en-NZ"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Being visible at events</a:t>
                      </a:r>
                    </a:p>
                  </a:txBody>
                  <a:tcPr/>
                </a:tc>
                <a:extLst>
                  <a:ext uri="{0D108BD9-81ED-4DB2-BD59-A6C34878D82A}">
                    <a16:rowId xmlns:a16="http://schemas.microsoft.com/office/drawing/2014/main" val="1424408443"/>
                  </a:ext>
                </a:extLst>
              </a:tr>
            </a:tbl>
          </a:graphicData>
        </a:graphic>
      </p:graphicFrame>
      <p:pic>
        <p:nvPicPr>
          <p:cNvPr id="5" name="Picture 4">
            <a:extLst>
              <a:ext uri="{FF2B5EF4-FFF2-40B4-BE49-F238E27FC236}">
                <a16:creationId xmlns:a16="http://schemas.microsoft.com/office/drawing/2014/main" id="{F55233D8-703D-5ED5-A272-DA3C419F454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001125" y="53610"/>
            <a:ext cx="3076575" cy="23074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6186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2"/>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en"/>
              <a:t>What can I do?</a:t>
            </a:r>
            <a:endParaRPr/>
          </a:p>
        </p:txBody>
      </p:sp>
      <p:sp>
        <p:nvSpPr>
          <p:cNvPr id="212" name="Google Shape;212;p32"/>
          <p:cNvSpPr txBox="1">
            <a:spLocks noGrp="1"/>
          </p:cNvSpPr>
          <p:nvPr>
            <p:ph type="body" idx="1"/>
          </p:nvPr>
        </p:nvSpPr>
        <p:spPr>
          <a:xfrm>
            <a:off x="342200" y="1279333"/>
            <a:ext cx="11360800" cy="5252800"/>
          </a:xfrm>
          <a:prstGeom prst="rect">
            <a:avLst/>
          </a:prstGeom>
        </p:spPr>
        <p:txBody>
          <a:bodyPr spcFirstLastPara="1" vert="horz" wrap="square" lIns="121900" tIns="121900" rIns="121900" bIns="121900" rtlCol="0" anchor="t" anchorCtr="0">
            <a:normAutofit/>
          </a:bodyPr>
          <a:lstStyle/>
          <a:p>
            <a:pPr marL="0" indent="0">
              <a:buNone/>
            </a:pPr>
            <a:r>
              <a:rPr lang="en" dirty="0"/>
              <a:t>Learn - te reo, tikanga, local kōrero</a:t>
            </a:r>
            <a:endParaRPr dirty="0"/>
          </a:p>
          <a:p>
            <a:pPr marL="0" indent="0">
              <a:spcBef>
                <a:spcPts val="1600"/>
              </a:spcBef>
              <a:buNone/>
            </a:pPr>
            <a:r>
              <a:rPr lang="en" dirty="0"/>
              <a:t>Ensure correct pronunciation</a:t>
            </a:r>
            <a:endParaRPr dirty="0"/>
          </a:p>
          <a:p>
            <a:pPr marL="0" indent="0">
              <a:spcBef>
                <a:spcPts val="1600"/>
              </a:spcBef>
              <a:buNone/>
            </a:pPr>
            <a:r>
              <a:rPr lang="en" dirty="0"/>
              <a:t>Build relationships - family-like. Kai!</a:t>
            </a:r>
            <a:endParaRPr dirty="0"/>
          </a:p>
          <a:p>
            <a:pPr marL="0" indent="0">
              <a:spcBef>
                <a:spcPts val="1600"/>
              </a:spcBef>
              <a:buNone/>
            </a:pPr>
            <a:r>
              <a:rPr lang="en" dirty="0"/>
              <a:t>Start with prior knowledge - link learning</a:t>
            </a:r>
            <a:endParaRPr dirty="0"/>
          </a:p>
          <a:p>
            <a:pPr marL="0" indent="0">
              <a:spcBef>
                <a:spcPts val="1600"/>
              </a:spcBef>
              <a:buNone/>
            </a:pPr>
            <a:r>
              <a:rPr lang="en" dirty="0"/>
              <a:t>Explore curriculum links to mātauranga Māori</a:t>
            </a:r>
            <a:endParaRPr dirty="0"/>
          </a:p>
          <a:p>
            <a:pPr marL="0" indent="0">
              <a:spcBef>
                <a:spcPts val="1600"/>
              </a:spcBef>
              <a:buNone/>
            </a:pPr>
            <a:r>
              <a:rPr lang="en" dirty="0"/>
              <a:t>High expectations for learning - scaffold</a:t>
            </a:r>
            <a:endParaRPr dirty="0"/>
          </a:p>
          <a:p>
            <a:pPr marL="0" indent="0">
              <a:spcBef>
                <a:spcPts val="1600"/>
              </a:spcBef>
              <a:buNone/>
            </a:pPr>
            <a:r>
              <a:rPr lang="en" dirty="0"/>
              <a:t>Support Māori focused initiatives</a:t>
            </a:r>
            <a:endParaRPr dirty="0"/>
          </a:p>
          <a:p>
            <a:pPr marL="0" indent="0">
              <a:spcBef>
                <a:spcPts val="1600"/>
              </a:spcBef>
              <a:spcAft>
                <a:spcPts val="1600"/>
              </a:spcAft>
              <a:buNone/>
            </a:pPr>
            <a:r>
              <a:rPr lang="en" dirty="0"/>
              <a:t>Learn what it means to be a Tangata Tiriti</a:t>
            </a:r>
            <a:endParaRPr dirty="0"/>
          </a:p>
        </p:txBody>
      </p:sp>
      <p:pic>
        <p:nvPicPr>
          <p:cNvPr id="213" name="Google Shape;213;p3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632700" y="115334"/>
            <a:ext cx="4436966" cy="4945616"/>
          </a:xfrm>
          <a:prstGeom prst="rect">
            <a:avLst/>
          </a:prstGeom>
          <a:noFill/>
          <a:ln w="19050" cap="flat" cmpd="sng">
            <a:solidFill>
              <a:schemeClr val="dk2"/>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5D7A5-005B-A212-D12C-E30CFE544CFA}"/>
              </a:ext>
            </a:extLst>
          </p:cNvPr>
          <p:cNvSpPr>
            <a:spLocks noGrp="1"/>
          </p:cNvSpPr>
          <p:nvPr>
            <p:ph type="title"/>
          </p:nvPr>
        </p:nvSpPr>
        <p:spPr>
          <a:xfrm>
            <a:off x="1571222" y="365125"/>
            <a:ext cx="9782578" cy="1325563"/>
          </a:xfrm>
        </p:spPr>
        <p:txBody>
          <a:bodyPr/>
          <a:lstStyle/>
          <a:p>
            <a:r>
              <a:rPr lang="en-NZ" dirty="0"/>
              <a:t>Future </a:t>
            </a:r>
            <a:r>
              <a:rPr lang="en-NZ" dirty="0" err="1"/>
              <a:t>focii</a:t>
            </a:r>
            <a:endParaRPr lang="en-NZ" dirty="0"/>
          </a:p>
        </p:txBody>
      </p:sp>
      <p:sp>
        <p:nvSpPr>
          <p:cNvPr id="3" name="Content Placeholder 2">
            <a:extLst>
              <a:ext uri="{FF2B5EF4-FFF2-40B4-BE49-F238E27FC236}">
                <a16:creationId xmlns:a16="http://schemas.microsoft.com/office/drawing/2014/main" id="{4BEC4E37-BC09-3A3E-6392-D19231E19260}"/>
              </a:ext>
            </a:extLst>
          </p:cNvPr>
          <p:cNvSpPr>
            <a:spLocks noGrp="1"/>
          </p:cNvSpPr>
          <p:nvPr>
            <p:ph idx="1"/>
          </p:nvPr>
        </p:nvSpPr>
        <p:spPr>
          <a:xfrm>
            <a:off x="1571222" y="1825625"/>
            <a:ext cx="10380372" cy="4351338"/>
          </a:xfrm>
        </p:spPr>
        <p:txBody>
          <a:bodyPr/>
          <a:lstStyle/>
          <a:p>
            <a:r>
              <a:rPr lang="en-NZ" dirty="0"/>
              <a:t>To Develop courage, confidence and capability</a:t>
            </a:r>
          </a:p>
          <a:p>
            <a:r>
              <a:rPr lang="en-NZ" dirty="0"/>
              <a:t>Herea te </a:t>
            </a:r>
            <a:r>
              <a:rPr lang="en-NZ" dirty="0" err="1"/>
              <a:t>rā</a:t>
            </a:r>
            <a:r>
              <a:rPr lang="en-NZ" dirty="0"/>
              <a:t> – cultural capability and confidence (fear)</a:t>
            </a:r>
          </a:p>
          <a:p>
            <a:r>
              <a:rPr lang="en-NZ" dirty="0"/>
              <a:t>Programme review &amp; development – Māori Directorate &amp; EDC</a:t>
            </a:r>
          </a:p>
          <a:p>
            <a:pPr lvl="1"/>
            <a:r>
              <a:rPr lang="en-NZ" dirty="0"/>
              <a:t>Mana Whenua approved consultant group</a:t>
            </a:r>
          </a:p>
          <a:p>
            <a:r>
              <a:rPr lang="en-NZ" dirty="0"/>
              <a:t>Culturally responsive and relational pedagogy</a:t>
            </a:r>
          </a:p>
          <a:p>
            <a:r>
              <a:rPr lang="en-NZ" dirty="0"/>
              <a:t>Learning mātauranga Māori content</a:t>
            </a:r>
          </a:p>
          <a:p>
            <a:r>
              <a:rPr lang="en-NZ" dirty="0"/>
              <a:t>Evaluating progress – trust in Allah</a:t>
            </a:r>
          </a:p>
        </p:txBody>
      </p:sp>
      <p:pic>
        <p:nvPicPr>
          <p:cNvPr id="5" name="Picture 4">
            <a:extLst>
              <a:ext uri="{FF2B5EF4-FFF2-40B4-BE49-F238E27FC236}">
                <a16:creationId xmlns:a16="http://schemas.microsoft.com/office/drawing/2014/main" id="{D7225916-4F46-F615-4FBF-90057D2AB5F7}"/>
              </a:ext>
            </a:extLst>
          </p:cNvPr>
          <p:cNvPicPr>
            <a:picLocks noChangeAspect="1"/>
          </p:cNvPicPr>
          <p:nvPr/>
        </p:nvPicPr>
        <p:blipFill>
          <a:blip r:embed="rId2"/>
          <a:stretch>
            <a:fillRect/>
          </a:stretch>
        </p:blipFill>
        <p:spPr>
          <a:xfrm>
            <a:off x="107398" y="176502"/>
            <a:ext cx="1261981" cy="6504996"/>
          </a:xfrm>
          <a:prstGeom prst="rect">
            <a:avLst/>
          </a:prstGeom>
        </p:spPr>
      </p:pic>
    </p:spTree>
    <p:extLst>
      <p:ext uri="{BB962C8B-B14F-4D97-AF65-F5344CB8AC3E}">
        <p14:creationId xmlns:p14="http://schemas.microsoft.com/office/powerpoint/2010/main" val="391621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5"/>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en"/>
              <a:t>Whakakapi</a:t>
            </a:r>
            <a:endParaRPr/>
          </a:p>
        </p:txBody>
      </p:sp>
      <p:sp>
        <p:nvSpPr>
          <p:cNvPr id="233" name="Google Shape;233;p35"/>
          <p:cNvSpPr txBox="1">
            <a:spLocks noGrp="1"/>
          </p:cNvSpPr>
          <p:nvPr>
            <p:ph type="body" idx="1"/>
          </p:nvPr>
        </p:nvSpPr>
        <p:spPr>
          <a:xfrm>
            <a:off x="283133" y="1536633"/>
            <a:ext cx="6920800" cy="4555200"/>
          </a:xfrm>
          <a:prstGeom prst="rect">
            <a:avLst/>
          </a:prstGeom>
        </p:spPr>
        <p:txBody>
          <a:bodyPr spcFirstLastPara="1" vert="horz" wrap="square" lIns="121900" tIns="121900" rIns="121900" bIns="121900" rtlCol="0" anchor="t" anchorCtr="0">
            <a:noAutofit/>
          </a:bodyPr>
          <a:lstStyle/>
          <a:p>
            <a:pPr marL="0" indent="0">
              <a:lnSpc>
                <a:spcPct val="100000"/>
              </a:lnSpc>
              <a:buNone/>
            </a:pPr>
            <a:endParaRPr sz="2933" dirty="0"/>
          </a:p>
          <a:p>
            <a:pPr indent="-491054">
              <a:buSzPts val="2200"/>
              <a:buAutoNum type="arabicPeriod"/>
            </a:pPr>
            <a:r>
              <a:rPr lang="en" sz="2933" dirty="0"/>
              <a:t>One significant thing you’ve learned</a:t>
            </a:r>
            <a:endParaRPr sz="2933" dirty="0"/>
          </a:p>
          <a:p>
            <a:pPr indent="-491054">
              <a:buSzPts val="2200"/>
              <a:buAutoNum type="arabicPeriod"/>
            </a:pPr>
            <a:r>
              <a:rPr lang="en" sz="2933" dirty="0"/>
              <a:t>Something that was challenging</a:t>
            </a:r>
          </a:p>
          <a:p>
            <a:pPr indent="-491054">
              <a:buSzPts val="2200"/>
              <a:buAutoNum type="arabicPeriod"/>
            </a:pPr>
            <a:r>
              <a:rPr lang="en" sz="2933" dirty="0"/>
              <a:t>One action you can take</a:t>
            </a:r>
            <a:endParaRPr sz="2933" dirty="0"/>
          </a:p>
          <a:p>
            <a:pPr marL="0" indent="0">
              <a:spcBef>
                <a:spcPts val="1600"/>
              </a:spcBef>
              <a:spcAft>
                <a:spcPts val="1600"/>
              </a:spcAft>
              <a:buNone/>
            </a:pPr>
            <a:endParaRPr sz="2933" dirty="0"/>
          </a:p>
        </p:txBody>
      </p:sp>
      <p:pic>
        <p:nvPicPr>
          <p:cNvPr id="234" name="Google Shape;234;p3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305234" y="1420747"/>
            <a:ext cx="4823567" cy="478696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CE685-3672-9A76-1A46-7D540CB3B32C}"/>
              </a:ext>
            </a:extLst>
          </p:cNvPr>
          <p:cNvSpPr>
            <a:spLocks noGrp="1"/>
          </p:cNvSpPr>
          <p:nvPr>
            <p:ph type="title"/>
          </p:nvPr>
        </p:nvSpPr>
        <p:spPr/>
        <p:txBody>
          <a:bodyPr>
            <a:normAutofit fontScale="90000"/>
          </a:bodyPr>
          <a:lstStyle/>
          <a:p>
            <a:endParaRPr lang="en-NZ"/>
          </a:p>
        </p:txBody>
      </p:sp>
      <p:sp>
        <p:nvSpPr>
          <p:cNvPr id="3" name="Text Placeholder 2">
            <a:extLst>
              <a:ext uri="{FF2B5EF4-FFF2-40B4-BE49-F238E27FC236}">
                <a16:creationId xmlns:a16="http://schemas.microsoft.com/office/drawing/2014/main" id="{D89C9D78-AF51-08C2-69B6-73698695CC01}"/>
              </a:ext>
            </a:extLst>
          </p:cNvPr>
          <p:cNvSpPr>
            <a:spLocks noGrp="1"/>
          </p:cNvSpPr>
          <p:nvPr>
            <p:ph type="body" idx="1"/>
          </p:nvPr>
        </p:nvSpPr>
        <p:spPr/>
        <p:txBody>
          <a:bodyPr>
            <a:normAutofit lnSpcReduction="10000"/>
          </a:bodyPr>
          <a:lstStyle/>
          <a:p>
            <a:pPr marL="152396" indent="0">
              <a:buNone/>
            </a:pPr>
            <a:r>
              <a:rPr lang="en-NZ" dirty="0"/>
              <a:t>Giving effect to Te Tiriti o Waitangi is something that many organisations endeavour to achieve. My research has shown that many educational leaders are motivated to be a good Te Tiriti partner and ensure equitable outcomes for ākonga Māori. The challenge is we aren't always confident in how to actually do that. This interactive workshop will explore why giving effect to Te Tiriti it is important (regardless of legislative requirements) but also how institutions are going about realising this goal. What are we doing to build iwi and hapū partnerships, how are we ensuring that mātauranga Māori is being woven into our programmes, how do we ensure that the </a:t>
            </a:r>
            <a:r>
              <a:rPr lang="en-NZ" dirty="0" err="1"/>
              <a:t>pedgogy</a:t>
            </a:r>
            <a:r>
              <a:rPr lang="en-NZ" dirty="0"/>
              <a:t>, </a:t>
            </a:r>
            <a:r>
              <a:rPr lang="en-NZ" dirty="0" err="1"/>
              <a:t>androgogy</a:t>
            </a:r>
            <a:r>
              <a:rPr lang="en-NZ" dirty="0"/>
              <a:t> and heutagogy is relational and culturally responsive, how are we developing cultural capability and how do we know how well we are doing?</a:t>
            </a:r>
          </a:p>
        </p:txBody>
      </p:sp>
    </p:spTree>
    <p:extLst>
      <p:ext uri="{BB962C8B-B14F-4D97-AF65-F5344CB8AC3E}">
        <p14:creationId xmlns:p14="http://schemas.microsoft.com/office/powerpoint/2010/main" val="21013891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177CB127539E4086E72E9693BEB61C" ma:contentTypeVersion="19" ma:contentTypeDescription="Create a new document." ma:contentTypeScope="" ma:versionID="5935fb8a82a7e1f93d29dacff195c72c">
  <xsd:schema xmlns:xsd="http://www.w3.org/2001/XMLSchema" xmlns:xs="http://www.w3.org/2001/XMLSchema" xmlns:p="http://schemas.microsoft.com/office/2006/metadata/properties" xmlns:ns2="b82c0890-db37-4f7b-86b1-28861ffcc908" xmlns:ns3="e2d462b7-cb72-49f0-ae83-d6cf3d9603b8" targetNamespace="http://schemas.microsoft.com/office/2006/metadata/properties" ma:root="true" ma:fieldsID="a60bbafa13d50c37d1ba68eb66066fec" ns2:_="" ns3:_="">
    <xsd:import namespace="b82c0890-db37-4f7b-86b1-28861ffcc908"/>
    <xsd:import namespace="e2d462b7-cb72-49f0-ae83-d6cf3d9603b8"/>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2c0890-db37-4f7b-86b1-28861ffcc90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7b8826a-d613-4642-9f99-0056bc0ffb6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462b7-cb72-49f0-ae83-d6cf3d9603b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e4070765-1017-4d5a-9ea8-f0ca656af9bd}" ma:internalName="TaxCatchAll" ma:showField="CatchAllData" ma:web="e2d462b7-cb72-49f0-ae83-d6cf3d9603b8">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2d462b7-cb72-49f0-ae83-d6cf3d9603b8" xsi:nil="true"/>
    <lcf76f155ced4ddcb4097134ff3c332f xmlns="b82c0890-db37-4f7b-86b1-28861ffcc90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ED94E2D-EAB9-4FE1-AEC9-DF3521F3D217}"/>
</file>

<file path=customXml/itemProps2.xml><?xml version="1.0" encoding="utf-8"?>
<ds:datastoreItem xmlns:ds="http://schemas.openxmlformats.org/officeDocument/2006/customXml" ds:itemID="{111B18B0-D47A-41E5-801C-9C0CCA617CEF}"/>
</file>

<file path=customXml/itemProps3.xml><?xml version="1.0" encoding="utf-8"?>
<ds:datastoreItem xmlns:ds="http://schemas.openxmlformats.org/officeDocument/2006/customXml" ds:itemID="{3E4DF560-E4E2-4C44-A7B4-6F0AB6B250B6}"/>
</file>

<file path=docProps/app.xml><?xml version="1.0" encoding="utf-8"?>
<Properties xmlns="http://schemas.openxmlformats.org/officeDocument/2006/extended-properties" xmlns:vt="http://schemas.openxmlformats.org/officeDocument/2006/docPropsVTypes">
  <TotalTime>1805</TotalTime>
  <Words>1120</Words>
  <Application>Microsoft Office PowerPoint</Application>
  <PresentationFormat>Widescreen</PresentationFormat>
  <Paragraphs>200</Paragraphs>
  <Slides>19</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Aptos Display</vt:lpstr>
      <vt:lpstr>Arial</vt:lpstr>
      <vt:lpstr>Office Theme</vt:lpstr>
      <vt:lpstr>Giving Effect to Te Tiriti Institutes of Technology &amp; Polytechnics</vt:lpstr>
      <vt:lpstr>PowerPoint Presentation</vt:lpstr>
      <vt:lpstr>Ngā Tikanga o te Wānanga</vt:lpstr>
      <vt:lpstr>Whiria te mātauranga</vt:lpstr>
      <vt:lpstr>Why? He Whakaputanga - Dec of Independence </vt:lpstr>
      <vt:lpstr>Why? Te Tiriti o Waitangi</vt:lpstr>
      <vt:lpstr>Our Responsibility</vt:lpstr>
      <vt:lpstr>Key Principles</vt:lpstr>
      <vt:lpstr>Why - Historical Significance</vt:lpstr>
      <vt:lpstr>Why is it important?</vt:lpstr>
      <vt:lpstr>Mātauranga Māori</vt:lpstr>
      <vt:lpstr>Mātauranga Māori - tauira </vt:lpstr>
      <vt:lpstr>Examples of what we do at EIT</vt:lpstr>
      <vt:lpstr>He Whakaaro Anō</vt:lpstr>
      <vt:lpstr>What else could it look like?</vt:lpstr>
      <vt:lpstr>What can I do?</vt:lpstr>
      <vt:lpstr>Future focii</vt:lpstr>
      <vt:lpstr>Whakakapi</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Robin Fabish</dc:creator>
  <cp:lastModifiedBy>Robin Fabish</cp:lastModifiedBy>
  <cp:revision>1</cp:revision>
  <cp:lastPrinted>2026-09-30T19:13:57Z</cp:lastPrinted>
  <dcterms:created xsi:type="dcterms:W3CDTF">2026-09-23T20:08:33Z</dcterms:created>
  <dcterms:modified xsi:type="dcterms:W3CDTF">2026-10-06T03:39:30Z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0x0101003A177CB127539E4086E72E9693BEB61C</vt:lpwstr>
  </property>
</Properties>
</file>