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Layouts/slideLayout4.xml" ContentType="application/vnd.openxmlformats-officedocument.presentationml.slideLayout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changesInfos/changesInfo1.xml" ContentType="application/vnd.ms-powerpoint.changesinfo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slides/slide14.xml" ContentType="application/vnd.openxmlformats-officedocument.presentationml.slide+xml"/>
  <Override PartName="/ppt/theme/theme2.xml" ContentType="application/vnd.openxmlformats-officedocument.theme+xml"/>
  <Override PartName="/ppt/slides/slide15.xml" ContentType="application/vnd.openxmlformats-officedocument.presentationml.slide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3.xml" ContentType="application/vnd.openxmlformats-officedocument.drawingml.diagramColors+xml"/>
  <Override PartName="/ppt/diagrams/data3.xml" ContentType="application/vnd.openxmlformats-officedocument.drawingml.diagramData+xml"/>
  <Override PartName="/ppt/diagrams/drawing3.xml" ContentType="application/vnd.ms-office.drawingml.diagramDrawing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revisionInfo.xml" ContentType="application/vnd.ms-powerpoint.revisioninfo+xml"/>
  <Override PartName="/ppt/diagrams/colors4.xml" ContentType="application/vnd.openxmlformats-officedocument.drawingml.diagramColors+xml"/>
  <Override PartName="/ppt/diagrams/data4.xml" ContentType="application/vnd.openxmlformats-officedocument.drawingml.diagramData+xml"/>
  <Override PartName="/ppt/diagrams/drawing4.xml" ContentType="application/vnd.ms-office.drawingml.diagramDrawing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notesSlides/notesSlide2.xml" ContentType="application/vnd.openxmlformats-officedocument.presentationml.notesSlide+xml"/>
  <Override PartName="/ppt/slides/slide16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61" r:id="rId4"/>
    <p:sldId id="292" r:id="rId5"/>
    <p:sldId id="263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59" r:id="rId14"/>
    <p:sldId id="260" r:id="rId15"/>
    <p:sldId id="271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CC1D4C-5A6E-47DE-A25F-601FD814C463}" v="17" dt="2026-09-27T23:59:49.7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71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Relationship Id="rId27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lena Chan (she/her)" userId="7ba5853a-7dca-4ac0-bb36-c817462f3ed3" providerId="ADAL" clId="{BBCAFEF5-EDE1-415B-8A31-C5225F4BEAA9}"/>
    <pc:docChg chg="undo custSel addSld delSld modSld sldOrd">
      <pc:chgData name="Selena Chan (she/her)" userId="7ba5853a-7dca-4ac0-bb36-c817462f3ed3" providerId="ADAL" clId="{BBCAFEF5-EDE1-415B-8A31-C5225F4BEAA9}" dt="2026-09-28T00:01:15.546" v="3347" actId="20577"/>
      <pc:docMkLst>
        <pc:docMk/>
      </pc:docMkLst>
      <pc:sldChg chg="addSp delSp modSp mod setBg">
        <pc:chgData name="Selena Chan (she/her)" userId="7ba5853a-7dca-4ac0-bb36-c817462f3ed3" providerId="ADAL" clId="{BBCAFEF5-EDE1-415B-8A31-C5225F4BEAA9}" dt="2026-09-27T23:43:29.628" v="3193" actId="255"/>
        <pc:sldMkLst>
          <pc:docMk/>
          <pc:sldMk cId="3866364799" sldId="257"/>
        </pc:sldMkLst>
        <pc:spChg chg="mod">
          <ac:chgData name="Selena Chan (she/her)" userId="7ba5853a-7dca-4ac0-bb36-c817462f3ed3" providerId="ADAL" clId="{BBCAFEF5-EDE1-415B-8A31-C5225F4BEAA9}" dt="2026-09-27T23:43:29.628" v="3193" actId="255"/>
          <ac:spMkLst>
            <pc:docMk/>
            <pc:sldMk cId="3866364799" sldId="257"/>
            <ac:spMk id="3" creationId="{E6394EA6-FE1D-7B66-8C05-A67256256BD8}"/>
          </ac:spMkLst>
        </pc:spChg>
        <pc:spChg chg="mod ord">
          <ac:chgData name="Selena Chan (she/her)" userId="7ba5853a-7dca-4ac0-bb36-c817462f3ed3" providerId="ADAL" clId="{BBCAFEF5-EDE1-415B-8A31-C5225F4BEAA9}" dt="2026-09-27T23:16:22.694" v="2515" actId="14100"/>
          <ac:spMkLst>
            <pc:docMk/>
            <pc:sldMk cId="3866364799" sldId="257"/>
            <ac:spMk id="6" creationId="{2D31F5F9-96A6-FAEF-4E19-FA0070B60BF3}"/>
          </ac:spMkLst>
        </pc:spChg>
        <pc:spChg chg="add del">
          <ac:chgData name="Selena Chan (she/her)" userId="7ba5853a-7dca-4ac0-bb36-c817462f3ed3" providerId="ADAL" clId="{BBCAFEF5-EDE1-415B-8A31-C5225F4BEAA9}" dt="2026-09-27T23:16:07.632" v="2512" actId="26606"/>
          <ac:spMkLst>
            <pc:docMk/>
            <pc:sldMk cId="3866364799" sldId="257"/>
            <ac:spMk id="11" creationId="{9180DE06-7362-4888-AADA-7AADD57AC49D}"/>
          </ac:spMkLst>
        </pc:spChg>
        <pc:spChg chg="add del">
          <ac:chgData name="Selena Chan (she/her)" userId="7ba5853a-7dca-4ac0-bb36-c817462f3ed3" providerId="ADAL" clId="{BBCAFEF5-EDE1-415B-8A31-C5225F4BEAA9}" dt="2026-09-27T23:16:07.632" v="2512" actId="26606"/>
          <ac:spMkLst>
            <pc:docMk/>
            <pc:sldMk cId="3866364799" sldId="257"/>
            <ac:spMk id="17" creationId="{04357C93-F0CB-4A1C-8F77-4E9063789819}"/>
          </ac:spMkLst>
        </pc:spChg>
        <pc:grpChg chg="add del">
          <ac:chgData name="Selena Chan (she/her)" userId="7ba5853a-7dca-4ac0-bb36-c817462f3ed3" providerId="ADAL" clId="{BBCAFEF5-EDE1-415B-8A31-C5225F4BEAA9}" dt="2026-09-27T23:16:07.632" v="2512" actId="26606"/>
          <ac:grpSpMkLst>
            <pc:docMk/>
            <pc:sldMk cId="3866364799" sldId="257"/>
            <ac:grpSpMk id="13" creationId="{3AF6A671-C637-4547-85F4-51B6D1881399}"/>
          </ac:grpSpMkLst>
        </pc:grpChg>
        <pc:picChg chg="mod">
          <ac:chgData name="Selena Chan (she/her)" userId="7ba5853a-7dca-4ac0-bb36-c817462f3ed3" providerId="ADAL" clId="{BBCAFEF5-EDE1-415B-8A31-C5225F4BEAA9}" dt="2026-09-27T23:16:14.439" v="2514" actId="1076"/>
          <ac:picMkLst>
            <pc:docMk/>
            <pc:sldMk cId="3866364799" sldId="257"/>
            <ac:picMk id="5" creationId="{4CBAF973-5996-C667-EB8E-C1A7B0059CCE}"/>
          </ac:picMkLst>
        </pc:picChg>
      </pc:sldChg>
      <pc:sldChg chg="addSp delSp modSp mod setBg">
        <pc:chgData name="Selena Chan (she/her)" userId="7ba5853a-7dca-4ac0-bb36-c817462f3ed3" providerId="ADAL" clId="{BBCAFEF5-EDE1-415B-8A31-C5225F4BEAA9}" dt="2026-09-27T23:16:35.864" v="2517" actId="26606"/>
        <pc:sldMkLst>
          <pc:docMk/>
          <pc:sldMk cId="669650586" sldId="258"/>
        </pc:sldMkLst>
        <pc:spChg chg="mod">
          <ac:chgData name="Selena Chan (she/her)" userId="7ba5853a-7dca-4ac0-bb36-c817462f3ed3" providerId="ADAL" clId="{BBCAFEF5-EDE1-415B-8A31-C5225F4BEAA9}" dt="2026-09-27T23:16:35.864" v="2517" actId="26606"/>
          <ac:spMkLst>
            <pc:docMk/>
            <pc:sldMk cId="669650586" sldId="258"/>
            <ac:spMk id="2" creationId="{312435B1-573F-765F-7E5C-30B326A57C2E}"/>
          </ac:spMkLst>
        </pc:spChg>
        <pc:spChg chg="del mod">
          <ac:chgData name="Selena Chan (she/her)" userId="7ba5853a-7dca-4ac0-bb36-c817462f3ed3" providerId="ADAL" clId="{BBCAFEF5-EDE1-415B-8A31-C5225F4BEAA9}" dt="2026-09-27T23:16:35.864" v="2517" actId="26606"/>
          <ac:spMkLst>
            <pc:docMk/>
            <pc:sldMk cId="669650586" sldId="258"/>
            <ac:spMk id="3" creationId="{620542BA-CF28-6A53-43E6-732BD383678F}"/>
          </ac:spMkLst>
        </pc:spChg>
        <pc:spChg chg="add">
          <ac:chgData name="Selena Chan (she/her)" userId="7ba5853a-7dca-4ac0-bb36-c817462f3ed3" providerId="ADAL" clId="{BBCAFEF5-EDE1-415B-8A31-C5225F4BEAA9}" dt="2026-09-27T23:16:35.864" v="2517" actId="26606"/>
          <ac:spMkLst>
            <pc:docMk/>
            <pc:sldMk cId="669650586" sldId="258"/>
            <ac:spMk id="9" creationId="{BACC6370-2D7E-4714-9D71-7542949D7D5D}"/>
          </ac:spMkLst>
        </pc:spChg>
        <pc:spChg chg="add">
          <ac:chgData name="Selena Chan (she/her)" userId="7ba5853a-7dca-4ac0-bb36-c817462f3ed3" providerId="ADAL" clId="{BBCAFEF5-EDE1-415B-8A31-C5225F4BEAA9}" dt="2026-09-27T23:16:35.864" v="2517" actId="26606"/>
          <ac:spMkLst>
            <pc:docMk/>
            <pc:sldMk cId="669650586" sldId="258"/>
            <ac:spMk id="11" creationId="{F68B3F68-107C-434F-AA38-110D5EA91B85}"/>
          </ac:spMkLst>
        </pc:spChg>
        <pc:spChg chg="add">
          <ac:chgData name="Selena Chan (she/her)" userId="7ba5853a-7dca-4ac0-bb36-c817462f3ed3" providerId="ADAL" clId="{BBCAFEF5-EDE1-415B-8A31-C5225F4BEAA9}" dt="2026-09-27T23:16:35.864" v="2517" actId="26606"/>
          <ac:spMkLst>
            <pc:docMk/>
            <pc:sldMk cId="669650586" sldId="258"/>
            <ac:spMk id="13" creationId="{AAD0DBB9-1A4B-4391-81D4-CB19F9AB918A}"/>
          </ac:spMkLst>
        </pc:spChg>
        <pc:spChg chg="add">
          <ac:chgData name="Selena Chan (she/her)" userId="7ba5853a-7dca-4ac0-bb36-c817462f3ed3" providerId="ADAL" clId="{BBCAFEF5-EDE1-415B-8A31-C5225F4BEAA9}" dt="2026-09-27T23:16:35.864" v="2517" actId="26606"/>
          <ac:spMkLst>
            <pc:docMk/>
            <pc:sldMk cId="669650586" sldId="258"/>
            <ac:spMk id="15" creationId="{063BBA22-50EA-4C4D-BE05-F1CE4E63AA56}"/>
          </ac:spMkLst>
        </pc:spChg>
        <pc:graphicFrameChg chg="add">
          <ac:chgData name="Selena Chan (she/her)" userId="7ba5853a-7dca-4ac0-bb36-c817462f3ed3" providerId="ADAL" clId="{BBCAFEF5-EDE1-415B-8A31-C5225F4BEAA9}" dt="2026-09-27T23:16:35.864" v="2517" actId="26606"/>
          <ac:graphicFrameMkLst>
            <pc:docMk/>
            <pc:sldMk cId="669650586" sldId="258"/>
            <ac:graphicFrameMk id="5" creationId="{28C1076F-BB80-5D9C-B5BD-5C89F1B5A781}"/>
          </ac:graphicFrameMkLst>
        </pc:graphicFrameChg>
      </pc:sldChg>
      <pc:sldChg chg="addSp modSp mod ord setBg">
        <pc:chgData name="Selena Chan (she/her)" userId="7ba5853a-7dca-4ac0-bb36-c817462f3ed3" providerId="ADAL" clId="{BBCAFEF5-EDE1-415B-8A31-C5225F4BEAA9}" dt="2026-09-27T23:33:15.932" v="3177" actId="255"/>
        <pc:sldMkLst>
          <pc:docMk/>
          <pc:sldMk cId="1454423902" sldId="259"/>
        </pc:sldMkLst>
        <pc:spChg chg="mod">
          <ac:chgData name="Selena Chan (she/her)" userId="7ba5853a-7dca-4ac0-bb36-c817462f3ed3" providerId="ADAL" clId="{BBCAFEF5-EDE1-415B-8A31-C5225F4BEAA9}" dt="2026-09-27T23:33:04.573" v="3176" actId="26606"/>
          <ac:spMkLst>
            <pc:docMk/>
            <pc:sldMk cId="1454423902" sldId="259"/>
            <ac:spMk id="2" creationId="{3D14B6B4-C0E1-300C-76C4-F1B08DCCF915}"/>
          </ac:spMkLst>
        </pc:spChg>
        <pc:spChg chg="mod">
          <ac:chgData name="Selena Chan (she/her)" userId="7ba5853a-7dca-4ac0-bb36-c817462f3ed3" providerId="ADAL" clId="{BBCAFEF5-EDE1-415B-8A31-C5225F4BEAA9}" dt="2026-09-27T23:33:15.932" v="3177" actId="255"/>
          <ac:spMkLst>
            <pc:docMk/>
            <pc:sldMk cId="1454423902" sldId="259"/>
            <ac:spMk id="3" creationId="{B6EDCE13-2E67-1232-75ED-5F5ACBBA1AF5}"/>
          </ac:spMkLst>
        </pc:spChg>
        <pc:spChg chg="add">
          <ac:chgData name="Selena Chan (she/her)" userId="7ba5853a-7dca-4ac0-bb36-c817462f3ed3" providerId="ADAL" clId="{BBCAFEF5-EDE1-415B-8A31-C5225F4BEAA9}" dt="2026-09-27T23:33:04.573" v="3176" actId="26606"/>
          <ac:spMkLst>
            <pc:docMk/>
            <pc:sldMk cId="1454423902" sldId="259"/>
            <ac:spMk id="8" creationId="{1709F1D5-B0F1-4714-A239-E5B61C161915}"/>
          </ac:spMkLst>
        </pc:spChg>
        <pc:spChg chg="add">
          <ac:chgData name="Selena Chan (she/her)" userId="7ba5853a-7dca-4ac0-bb36-c817462f3ed3" providerId="ADAL" clId="{BBCAFEF5-EDE1-415B-8A31-C5225F4BEAA9}" dt="2026-09-27T23:33:04.573" v="3176" actId="26606"/>
          <ac:spMkLst>
            <pc:docMk/>
            <pc:sldMk cId="1454423902" sldId="259"/>
            <ac:spMk id="10" creationId="{228FB460-D3FF-4440-A020-05982A09E517}"/>
          </ac:spMkLst>
        </pc:spChg>
        <pc:spChg chg="add">
          <ac:chgData name="Selena Chan (she/her)" userId="7ba5853a-7dca-4ac0-bb36-c817462f3ed3" providerId="ADAL" clId="{BBCAFEF5-EDE1-415B-8A31-C5225F4BEAA9}" dt="2026-09-27T23:33:04.573" v="3176" actId="26606"/>
          <ac:spMkLst>
            <pc:docMk/>
            <pc:sldMk cId="1454423902" sldId="259"/>
            <ac:spMk id="12" creationId="{14847E93-7DC1-4D4B-8829-B19AA7137C50}"/>
          </ac:spMkLst>
        </pc:spChg>
        <pc:spChg chg="add">
          <ac:chgData name="Selena Chan (she/her)" userId="7ba5853a-7dca-4ac0-bb36-c817462f3ed3" providerId="ADAL" clId="{BBCAFEF5-EDE1-415B-8A31-C5225F4BEAA9}" dt="2026-09-27T23:33:04.573" v="3176" actId="26606"/>
          <ac:spMkLst>
            <pc:docMk/>
            <pc:sldMk cId="1454423902" sldId="259"/>
            <ac:spMk id="14" creationId="{5566D6E1-03A1-4D73-A4E0-35D74D568A04}"/>
          </ac:spMkLst>
        </pc:spChg>
        <pc:spChg chg="add">
          <ac:chgData name="Selena Chan (she/her)" userId="7ba5853a-7dca-4ac0-bb36-c817462f3ed3" providerId="ADAL" clId="{BBCAFEF5-EDE1-415B-8A31-C5225F4BEAA9}" dt="2026-09-27T23:33:04.573" v="3176" actId="26606"/>
          <ac:spMkLst>
            <pc:docMk/>
            <pc:sldMk cId="1454423902" sldId="259"/>
            <ac:spMk id="16" creationId="{9F835A99-04AC-494A-A572-AFE8413CC938}"/>
          </ac:spMkLst>
        </pc:spChg>
        <pc:spChg chg="add">
          <ac:chgData name="Selena Chan (she/her)" userId="7ba5853a-7dca-4ac0-bb36-c817462f3ed3" providerId="ADAL" clId="{BBCAFEF5-EDE1-415B-8A31-C5225F4BEAA9}" dt="2026-09-27T23:33:04.573" v="3176" actId="26606"/>
          <ac:spMkLst>
            <pc:docMk/>
            <pc:sldMk cId="1454423902" sldId="259"/>
            <ac:spMk id="18" creationId="{7B786209-1B0B-4CA9-9BDD-F7327066A84D}"/>
          </ac:spMkLst>
        </pc:spChg>
        <pc:spChg chg="add">
          <ac:chgData name="Selena Chan (she/her)" userId="7ba5853a-7dca-4ac0-bb36-c817462f3ed3" providerId="ADAL" clId="{BBCAFEF5-EDE1-415B-8A31-C5225F4BEAA9}" dt="2026-09-27T23:33:04.573" v="3176" actId="26606"/>
          <ac:spMkLst>
            <pc:docMk/>
            <pc:sldMk cId="1454423902" sldId="259"/>
            <ac:spMk id="20" creationId="{2D2964BB-484D-45AE-AD66-D407D0629652}"/>
          </ac:spMkLst>
        </pc:spChg>
        <pc:spChg chg="add">
          <ac:chgData name="Selena Chan (she/her)" userId="7ba5853a-7dca-4ac0-bb36-c817462f3ed3" providerId="ADAL" clId="{BBCAFEF5-EDE1-415B-8A31-C5225F4BEAA9}" dt="2026-09-27T23:33:04.573" v="3176" actId="26606"/>
          <ac:spMkLst>
            <pc:docMk/>
            <pc:sldMk cId="1454423902" sldId="259"/>
            <ac:spMk id="22" creationId="{6691AC69-A76E-4DAB-B565-468B6B87ACF3}"/>
          </ac:spMkLst>
        </pc:spChg>
      </pc:sldChg>
      <pc:sldChg chg="addSp modSp mod setBg">
        <pc:chgData name="Selena Chan (she/her)" userId="7ba5853a-7dca-4ac0-bb36-c817462f3ed3" providerId="ADAL" clId="{BBCAFEF5-EDE1-415B-8A31-C5225F4BEAA9}" dt="2026-09-27T23:33:36.750" v="3180" actId="20577"/>
        <pc:sldMkLst>
          <pc:docMk/>
          <pc:sldMk cId="3841444644" sldId="260"/>
        </pc:sldMkLst>
        <pc:spChg chg="mod">
          <ac:chgData name="Selena Chan (she/her)" userId="7ba5853a-7dca-4ac0-bb36-c817462f3ed3" providerId="ADAL" clId="{BBCAFEF5-EDE1-415B-8A31-C5225F4BEAA9}" dt="2026-09-27T23:33:22.803" v="3178" actId="26606"/>
          <ac:spMkLst>
            <pc:docMk/>
            <pc:sldMk cId="3841444644" sldId="260"/>
            <ac:spMk id="2" creationId="{E8B4B648-DB58-BFEF-5C4B-0CB21CB689EE}"/>
          </ac:spMkLst>
        </pc:spChg>
        <pc:spChg chg="mod">
          <ac:chgData name="Selena Chan (she/her)" userId="7ba5853a-7dca-4ac0-bb36-c817462f3ed3" providerId="ADAL" clId="{BBCAFEF5-EDE1-415B-8A31-C5225F4BEAA9}" dt="2026-09-27T23:33:36.750" v="3180" actId="20577"/>
          <ac:spMkLst>
            <pc:docMk/>
            <pc:sldMk cId="3841444644" sldId="260"/>
            <ac:spMk id="3" creationId="{26A35BD3-B97A-CD54-9C42-D181DEB5AA01}"/>
          </ac:spMkLst>
        </pc:spChg>
        <pc:spChg chg="add">
          <ac:chgData name="Selena Chan (she/her)" userId="7ba5853a-7dca-4ac0-bb36-c817462f3ed3" providerId="ADAL" clId="{BBCAFEF5-EDE1-415B-8A31-C5225F4BEAA9}" dt="2026-09-27T23:33:22.803" v="3178" actId="26606"/>
          <ac:spMkLst>
            <pc:docMk/>
            <pc:sldMk cId="3841444644" sldId="260"/>
            <ac:spMk id="8" creationId="{1709F1D5-B0F1-4714-A239-E5B61C161915}"/>
          </ac:spMkLst>
        </pc:spChg>
        <pc:spChg chg="add">
          <ac:chgData name="Selena Chan (she/her)" userId="7ba5853a-7dca-4ac0-bb36-c817462f3ed3" providerId="ADAL" clId="{BBCAFEF5-EDE1-415B-8A31-C5225F4BEAA9}" dt="2026-09-27T23:33:22.803" v="3178" actId="26606"/>
          <ac:spMkLst>
            <pc:docMk/>
            <pc:sldMk cId="3841444644" sldId="260"/>
            <ac:spMk id="10" creationId="{228FB460-D3FF-4440-A020-05982A09E517}"/>
          </ac:spMkLst>
        </pc:spChg>
        <pc:spChg chg="add">
          <ac:chgData name="Selena Chan (she/her)" userId="7ba5853a-7dca-4ac0-bb36-c817462f3ed3" providerId="ADAL" clId="{BBCAFEF5-EDE1-415B-8A31-C5225F4BEAA9}" dt="2026-09-27T23:33:22.803" v="3178" actId="26606"/>
          <ac:spMkLst>
            <pc:docMk/>
            <pc:sldMk cId="3841444644" sldId="260"/>
            <ac:spMk id="12" creationId="{14847E93-7DC1-4D4B-8829-B19AA7137C50}"/>
          </ac:spMkLst>
        </pc:spChg>
        <pc:spChg chg="add">
          <ac:chgData name="Selena Chan (she/her)" userId="7ba5853a-7dca-4ac0-bb36-c817462f3ed3" providerId="ADAL" clId="{BBCAFEF5-EDE1-415B-8A31-C5225F4BEAA9}" dt="2026-09-27T23:33:22.803" v="3178" actId="26606"/>
          <ac:spMkLst>
            <pc:docMk/>
            <pc:sldMk cId="3841444644" sldId="260"/>
            <ac:spMk id="14" creationId="{5566D6E1-03A1-4D73-A4E0-35D74D568A04}"/>
          </ac:spMkLst>
        </pc:spChg>
        <pc:spChg chg="add">
          <ac:chgData name="Selena Chan (she/her)" userId="7ba5853a-7dca-4ac0-bb36-c817462f3ed3" providerId="ADAL" clId="{BBCAFEF5-EDE1-415B-8A31-C5225F4BEAA9}" dt="2026-09-27T23:33:22.803" v="3178" actId="26606"/>
          <ac:spMkLst>
            <pc:docMk/>
            <pc:sldMk cId="3841444644" sldId="260"/>
            <ac:spMk id="16" creationId="{9F835A99-04AC-494A-A572-AFE8413CC938}"/>
          </ac:spMkLst>
        </pc:spChg>
        <pc:spChg chg="add">
          <ac:chgData name="Selena Chan (she/her)" userId="7ba5853a-7dca-4ac0-bb36-c817462f3ed3" providerId="ADAL" clId="{BBCAFEF5-EDE1-415B-8A31-C5225F4BEAA9}" dt="2026-09-27T23:33:22.803" v="3178" actId="26606"/>
          <ac:spMkLst>
            <pc:docMk/>
            <pc:sldMk cId="3841444644" sldId="260"/>
            <ac:spMk id="18" creationId="{7B786209-1B0B-4CA9-9BDD-F7327066A84D}"/>
          </ac:spMkLst>
        </pc:spChg>
        <pc:spChg chg="add">
          <ac:chgData name="Selena Chan (she/her)" userId="7ba5853a-7dca-4ac0-bb36-c817462f3ed3" providerId="ADAL" clId="{BBCAFEF5-EDE1-415B-8A31-C5225F4BEAA9}" dt="2026-09-27T23:33:22.803" v="3178" actId="26606"/>
          <ac:spMkLst>
            <pc:docMk/>
            <pc:sldMk cId="3841444644" sldId="260"/>
            <ac:spMk id="20" creationId="{2D2964BB-484D-45AE-AD66-D407D0629652}"/>
          </ac:spMkLst>
        </pc:spChg>
        <pc:spChg chg="add">
          <ac:chgData name="Selena Chan (she/her)" userId="7ba5853a-7dca-4ac0-bb36-c817462f3ed3" providerId="ADAL" clId="{BBCAFEF5-EDE1-415B-8A31-C5225F4BEAA9}" dt="2026-09-27T23:33:22.803" v="3178" actId="26606"/>
          <ac:spMkLst>
            <pc:docMk/>
            <pc:sldMk cId="3841444644" sldId="260"/>
            <ac:spMk id="22" creationId="{6691AC69-A76E-4DAB-B565-468B6B87ACF3}"/>
          </ac:spMkLst>
        </pc:spChg>
      </pc:sldChg>
      <pc:sldChg chg="addSp delSp modSp mod setBg">
        <pc:chgData name="Selena Chan (she/her)" userId="7ba5853a-7dca-4ac0-bb36-c817462f3ed3" providerId="ADAL" clId="{BBCAFEF5-EDE1-415B-8A31-C5225F4BEAA9}" dt="2026-09-27T23:17:03.711" v="2521" actId="113"/>
        <pc:sldMkLst>
          <pc:docMk/>
          <pc:sldMk cId="3156756488" sldId="261"/>
        </pc:sldMkLst>
        <pc:spChg chg="mod">
          <ac:chgData name="Selena Chan (she/her)" userId="7ba5853a-7dca-4ac0-bb36-c817462f3ed3" providerId="ADAL" clId="{BBCAFEF5-EDE1-415B-8A31-C5225F4BEAA9}" dt="2026-09-27T23:16:46.913" v="2518" actId="26606"/>
          <ac:spMkLst>
            <pc:docMk/>
            <pc:sldMk cId="3156756488" sldId="261"/>
            <ac:spMk id="2" creationId="{9A773BDC-FD09-DCF5-0527-40C0C4F96699}"/>
          </ac:spMkLst>
        </pc:spChg>
        <pc:spChg chg="del mod">
          <ac:chgData name="Selena Chan (she/her)" userId="7ba5853a-7dca-4ac0-bb36-c817462f3ed3" providerId="ADAL" clId="{BBCAFEF5-EDE1-415B-8A31-C5225F4BEAA9}" dt="2026-09-27T23:16:46.913" v="2518" actId="26606"/>
          <ac:spMkLst>
            <pc:docMk/>
            <pc:sldMk cId="3156756488" sldId="261"/>
            <ac:spMk id="3" creationId="{9BA94877-A541-D156-42C5-AF3EDC39EF28}"/>
          </ac:spMkLst>
        </pc:spChg>
        <pc:spChg chg="add">
          <ac:chgData name="Selena Chan (she/her)" userId="7ba5853a-7dca-4ac0-bb36-c817462f3ed3" providerId="ADAL" clId="{BBCAFEF5-EDE1-415B-8A31-C5225F4BEAA9}" dt="2026-09-27T23:16:46.913" v="2518" actId="26606"/>
          <ac:spMkLst>
            <pc:docMk/>
            <pc:sldMk cId="3156756488" sldId="261"/>
            <ac:spMk id="9" creationId="{BACC6370-2D7E-4714-9D71-7542949D7D5D}"/>
          </ac:spMkLst>
        </pc:spChg>
        <pc:spChg chg="add">
          <ac:chgData name="Selena Chan (she/her)" userId="7ba5853a-7dca-4ac0-bb36-c817462f3ed3" providerId="ADAL" clId="{BBCAFEF5-EDE1-415B-8A31-C5225F4BEAA9}" dt="2026-09-27T23:16:46.913" v="2518" actId="26606"/>
          <ac:spMkLst>
            <pc:docMk/>
            <pc:sldMk cId="3156756488" sldId="261"/>
            <ac:spMk id="11" creationId="{F68B3F68-107C-434F-AA38-110D5EA91B85}"/>
          </ac:spMkLst>
        </pc:spChg>
        <pc:spChg chg="add">
          <ac:chgData name="Selena Chan (she/her)" userId="7ba5853a-7dca-4ac0-bb36-c817462f3ed3" providerId="ADAL" clId="{BBCAFEF5-EDE1-415B-8A31-C5225F4BEAA9}" dt="2026-09-27T23:16:46.913" v="2518" actId="26606"/>
          <ac:spMkLst>
            <pc:docMk/>
            <pc:sldMk cId="3156756488" sldId="261"/>
            <ac:spMk id="13" creationId="{AAD0DBB9-1A4B-4391-81D4-CB19F9AB918A}"/>
          </ac:spMkLst>
        </pc:spChg>
        <pc:spChg chg="add">
          <ac:chgData name="Selena Chan (she/her)" userId="7ba5853a-7dca-4ac0-bb36-c817462f3ed3" providerId="ADAL" clId="{BBCAFEF5-EDE1-415B-8A31-C5225F4BEAA9}" dt="2026-09-27T23:16:46.913" v="2518" actId="26606"/>
          <ac:spMkLst>
            <pc:docMk/>
            <pc:sldMk cId="3156756488" sldId="261"/>
            <ac:spMk id="15" creationId="{063BBA22-50EA-4C4D-BE05-F1CE4E63AA56}"/>
          </ac:spMkLst>
        </pc:spChg>
        <pc:graphicFrameChg chg="add mod">
          <ac:chgData name="Selena Chan (she/her)" userId="7ba5853a-7dca-4ac0-bb36-c817462f3ed3" providerId="ADAL" clId="{BBCAFEF5-EDE1-415B-8A31-C5225F4BEAA9}" dt="2026-09-27T23:17:03.711" v="2521" actId="113"/>
          <ac:graphicFrameMkLst>
            <pc:docMk/>
            <pc:sldMk cId="3156756488" sldId="261"/>
            <ac:graphicFrameMk id="5" creationId="{17FA734E-A6D0-4746-8987-5B1A29DE9AD3}"/>
          </ac:graphicFrameMkLst>
        </pc:graphicFrameChg>
      </pc:sldChg>
      <pc:sldChg chg="addSp delSp modSp new mod setBg">
        <pc:chgData name="Selena Chan (she/her)" userId="7ba5853a-7dca-4ac0-bb36-c817462f3ed3" providerId="ADAL" clId="{BBCAFEF5-EDE1-415B-8A31-C5225F4BEAA9}" dt="2026-09-27T23:15:31.092" v="2510" actId="1076"/>
        <pc:sldMkLst>
          <pc:docMk/>
          <pc:sldMk cId="3180837359" sldId="262"/>
        </pc:sldMkLst>
        <pc:spChg chg="mod">
          <ac:chgData name="Selena Chan (she/her)" userId="7ba5853a-7dca-4ac0-bb36-c817462f3ed3" providerId="ADAL" clId="{BBCAFEF5-EDE1-415B-8A31-C5225F4BEAA9}" dt="2026-09-22T01:31:01.744" v="2211" actId="20577"/>
          <ac:spMkLst>
            <pc:docMk/>
            <pc:sldMk cId="3180837359" sldId="262"/>
            <ac:spMk id="2" creationId="{7AC0963B-D943-A3CB-4E87-DCCD60C9C489}"/>
          </ac:spMkLst>
        </pc:spChg>
        <pc:spChg chg="add del mod">
          <ac:chgData name="Selena Chan (she/her)" userId="7ba5853a-7dca-4ac0-bb36-c817462f3ed3" providerId="ADAL" clId="{BBCAFEF5-EDE1-415B-8A31-C5225F4BEAA9}" dt="2026-09-27T23:15:26.760" v="2508" actId="1076"/>
          <ac:spMkLst>
            <pc:docMk/>
            <pc:sldMk cId="3180837359" sldId="262"/>
            <ac:spMk id="3" creationId="{AA0DB998-F9BF-9255-0301-EA6D5A56BDF7}"/>
          </ac:spMkLst>
        </pc:spChg>
        <pc:picChg chg="add mod">
          <ac:chgData name="Selena Chan (she/her)" userId="7ba5853a-7dca-4ac0-bb36-c817462f3ed3" providerId="ADAL" clId="{BBCAFEF5-EDE1-415B-8A31-C5225F4BEAA9}" dt="2026-09-27T23:15:31.092" v="2510" actId="1076"/>
          <ac:picMkLst>
            <pc:docMk/>
            <pc:sldMk cId="3180837359" sldId="262"/>
            <ac:picMk id="5" creationId="{BA22A3C0-4038-5714-C10A-3F2CDF0BBDF6}"/>
          </ac:picMkLst>
        </pc:picChg>
        <pc:picChg chg="add mod">
          <ac:chgData name="Selena Chan (she/her)" userId="7ba5853a-7dca-4ac0-bb36-c817462f3ed3" providerId="ADAL" clId="{BBCAFEF5-EDE1-415B-8A31-C5225F4BEAA9}" dt="2026-09-27T23:15:29.016" v="2509" actId="1076"/>
          <ac:picMkLst>
            <pc:docMk/>
            <pc:sldMk cId="3180837359" sldId="262"/>
            <ac:picMk id="7" creationId="{702A6494-10E5-A0A0-1523-749D8DFC4F22}"/>
          </ac:picMkLst>
        </pc:picChg>
      </pc:sldChg>
      <pc:sldChg chg="addSp modSp new mod setBg">
        <pc:chgData name="Selena Chan (she/her)" userId="7ba5853a-7dca-4ac0-bb36-c817462f3ed3" providerId="ADAL" clId="{BBCAFEF5-EDE1-415B-8A31-C5225F4BEAA9}" dt="2026-09-28T00:00:27.800" v="3327" actId="20577"/>
        <pc:sldMkLst>
          <pc:docMk/>
          <pc:sldMk cId="2505235956" sldId="263"/>
        </pc:sldMkLst>
        <pc:spChg chg="mod">
          <ac:chgData name="Selena Chan (she/her)" userId="7ba5853a-7dca-4ac0-bb36-c817462f3ed3" providerId="ADAL" clId="{BBCAFEF5-EDE1-415B-8A31-C5225F4BEAA9}" dt="2026-09-27T23:26:48.634" v="3069" actId="26606"/>
          <ac:spMkLst>
            <pc:docMk/>
            <pc:sldMk cId="2505235956" sldId="263"/>
            <ac:spMk id="2" creationId="{DEB0AC71-A56B-7330-34DB-738C0B7CD2B6}"/>
          </ac:spMkLst>
        </pc:spChg>
        <pc:spChg chg="mod">
          <ac:chgData name="Selena Chan (she/her)" userId="7ba5853a-7dca-4ac0-bb36-c817462f3ed3" providerId="ADAL" clId="{BBCAFEF5-EDE1-415B-8A31-C5225F4BEAA9}" dt="2026-09-28T00:00:27.800" v="3327" actId="20577"/>
          <ac:spMkLst>
            <pc:docMk/>
            <pc:sldMk cId="2505235956" sldId="263"/>
            <ac:spMk id="3" creationId="{02A2B513-4003-511B-BF9A-382DE5151E5E}"/>
          </ac:spMkLst>
        </pc:spChg>
        <pc:spChg chg="add">
          <ac:chgData name="Selena Chan (she/her)" userId="7ba5853a-7dca-4ac0-bb36-c817462f3ed3" providerId="ADAL" clId="{BBCAFEF5-EDE1-415B-8A31-C5225F4BEAA9}" dt="2026-09-27T23:26:48.634" v="3069" actId="26606"/>
          <ac:spMkLst>
            <pc:docMk/>
            <pc:sldMk cId="2505235956" sldId="263"/>
            <ac:spMk id="8" creationId="{907EF6B7-1338-4443-8C46-6A318D952DFD}"/>
          </ac:spMkLst>
        </pc:spChg>
        <pc:spChg chg="add">
          <ac:chgData name="Selena Chan (she/her)" userId="7ba5853a-7dca-4ac0-bb36-c817462f3ed3" providerId="ADAL" clId="{BBCAFEF5-EDE1-415B-8A31-C5225F4BEAA9}" dt="2026-09-27T23:26:48.634" v="3069" actId="26606"/>
          <ac:spMkLst>
            <pc:docMk/>
            <pc:sldMk cId="2505235956" sldId="263"/>
            <ac:spMk id="10" creationId="{DAAE4CDD-124C-4DCF-9584-B6033B545DD5}"/>
          </ac:spMkLst>
        </pc:spChg>
        <pc:spChg chg="add">
          <ac:chgData name="Selena Chan (she/her)" userId="7ba5853a-7dca-4ac0-bb36-c817462f3ed3" providerId="ADAL" clId="{BBCAFEF5-EDE1-415B-8A31-C5225F4BEAA9}" dt="2026-09-27T23:26:48.634" v="3069" actId="26606"/>
          <ac:spMkLst>
            <pc:docMk/>
            <pc:sldMk cId="2505235956" sldId="263"/>
            <ac:spMk id="12" creationId="{081E4A58-353D-44AE-B2FC-2A74E2E400F7}"/>
          </ac:spMkLst>
        </pc:spChg>
      </pc:sldChg>
      <pc:sldChg chg="addSp modSp new mod setBg">
        <pc:chgData name="Selena Chan (she/her)" userId="7ba5853a-7dca-4ac0-bb36-c817462f3ed3" providerId="ADAL" clId="{BBCAFEF5-EDE1-415B-8A31-C5225F4BEAA9}" dt="2026-09-27T23:29:53.014" v="3139" actId="14100"/>
        <pc:sldMkLst>
          <pc:docMk/>
          <pc:sldMk cId="2945849617" sldId="264"/>
        </pc:sldMkLst>
        <pc:spChg chg="mod">
          <ac:chgData name="Selena Chan (she/her)" userId="7ba5853a-7dca-4ac0-bb36-c817462f3ed3" providerId="ADAL" clId="{BBCAFEF5-EDE1-415B-8A31-C5225F4BEAA9}" dt="2026-09-27T23:29:53.014" v="3139" actId="14100"/>
          <ac:spMkLst>
            <pc:docMk/>
            <pc:sldMk cId="2945849617" sldId="264"/>
            <ac:spMk id="2" creationId="{D866DF7C-EECA-1087-86DF-2F4D61ADF810}"/>
          </ac:spMkLst>
        </pc:spChg>
        <pc:spChg chg="mod">
          <ac:chgData name="Selena Chan (she/her)" userId="7ba5853a-7dca-4ac0-bb36-c817462f3ed3" providerId="ADAL" clId="{BBCAFEF5-EDE1-415B-8A31-C5225F4BEAA9}" dt="2026-09-27T23:29:44.666" v="3138" actId="20577"/>
          <ac:spMkLst>
            <pc:docMk/>
            <pc:sldMk cId="2945849617" sldId="264"/>
            <ac:spMk id="3" creationId="{4CE8BC3F-B1E8-022F-3223-F5655D07AE27}"/>
          </ac:spMkLst>
        </pc:spChg>
        <pc:spChg chg="add">
          <ac:chgData name="Selena Chan (she/her)" userId="7ba5853a-7dca-4ac0-bb36-c817462f3ed3" providerId="ADAL" clId="{BBCAFEF5-EDE1-415B-8A31-C5225F4BEAA9}" dt="2026-09-27T23:28:00.607" v="3080" actId="26606"/>
          <ac:spMkLst>
            <pc:docMk/>
            <pc:sldMk cId="2945849617" sldId="264"/>
            <ac:spMk id="8" creationId="{907EF6B7-1338-4443-8C46-6A318D952DFD}"/>
          </ac:spMkLst>
        </pc:spChg>
        <pc:spChg chg="add">
          <ac:chgData name="Selena Chan (she/her)" userId="7ba5853a-7dca-4ac0-bb36-c817462f3ed3" providerId="ADAL" clId="{BBCAFEF5-EDE1-415B-8A31-C5225F4BEAA9}" dt="2026-09-27T23:28:00.607" v="3080" actId="26606"/>
          <ac:spMkLst>
            <pc:docMk/>
            <pc:sldMk cId="2945849617" sldId="264"/>
            <ac:spMk id="10" creationId="{DAAE4CDD-124C-4DCF-9584-B6033B545DD5}"/>
          </ac:spMkLst>
        </pc:spChg>
        <pc:spChg chg="add">
          <ac:chgData name="Selena Chan (she/her)" userId="7ba5853a-7dca-4ac0-bb36-c817462f3ed3" providerId="ADAL" clId="{BBCAFEF5-EDE1-415B-8A31-C5225F4BEAA9}" dt="2026-09-27T23:28:00.607" v="3080" actId="26606"/>
          <ac:spMkLst>
            <pc:docMk/>
            <pc:sldMk cId="2945849617" sldId="264"/>
            <ac:spMk id="12" creationId="{081E4A58-353D-44AE-B2FC-2A74E2E400F7}"/>
          </ac:spMkLst>
        </pc:spChg>
      </pc:sldChg>
      <pc:sldChg chg="addSp delSp modSp mod setBg">
        <pc:chgData name="Selena Chan (she/her)" userId="7ba5853a-7dca-4ac0-bb36-c817462f3ed3" providerId="ADAL" clId="{BBCAFEF5-EDE1-415B-8A31-C5225F4BEAA9}" dt="2026-09-27T23:45:25.282" v="3200" actId="113"/>
        <pc:sldMkLst>
          <pc:docMk/>
          <pc:sldMk cId="416385364" sldId="265"/>
        </pc:sldMkLst>
        <pc:spChg chg="mod">
          <ac:chgData name="Selena Chan (she/her)" userId="7ba5853a-7dca-4ac0-bb36-c817462f3ed3" providerId="ADAL" clId="{BBCAFEF5-EDE1-415B-8A31-C5225F4BEAA9}" dt="2026-09-27T23:45:25.282" v="3200" actId="113"/>
          <ac:spMkLst>
            <pc:docMk/>
            <pc:sldMk cId="416385364" sldId="265"/>
            <ac:spMk id="2" creationId="{14D62564-E0A5-B0AF-D080-E35243FD5E56}"/>
          </ac:spMkLst>
        </pc:spChg>
        <pc:spChg chg="del">
          <ac:chgData name="Selena Chan (she/her)" userId="7ba5853a-7dca-4ac0-bb36-c817462f3ed3" providerId="ADAL" clId="{BBCAFEF5-EDE1-415B-8A31-C5225F4BEAA9}" dt="2026-09-27T23:29:58.521" v="3140" actId="26606"/>
          <ac:spMkLst>
            <pc:docMk/>
            <pc:sldMk cId="416385364" sldId="265"/>
            <ac:spMk id="3" creationId="{431E13BB-1CA9-ABA2-3C80-0985E6E6FB53}"/>
          </ac:spMkLst>
        </pc:spChg>
        <pc:spChg chg="add">
          <ac:chgData name="Selena Chan (she/her)" userId="7ba5853a-7dca-4ac0-bb36-c817462f3ed3" providerId="ADAL" clId="{BBCAFEF5-EDE1-415B-8A31-C5225F4BEAA9}" dt="2026-09-27T23:29:58.521" v="3140" actId="26606"/>
          <ac:spMkLst>
            <pc:docMk/>
            <pc:sldMk cId="416385364" sldId="265"/>
            <ac:spMk id="9" creationId="{545D489D-16E1-484D-867B-144368D74B83}"/>
          </ac:spMkLst>
        </pc:spChg>
        <pc:spChg chg="add">
          <ac:chgData name="Selena Chan (she/her)" userId="7ba5853a-7dca-4ac0-bb36-c817462f3ed3" providerId="ADAL" clId="{BBCAFEF5-EDE1-415B-8A31-C5225F4BEAA9}" dt="2026-09-27T23:29:58.521" v="3140" actId="26606"/>
          <ac:spMkLst>
            <pc:docMk/>
            <pc:sldMk cId="416385364" sldId="265"/>
            <ac:spMk id="11" creationId="{49A496F5-B01E-4BF8-9D1E-C4E53B6F9652}"/>
          </ac:spMkLst>
        </pc:spChg>
        <pc:spChg chg="add">
          <ac:chgData name="Selena Chan (she/her)" userId="7ba5853a-7dca-4ac0-bb36-c817462f3ed3" providerId="ADAL" clId="{BBCAFEF5-EDE1-415B-8A31-C5225F4BEAA9}" dt="2026-09-27T23:29:58.521" v="3140" actId="26606"/>
          <ac:spMkLst>
            <pc:docMk/>
            <pc:sldMk cId="416385364" sldId="265"/>
            <ac:spMk id="13" creationId="{6E895C8D-1379-40B8-8B1B-B6F5AEAF0A6C}"/>
          </ac:spMkLst>
        </pc:spChg>
        <pc:graphicFrameChg chg="add">
          <ac:chgData name="Selena Chan (she/her)" userId="7ba5853a-7dca-4ac0-bb36-c817462f3ed3" providerId="ADAL" clId="{BBCAFEF5-EDE1-415B-8A31-C5225F4BEAA9}" dt="2026-09-27T23:29:58.521" v="3140" actId="26606"/>
          <ac:graphicFrameMkLst>
            <pc:docMk/>
            <pc:sldMk cId="416385364" sldId="265"/>
            <ac:graphicFrameMk id="5" creationId="{CDC32FB3-2AFE-6123-C383-70ED7D60D6A1}"/>
          </ac:graphicFrameMkLst>
        </pc:graphicFrameChg>
      </pc:sldChg>
      <pc:sldChg chg="addSp modSp mod setBg">
        <pc:chgData name="Selena Chan (she/her)" userId="7ba5853a-7dca-4ac0-bb36-c817462f3ed3" providerId="ADAL" clId="{BBCAFEF5-EDE1-415B-8A31-C5225F4BEAA9}" dt="2026-09-28T00:01:15.546" v="3347" actId="20577"/>
        <pc:sldMkLst>
          <pc:docMk/>
          <pc:sldMk cId="112353727" sldId="266"/>
        </pc:sldMkLst>
        <pc:spChg chg="mod">
          <ac:chgData name="Selena Chan (she/her)" userId="7ba5853a-7dca-4ac0-bb36-c817462f3ed3" providerId="ADAL" clId="{BBCAFEF5-EDE1-415B-8A31-C5225F4BEAA9}" dt="2026-09-27T23:30:10.540" v="3141" actId="26606"/>
          <ac:spMkLst>
            <pc:docMk/>
            <pc:sldMk cId="112353727" sldId="266"/>
            <ac:spMk id="2" creationId="{2EAA6A13-0D22-CE55-8FA1-CF06AC0E91B2}"/>
          </ac:spMkLst>
        </pc:spChg>
        <pc:spChg chg="mod">
          <ac:chgData name="Selena Chan (she/her)" userId="7ba5853a-7dca-4ac0-bb36-c817462f3ed3" providerId="ADAL" clId="{BBCAFEF5-EDE1-415B-8A31-C5225F4BEAA9}" dt="2026-09-28T00:01:15.546" v="3347" actId="20577"/>
          <ac:spMkLst>
            <pc:docMk/>
            <pc:sldMk cId="112353727" sldId="266"/>
            <ac:spMk id="3" creationId="{FF521107-F286-B103-7B4B-E0F2ECBE4D9A}"/>
          </ac:spMkLst>
        </pc:spChg>
        <pc:spChg chg="add">
          <ac:chgData name="Selena Chan (she/her)" userId="7ba5853a-7dca-4ac0-bb36-c817462f3ed3" providerId="ADAL" clId="{BBCAFEF5-EDE1-415B-8A31-C5225F4BEAA9}" dt="2026-09-27T23:30:10.540" v="3141" actId="26606"/>
          <ac:spMkLst>
            <pc:docMk/>
            <pc:sldMk cId="112353727" sldId="266"/>
            <ac:spMk id="8" creationId="{E92FEB64-6EEA-4759-B4A4-BD2C1E660BA8}"/>
          </ac:spMkLst>
        </pc:spChg>
        <pc:spChg chg="add">
          <ac:chgData name="Selena Chan (she/her)" userId="7ba5853a-7dca-4ac0-bb36-c817462f3ed3" providerId="ADAL" clId="{BBCAFEF5-EDE1-415B-8A31-C5225F4BEAA9}" dt="2026-09-27T23:30:10.540" v="3141" actId="26606"/>
          <ac:spMkLst>
            <pc:docMk/>
            <pc:sldMk cId="112353727" sldId="266"/>
            <ac:spMk id="10" creationId="{B10BB131-AC8E-4A8E-A5D1-36260F720C3B}"/>
          </ac:spMkLst>
        </pc:spChg>
        <pc:spChg chg="add">
          <ac:chgData name="Selena Chan (she/her)" userId="7ba5853a-7dca-4ac0-bb36-c817462f3ed3" providerId="ADAL" clId="{BBCAFEF5-EDE1-415B-8A31-C5225F4BEAA9}" dt="2026-09-27T23:30:10.540" v="3141" actId="26606"/>
          <ac:spMkLst>
            <pc:docMk/>
            <pc:sldMk cId="112353727" sldId="266"/>
            <ac:spMk id="12" creationId="{14847E93-7DC1-4D4B-8829-B19AA7137C50}"/>
          </ac:spMkLst>
        </pc:spChg>
        <pc:spChg chg="add">
          <ac:chgData name="Selena Chan (she/her)" userId="7ba5853a-7dca-4ac0-bb36-c817462f3ed3" providerId="ADAL" clId="{BBCAFEF5-EDE1-415B-8A31-C5225F4BEAA9}" dt="2026-09-27T23:30:10.540" v="3141" actId="26606"/>
          <ac:spMkLst>
            <pc:docMk/>
            <pc:sldMk cId="112353727" sldId="266"/>
            <ac:spMk id="14" creationId="{5566D6E1-03A1-4D73-A4E0-35D74D568A04}"/>
          </ac:spMkLst>
        </pc:spChg>
        <pc:spChg chg="add">
          <ac:chgData name="Selena Chan (she/her)" userId="7ba5853a-7dca-4ac0-bb36-c817462f3ed3" providerId="ADAL" clId="{BBCAFEF5-EDE1-415B-8A31-C5225F4BEAA9}" dt="2026-09-27T23:30:10.540" v="3141" actId="26606"/>
          <ac:spMkLst>
            <pc:docMk/>
            <pc:sldMk cId="112353727" sldId="266"/>
            <ac:spMk id="16" creationId="{9F835A99-04AC-494A-A572-AFE8413CC938}"/>
          </ac:spMkLst>
        </pc:spChg>
        <pc:spChg chg="add">
          <ac:chgData name="Selena Chan (she/her)" userId="7ba5853a-7dca-4ac0-bb36-c817462f3ed3" providerId="ADAL" clId="{BBCAFEF5-EDE1-415B-8A31-C5225F4BEAA9}" dt="2026-09-27T23:30:10.540" v="3141" actId="26606"/>
          <ac:spMkLst>
            <pc:docMk/>
            <pc:sldMk cId="112353727" sldId="266"/>
            <ac:spMk id="18" creationId="{7B786209-1B0B-4CA9-9BDD-F7327066A84D}"/>
          </ac:spMkLst>
        </pc:spChg>
        <pc:spChg chg="add">
          <ac:chgData name="Selena Chan (she/her)" userId="7ba5853a-7dca-4ac0-bb36-c817462f3ed3" providerId="ADAL" clId="{BBCAFEF5-EDE1-415B-8A31-C5225F4BEAA9}" dt="2026-09-27T23:30:10.540" v="3141" actId="26606"/>
          <ac:spMkLst>
            <pc:docMk/>
            <pc:sldMk cId="112353727" sldId="266"/>
            <ac:spMk id="20" creationId="{2D2964BB-484D-45AE-AD66-D407D0629652}"/>
          </ac:spMkLst>
        </pc:spChg>
        <pc:spChg chg="add">
          <ac:chgData name="Selena Chan (she/her)" userId="7ba5853a-7dca-4ac0-bb36-c817462f3ed3" providerId="ADAL" clId="{BBCAFEF5-EDE1-415B-8A31-C5225F4BEAA9}" dt="2026-09-27T23:30:10.540" v="3141" actId="26606"/>
          <ac:spMkLst>
            <pc:docMk/>
            <pc:sldMk cId="112353727" sldId="266"/>
            <ac:spMk id="22" creationId="{6691AC69-A76E-4DAB-B565-468B6B87ACF3}"/>
          </ac:spMkLst>
        </pc:spChg>
      </pc:sldChg>
      <pc:sldChg chg="addSp modSp mod setBg">
        <pc:chgData name="Selena Chan (she/her)" userId="7ba5853a-7dca-4ac0-bb36-c817462f3ed3" providerId="ADAL" clId="{BBCAFEF5-EDE1-415B-8A31-C5225F4BEAA9}" dt="2026-09-27T23:31:08.923" v="3147" actId="255"/>
        <pc:sldMkLst>
          <pc:docMk/>
          <pc:sldMk cId="1858209105" sldId="267"/>
        </pc:sldMkLst>
        <pc:spChg chg="mod">
          <ac:chgData name="Selena Chan (she/her)" userId="7ba5853a-7dca-4ac0-bb36-c817462f3ed3" providerId="ADAL" clId="{BBCAFEF5-EDE1-415B-8A31-C5225F4BEAA9}" dt="2026-09-27T23:30:48.934" v="3145" actId="26606"/>
          <ac:spMkLst>
            <pc:docMk/>
            <pc:sldMk cId="1858209105" sldId="267"/>
            <ac:spMk id="2" creationId="{CF5ECA38-9DB9-D5EF-BE5B-48DF244BB9AB}"/>
          </ac:spMkLst>
        </pc:spChg>
        <pc:spChg chg="mod">
          <ac:chgData name="Selena Chan (she/her)" userId="7ba5853a-7dca-4ac0-bb36-c817462f3ed3" providerId="ADAL" clId="{BBCAFEF5-EDE1-415B-8A31-C5225F4BEAA9}" dt="2026-09-27T23:31:08.923" v="3147" actId="255"/>
          <ac:spMkLst>
            <pc:docMk/>
            <pc:sldMk cId="1858209105" sldId="267"/>
            <ac:spMk id="3" creationId="{20DAC9B1-4F1F-B2C7-9819-F4660BC39F85}"/>
          </ac:spMkLst>
        </pc:spChg>
        <pc:spChg chg="add">
          <ac:chgData name="Selena Chan (she/her)" userId="7ba5853a-7dca-4ac0-bb36-c817462f3ed3" providerId="ADAL" clId="{BBCAFEF5-EDE1-415B-8A31-C5225F4BEAA9}" dt="2026-09-27T23:30:48.934" v="3145" actId="26606"/>
          <ac:spMkLst>
            <pc:docMk/>
            <pc:sldMk cId="1858209105" sldId="267"/>
            <ac:spMk id="8" creationId="{1709F1D5-B0F1-4714-A239-E5B61C161915}"/>
          </ac:spMkLst>
        </pc:spChg>
        <pc:spChg chg="add">
          <ac:chgData name="Selena Chan (she/her)" userId="7ba5853a-7dca-4ac0-bb36-c817462f3ed3" providerId="ADAL" clId="{BBCAFEF5-EDE1-415B-8A31-C5225F4BEAA9}" dt="2026-09-27T23:30:48.934" v="3145" actId="26606"/>
          <ac:spMkLst>
            <pc:docMk/>
            <pc:sldMk cId="1858209105" sldId="267"/>
            <ac:spMk id="10" creationId="{228FB460-D3FF-4440-A020-05982A09E517}"/>
          </ac:spMkLst>
        </pc:spChg>
        <pc:spChg chg="add">
          <ac:chgData name="Selena Chan (she/her)" userId="7ba5853a-7dca-4ac0-bb36-c817462f3ed3" providerId="ADAL" clId="{BBCAFEF5-EDE1-415B-8A31-C5225F4BEAA9}" dt="2026-09-27T23:30:48.934" v="3145" actId="26606"/>
          <ac:spMkLst>
            <pc:docMk/>
            <pc:sldMk cId="1858209105" sldId="267"/>
            <ac:spMk id="12" creationId="{14847E93-7DC1-4D4B-8829-B19AA7137C50}"/>
          </ac:spMkLst>
        </pc:spChg>
        <pc:spChg chg="add">
          <ac:chgData name="Selena Chan (she/her)" userId="7ba5853a-7dca-4ac0-bb36-c817462f3ed3" providerId="ADAL" clId="{BBCAFEF5-EDE1-415B-8A31-C5225F4BEAA9}" dt="2026-09-27T23:30:48.934" v="3145" actId="26606"/>
          <ac:spMkLst>
            <pc:docMk/>
            <pc:sldMk cId="1858209105" sldId="267"/>
            <ac:spMk id="14" creationId="{5566D6E1-03A1-4D73-A4E0-35D74D568A04}"/>
          </ac:spMkLst>
        </pc:spChg>
        <pc:spChg chg="add">
          <ac:chgData name="Selena Chan (she/her)" userId="7ba5853a-7dca-4ac0-bb36-c817462f3ed3" providerId="ADAL" clId="{BBCAFEF5-EDE1-415B-8A31-C5225F4BEAA9}" dt="2026-09-27T23:30:48.934" v="3145" actId="26606"/>
          <ac:spMkLst>
            <pc:docMk/>
            <pc:sldMk cId="1858209105" sldId="267"/>
            <ac:spMk id="16" creationId="{9F835A99-04AC-494A-A572-AFE8413CC938}"/>
          </ac:spMkLst>
        </pc:spChg>
        <pc:spChg chg="add">
          <ac:chgData name="Selena Chan (she/her)" userId="7ba5853a-7dca-4ac0-bb36-c817462f3ed3" providerId="ADAL" clId="{BBCAFEF5-EDE1-415B-8A31-C5225F4BEAA9}" dt="2026-09-27T23:30:48.934" v="3145" actId="26606"/>
          <ac:spMkLst>
            <pc:docMk/>
            <pc:sldMk cId="1858209105" sldId="267"/>
            <ac:spMk id="18" creationId="{7B786209-1B0B-4CA9-9BDD-F7327066A84D}"/>
          </ac:spMkLst>
        </pc:spChg>
        <pc:spChg chg="add">
          <ac:chgData name="Selena Chan (she/her)" userId="7ba5853a-7dca-4ac0-bb36-c817462f3ed3" providerId="ADAL" clId="{BBCAFEF5-EDE1-415B-8A31-C5225F4BEAA9}" dt="2026-09-27T23:30:48.934" v="3145" actId="26606"/>
          <ac:spMkLst>
            <pc:docMk/>
            <pc:sldMk cId="1858209105" sldId="267"/>
            <ac:spMk id="20" creationId="{2D2964BB-484D-45AE-AD66-D407D0629652}"/>
          </ac:spMkLst>
        </pc:spChg>
        <pc:spChg chg="add">
          <ac:chgData name="Selena Chan (she/her)" userId="7ba5853a-7dca-4ac0-bb36-c817462f3ed3" providerId="ADAL" clId="{BBCAFEF5-EDE1-415B-8A31-C5225F4BEAA9}" dt="2026-09-27T23:30:48.934" v="3145" actId="26606"/>
          <ac:spMkLst>
            <pc:docMk/>
            <pc:sldMk cId="1858209105" sldId="267"/>
            <ac:spMk id="22" creationId="{6691AC69-A76E-4DAB-B565-468B6B87ACF3}"/>
          </ac:spMkLst>
        </pc:spChg>
      </pc:sldChg>
      <pc:sldChg chg="addSp modSp new mod setBg">
        <pc:chgData name="Selena Chan (she/her)" userId="7ba5853a-7dca-4ac0-bb36-c817462f3ed3" providerId="ADAL" clId="{BBCAFEF5-EDE1-415B-8A31-C5225F4BEAA9}" dt="2026-09-27T23:59:04.541" v="3309" actId="20577"/>
        <pc:sldMkLst>
          <pc:docMk/>
          <pc:sldMk cId="3177286503" sldId="268"/>
        </pc:sldMkLst>
        <pc:spChg chg="mod">
          <ac:chgData name="Selena Chan (she/her)" userId="7ba5853a-7dca-4ac0-bb36-c817462f3ed3" providerId="ADAL" clId="{BBCAFEF5-EDE1-415B-8A31-C5225F4BEAA9}" dt="2026-09-27T23:31:17.274" v="3148" actId="26606"/>
          <ac:spMkLst>
            <pc:docMk/>
            <pc:sldMk cId="3177286503" sldId="268"/>
            <ac:spMk id="2" creationId="{2D72E220-DA23-A364-D4DC-FB8FAB17A7F9}"/>
          </ac:spMkLst>
        </pc:spChg>
        <pc:spChg chg="mod">
          <ac:chgData name="Selena Chan (she/her)" userId="7ba5853a-7dca-4ac0-bb36-c817462f3ed3" providerId="ADAL" clId="{BBCAFEF5-EDE1-415B-8A31-C5225F4BEAA9}" dt="2026-09-27T23:59:04.541" v="3309" actId="20577"/>
          <ac:spMkLst>
            <pc:docMk/>
            <pc:sldMk cId="3177286503" sldId="268"/>
            <ac:spMk id="3" creationId="{F01E6183-4FDC-C02E-597F-EBC7C342DD46}"/>
          </ac:spMkLst>
        </pc:spChg>
        <pc:spChg chg="add">
          <ac:chgData name="Selena Chan (she/her)" userId="7ba5853a-7dca-4ac0-bb36-c817462f3ed3" providerId="ADAL" clId="{BBCAFEF5-EDE1-415B-8A31-C5225F4BEAA9}" dt="2026-09-27T23:31:17.274" v="3148" actId="26606"/>
          <ac:spMkLst>
            <pc:docMk/>
            <pc:sldMk cId="3177286503" sldId="268"/>
            <ac:spMk id="8" creationId="{E92FEB64-6EEA-4759-B4A4-BD2C1E660BA8}"/>
          </ac:spMkLst>
        </pc:spChg>
        <pc:spChg chg="add">
          <ac:chgData name="Selena Chan (she/her)" userId="7ba5853a-7dca-4ac0-bb36-c817462f3ed3" providerId="ADAL" clId="{BBCAFEF5-EDE1-415B-8A31-C5225F4BEAA9}" dt="2026-09-27T23:31:17.274" v="3148" actId="26606"/>
          <ac:spMkLst>
            <pc:docMk/>
            <pc:sldMk cId="3177286503" sldId="268"/>
            <ac:spMk id="10" creationId="{B10BB131-AC8E-4A8E-A5D1-36260F720C3B}"/>
          </ac:spMkLst>
        </pc:spChg>
        <pc:spChg chg="add">
          <ac:chgData name="Selena Chan (she/her)" userId="7ba5853a-7dca-4ac0-bb36-c817462f3ed3" providerId="ADAL" clId="{BBCAFEF5-EDE1-415B-8A31-C5225F4BEAA9}" dt="2026-09-27T23:31:17.274" v="3148" actId="26606"/>
          <ac:spMkLst>
            <pc:docMk/>
            <pc:sldMk cId="3177286503" sldId="268"/>
            <ac:spMk id="12" creationId="{14847E93-7DC1-4D4B-8829-B19AA7137C50}"/>
          </ac:spMkLst>
        </pc:spChg>
        <pc:spChg chg="add">
          <ac:chgData name="Selena Chan (she/her)" userId="7ba5853a-7dca-4ac0-bb36-c817462f3ed3" providerId="ADAL" clId="{BBCAFEF5-EDE1-415B-8A31-C5225F4BEAA9}" dt="2026-09-27T23:31:17.274" v="3148" actId="26606"/>
          <ac:spMkLst>
            <pc:docMk/>
            <pc:sldMk cId="3177286503" sldId="268"/>
            <ac:spMk id="14" creationId="{5566D6E1-03A1-4D73-A4E0-35D74D568A04}"/>
          </ac:spMkLst>
        </pc:spChg>
        <pc:spChg chg="add">
          <ac:chgData name="Selena Chan (she/her)" userId="7ba5853a-7dca-4ac0-bb36-c817462f3ed3" providerId="ADAL" clId="{BBCAFEF5-EDE1-415B-8A31-C5225F4BEAA9}" dt="2026-09-27T23:31:17.274" v="3148" actId="26606"/>
          <ac:spMkLst>
            <pc:docMk/>
            <pc:sldMk cId="3177286503" sldId="268"/>
            <ac:spMk id="16" creationId="{9F835A99-04AC-494A-A572-AFE8413CC938}"/>
          </ac:spMkLst>
        </pc:spChg>
        <pc:spChg chg="add">
          <ac:chgData name="Selena Chan (she/her)" userId="7ba5853a-7dca-4ac0-bb36-c817462f3ed3" providerId="ADAL" clId="{BBCAFEF5-EDE1-415B-8A31-C5225F4BEAA9}" dt="2026-09-27T23:31:17.274" v="3148" actId="26606"/>
          <ac:spMkLst>
            <pc:docMk/>
            <pc:sldMk cId="3177286503" sldId="268"/>
            <ac:spMk id="18" creationId="{7B786209-1B0B-4CA9-9BDD-F7327066A84D}"/>
          </ac:spMkLst>
        </pc:spChg>
        <pc:spChg chg="add">
          <ac:chgData name="Selena Chan (she/her)" userId="7ba5853a-7dca-4ac0-bb36-c817462f3ed3" providerId="ADAL" clId="{BBCAFEF5-EDE1-415B-8A31-C5225F4BEAA9}" dt="2026-09-27T23:31:17.274" v="3148" actId="26606"/>
          <ac:spMkLst>
            <pc:docMk/>
            <pc:sldMk cId="3177286503" sldId="268"/>
            <ac:spMk id="20" creationId="{2D2964BB-484D-45AE-AD66-D407D0629652}"/>
          </ac:spMkLst>
        </pc:spChg>
        <pc:spChg chg="add">
          <ac:chgData name="Selena Chan (she/her)" userId="7ba5853a-7dca-4ac0-bb36-c817462f3ed3" providerId="ADAL" clId="{BBCAFEF5-EDE1-415B-8A31-C5225F4BEAA9}" dt="2026-09-27T23:31:17.274" v="3148" actId="26606"/>
          <ac:spMkLst>
            <pc:docMk/>
            <pc:sldMk cId="3177286503" sldId="268"/>
            <ac:spMk id="22" creationId="{6691AC69-A76E-4DAB-B565-468B6B87ACF3}"/>
          </ac:spMkLst>
        </pc:spChg>
      </pc:sldChg>
      <pc:sldChg chg="addSp modSp new mod setBg">
        <pc:chgData name="Selena Chan (she/her)" userId="7ba5853a-7dca-4ac0-bb36-c817462f3ed3" providerId="ADAL" clId="{BBCAFEF5-EDE1-415B-8A31-C5225F4BEAA9}" dt="2026-09-28T00:00:51.489" v="3343" actId="20577"/>
        <pc:sldMkLst>
          <pc:docMk/>
          <pc:sldMk cId="3779882523" sldId="269"/>
        </pc:sldMkLst>
        <pc:spChg chg="mod">
          <ac:chgData name="Selena Chan (she/her)" userId="7ba5853a-7dca-4ac0-bb36-c817462f3ed3" providerId="ADAL" clId="{BBCAFEF5-EDE1-415B-8A31-C5225F4BEAA9}" dt="2026-09-27T23:31:41.049" v="3151" actId="26606"/>
          <ac:spMkLst>
            <pc:docMk/>
            <pc:sldMk cId="3779882523" sldId="269"/>
            <ac:spMk id="2" creationId="{E93BC99A-BC8F-7ACE-5836-37E8197C7F04}"/>
          </ac:spMkLst>
        </pc:spChg>
        <pc:spChg chg="mod">
          <ac:chgData name="Selena Chan (she/her)" userId="7ba5853a-7dca-4ac0-bb36-c817462f3ed3" providerId="ADAL" clId="{BBCAFEF5-EDE1-415B-8A31-C5225F4BEAA9}" dt="2026-09-28T00:00:51.489" v="3343" actId="20577"/>
          <ac:spMkLst>
            <pc:docMk/>
            <pc:sldMk cId="3779882523" sldId="269"/>
            <ac:spMk id="3" creationId="{A730CF51-9C3A-A05B-07D2-3E7AB361FB2A}"/>
          </ac:spMkLst>
        </pc:spChg>
        <pc:spChg chg="add">
          <ac:chgData name="Selena Chan (she/her)" userId="7ba5853a-7dca-4ac0-bb36-c817462f3ed3" providerId="ADAL" clId="{BBCAFEF5-EDE1-415B-8A31-C5225F4BEAA9}" dt="2026-09-27T23:31:41.049" v="3151" actId="26606"/>
          <ac:spMkLst>
            <pc:docMk/>
            <pc:sldMk cId="3779882523" sldId="269"/>
            <ac:spMk id="8" creationId="{C2554CA6-288E-4202-BC52-2E5A8F0C0AED}"/>
          </ac:spMkLst>
        </pc:spChg>
        <pc:spChg chg="add">
          <ac:chgData name="Selena Chan (she/her)" userId="7ba5853a-7dca-4ac0-bb36-c817462f3ed3" providerId="ADAL" clId="{BBCAFEF5-EDE1-415B-8A31-C5225F4BEAA9}" dt="2026-09-27T23:31:41.049" v="3151" actId="26606"/>
          <ac:spMkLst>
            <pc:docMk/>
            <pc:sldMk cId="3779882523" sldId="269"/>
            <ac:spMk id="10" creationId="{B10BB131-AC8E-4A8E-A5D1-36260F720C3B}"/>
          </ac:spMkLst>
        </pc:spChg>
        <pc:spChg chg="add">
          <ac:chgData name="Selena Chan (she/her)" userId="7ba5853a-7dca-4ac0-bb36-c817462f3ed3" providerId="ADAL" clId="{BBCAFEF5-EDE1-415B-8A31-C5225F4BEAA9}" dt="2026-09-27T23:31:41.049" v="3151" actId="26606"/>
          <ac:spMkLst>
            <pc:docMk/>
            <pc:sldMk cId="3779882523" sldId="269"/>
            <ac:spMk id="12" creationId="{5B7778FC-632E-4DCA-A7CB-0D7731CCF970}"/>
          </ac:spMkLst>
        </pc:spChg>
        <pc:spChg chg="add">
          <ac:chgData name="Selena Chan (she/her)" userId="7ba5853a-7dca-4ac0-bb36-c817462f3ed3" providerId="ADAL" clId="{BBCAFEF5-EDE1-415B-8A31-C5225F4BEAA9}" dt="2026-09-27T23:31:41.049" v="3151" actId="26606"/>
          <ac:spMkLst>
            <pc:docMk/>
            <pc:sldMk cId="3779882523" sldId="269"/>
            <ac:spMk id="14" creationId="{FA23A907-97FB-4A8F-880A-DD77401C4296}"/>
          </ac:spMkLst>
        </pc:spChg>
      </pc:sldChg>
      <pc:sldChg chg="addSp modSp mod">
        <pc:chgData name="Selena Chan (she/her)" userId="7ba5853a-7dca-4ac0-bb36-c817462f3ed3" providerId="ADAL" clId="{BBCAFEF5-EDE1-415B-8A31-C5225F4BEAA9}" dt="2026-09-27T23:42:56.613" v="3192" actId="1076"/>
        <pc:sldMkLst>
          <pc:docMk/>
          <pc:sldMk cId="2642446837" sldId="270"/>
        </pc:sldMkLst>
        <pc:spChg chg="mod">
          <ac:chgData name="Selena Chan (she/her)" userId="7ba5853a-7dca-4ac0-bb36-c817462f3ed3" providerId="ADAL" clId="{BBCAFEF5-EDE1-415B-8A31-C5225F4BEAA9}" dt="2026-09-22T01:34:49.202" v="2325" actId="1076"/>
          <ac:spMkLst>
            <pc:docMk/>
            <pc:sldMk cId="2642446837" sldId="270"/>
            <ac:spMk id="2" creationId="{2FADCBC3-F972-5A3A-82CF-81FE6A9F87EB}"/>
          </ac:spMkLst>
        </pc:spChg>
        <pc:picChg chg="mod">
          <ac:chgData name="Selena Chan (she/her)" userId="7ba5853a-7dca-4ac0-bb36-c817462f3ed3" providerId="ADAL" clId="{BBCAFEF5-EDE1-415B-8A31-C5225F4BEAA9}" dt="2026-09-27T23:42:53.876" v="3191" actId="1076"/>
          <ac:picMkLst>
            <pc:docMk/>
            <pc:sldMk cId="2642446837" sldId="270"/>
            <ac:picMk id="3" creationId="{F463B671-5D24-94D7-5644-8F56BB5DB5B9}"/>
          </ac:picMkLst>
        </pc:picChg>
        <pc:picChg chg="add mod">
          <ac:chgData name="Selena Chan (she/her)" userId="7ba5853a-7dca-4ac0-bb36-c817462f3ed3" providerId="ADAL" clId="{BBCAFEF5-EDE1-415B-8A31-C5225F4BEAA9}" dt="2026-09-27T23:42:47.325" v="3188" actId="1076"/>
          <ac:picMkLst>
            <pc:docMk/>
            <pc:sldMk cId="2642446837" sldId="270"/>
            <ac:picMk id="4" creationId="{6E691B6C-8EEC-CE8B-1500-7127DE5415DF}"/>
          </ac:picMkLst>
        </pc:picChg>
        <pc:picChg chg="mod">
          <ac:chgData name="Selena Chan (she/her)" userId="7ba5853a-7dca-4ac0-bb36-c817462f3ed3" providerId="ADAL" clId="{BBCAFEF5-EDE1-415B-8A31-C5225F4BEAA9}" dt="2026-09-27T23:42:40.951" v="3185" actId="1076"/>
          <ac:picMkLst>
            <pc:docMk/>
            <pc:sldMk cId="2642446837" sldId="270"/>
            <ac:picMk id="5" creationId="{080D1875-FB17-14B8-D615-08065387B8D2}"/>
          </ac:picMkLst>
        </pc:picChg>
        <pc:picChg chg="mod">
          <ac:chgData name="Selena Chan (she/her)" userId="7ba5853a-7dca-4ac0-bb36-c817462f3ed3" providerId="ADAL" clId="{BBCAFEF5-EDE1-415B-8A31-C5225F4BEAA9}" dt="2026-09-27T23:42:56.613" v="3192" actId="1076"/>
          <ac:picMkLst>
            <pc:docMk/>
            <pc:sldMk cId="2642446837" sldId="270"/>
            <ac:picMk id="6" creationId="{E8669E77-62EA-BFBA-F2FF-6290A06A9010}"/>
          </ac:picMkLst>
        </pc:picChg>
        <pc:picChg chg="mod">
          <ac:chgData name="Selena Chan (she/her)" userId="7ba5853a-7dca-4ac0-bb36-c817462f3ed3" providerId="ADAL" clId="{BBCAFEF5-EDE1-415B-8A31-C5225F4BEAA9}" dt="2026-09-27T23:42:46.116" v="3187" actId="1076"/>
          <ac:picMkLst>
            <pc:docMk/>
            <pc:sldMk cId="2642446837" sldId="270"/>
            <ac:picMk id="7" creationId="{D5D52210-EF9C-F3C9-7C85-DD877BA9CBCA}"/>
          </ac:picMkLst>
        </pc:picChg>
        <pc:picChg chg="mod">
          <ac:chgData name="Selena Chan (she/her)" userId="7ba5853a-7dca-4ac0-bb36-c817462f3ed3" providerId="ADAL" clId="{BBCAFEF5-EDE1-415B-8A31-C5225F4BEAA9}" dt="2026-09-27T23:42:43.436" v="3186" actId="1076"/>
          <ac:picMkLst>
            <pc:docMk/>
            <pc:sldMk cId="2642446837" sldId="270"/>
            <ac:picMk id="1026" creationId="{EEA93904-8A03-90D1-F339-72DFC0AB1DA4}"/>
          </ac:picMkLst>
        </pc:picChg>
      </pc:sldChg>
      <pc:sldChg chg="modSp add mod">
        <pc:chgData name="Selena Chan (she/her)" userId="7ba5853a-7dca-4ac0-bb36-c817462f3ed3" providerId="ADAL" clId="{BBCAFEF5-EDE1-415B-8A31-C5225F4BEAA9}" dt="2026-09-27T23:43:58.070" v="3195" actId="1076"/>
        <pc:sldMkLst>
          <pc:docMk/>
          <pc:sldMk cId="1958316809" sldId="292"/>
        </pc:sldMkLst>
        <pc:spChg chg="mod">
          <ac:chgData name="Selena Chan (she/her)" userId="7ba5853a-7dca-4ac0-bb36-c817462f3ed3" providerId="ADAL" clId="{BBCAFEF5-EDE1-415B-8A31-C5225F4BEAA9}" dt="2026-09-27T23:35:51.831" v="3184" actId="255"/>
          <ac:spMkLst>
            <pc:docMk/>
            <pc:sldMk cId="1958316809" sldId="292"/>
            <ac:spMk id="26" creationId="{F02F6351-B986-4897-A88A-273A90C1F418}"/>
          </ac:spMkLst>
        </pc:spChg>
        <pc:picChg chg="mod">
          <ac:chgData name="Selena Chan (she/her)" userId="7ba5853a-7dca-4ac0-bb36-c817462f3ed3" providerId="ADAL" clId="{BBCAFEF5-EDE1-415B-8A31-C5225F4BEAA9}" dt="2026-09-27T23:43:58.070" v="3195" actId="1076"/>
          <ac:picMkLst>
            <pc:docMk/>
            <pc:sldMk cId="1958316809" sldId="292"/>
            <ac:picMk id="25" creationId="{A3679176-EE30-030B-F77F-41D84FE0F893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hyperlink" Target="http://mportfolios.blogspot.com/" TargetMode="External"/><Relationship Id="rId1" Type="http://schemas.openxmlformats.org/officeDocument/2006/relationships/hyperlink" Target="mailto:Selena.Chan@ara.ac.nz" TargetMode="Externa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sv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hyperlink" Target="http://mportfolios.blogspot.com/" TargetMode="External"/><Relationship Id="rId1" Type="http://schemas.openxmlformats.org/officeDocument/2006/relationships/hyperlink" Target="mailto:Selena.Chan@ara.ac.nz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3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DE972C-6156-47D7-A47E-539DB22AB087}" type="doc">
      <dgm:prSet loTypeId="urn:microsoft.com/office/officeart/2018/5/layout/IconLeafLabelList" loCatId="icon" qsTypeId="urn:microsoft.com/office/officeart/2005/8/quickstyle/simple1#16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ADD31EE9-0D5C-45DE-96D1-50A42208372F}">
      <dgm:prSet/>
      <dgm:spPr/>
      <dgm:t>
        <a:bodyPr/>
        <a:lstStyle/>
        <a:p>
          <a:pPr>
            <a:defRPr cap="all"/>
          </a:pPr>
          <a:r>
            <a:rPr lang="en-NZ"/>
            <a:t>What is personalised / individualise / differentiated learning ?</a:t>
          </a:r>
          <a:endParaRPr lang="en-US"/>
        </a:p>
      </dgm:t>
    </dgm:pt>
    <dgm:pt modelId="{8807EFC0-6F55-4AFC-B9CF-4476C3EE412F}" type="parTrans" cxnId="{5C7CDF08-19FA-4C5B-B965-7069B470C6CE}">
      <dgm:prSet/>
      <dgm:spPr/>
      <dgm:t>
        <a:bodyPr/>
        <a:lstStyle/>
        <a:p>
          <a:endParaRPr lang="en-US"/>
        </a:p>
      </dgm:t>
    </dgm:pt>
    <dgm:pt modelId="{C2410709-8F33-41B7-9C37-32C2F3E7E8DC}" type="sibTrans" cxnId="{5C7CDF08-19FA-4C5B-B965-7069B470C6CE}">
      <dgm:prSet/>
      <dgm:spPr/>
      <dgm:t>
        <a:bodyPr/>
        <a:lstStyle/>
        <a:p>
          <a:endParaRPr lang="en-US"/>
        </a:p>
      </dgm:t>
    </dgm:pt>
    <dgm:pt modelId="{A3460F9E-AE97-47D9-A241-FC88A42722C9}">
      <dgm:prSet/>
      <dgm:spPr/>
      <dgm:t>
        <a:bodyPr/>
        <a:lstStyle/>
        <a:p>
          <a:pPr>
            <a:defRPr cap="all"/>
          </a:pPr>
          <a:r>
            <a:rPr lang="en-NZ"/>
            <a:t>How can AI support self-directed personalised learning? </a:t>
          </a:r>
          <a:endParaRPr lang="en-US"/>
        </a:p>
      </dgm:t>
    </dgm:pt>
    <dgm:pt modelId="{F5D7C031-C5E8-4009-9E4F-88588F002179}" type="parTrans" cxnId="{DC8062D0-8DD2-4CC8-AD1C-7E4EEB9B6087}">
      <dgm:prSet/>
      <dgm:spPr/>
      <dgm:t>
        <a:bodyPr/>
        <a:lstStyle/>
        <a:p>
          <a:endParaRPr lang="en-US"/>
        </a:p>
      </dgm:t>
    </dgm:pt>
    <dgm:pt modelId="{DCBC2EB8-8DB3-4E7F-A268-1FE1EC81B52C}" type="sibTrans" cxnId="{DC8062D0-8DD2-4CC8-AD1C-7E4EEB9B6087}">
      <dgm:prSet/>
      <dgm:spPr/>
      <dgm:t>
        <a:bodyPr/>
        <a:lstStyle/>
        <a:p>
          <a:endParaRPr lang="en-US"/>
        </a:p>
      </dgm:t>
    </dgm:pt>
    <dgm:pt modelId="{9B735CFD-30D9-4F94-9CDF-091DA7905BB9}" type="pres">
      <dgm:prSet presAssocID="{37DE972C-6156-47D7-A47E-539DB22AB087}" presName="root" presStyleCnt="0">
        <dgm:presLayoutVars>
          <dgm:dir/>
          <dgm:resizeHandles val="exact"/>
        </dgm:presLayoutVars>
      </dgm:prSet>
      <dgm:spPr/>
    </dgm:pt>
    <dgm:pt modelId="{86DC6572-C84B-48AE-8E3D-6E1503365EF4}" type="pres">
      <dgm:prSet presAssocID="{ADD31EE9-0D5C-45DE-96D1-50A42208372F}" presName="compNode" presStyleCnt="0"/>
      <dgm:spPr/>
    </dgm:pt>
    <dgm:pt modelId="{462B373D-8862-4C0F-BF0A-BE0C457FCC0A}" type="pres">
      <dgm:prSet presAssocID="{ADD31EE9-0D5C-45DE-96D1-50A42208372F}" presName="iconBgRect" presStyleLbl="bgShp" presStyleIdx="0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E492C946-E7B8-4F3C-BD49-5EC3EC025F12}" type="pres">
      <dgm:prSet presAssocID="{ADD31EE9-0D5C-45DE-96D1-50A42208372F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fused Person"/>
        </a:ext>
      </dgm:extLst>
    </dgm:pt>
    <dgm:pt modelId="{09B7FFF2-2AB1-4B4D-AAB6-85A20153EC95}" type="pres">
      <dgm:prSet presAssocID="{ADD31EE9-0D5C-45DE-96D1-50A42208372F}" presName="spaceRect" presStyleCnt="0"/>
      <dgm:spPr/>
    </dgm:pt>
    <dgm:pt modelId="{40C431EF-5D25-41CC-93C2-B70E478981C8}" type="pres">
      <dgm:prSet presAssocID="{ADD31EE9-0D5C-45DE-96D1-50A42208372F}" presName="textRect" presStyleLbl="revTx" presStyleIdx="0" presStyleCnt="2">
        <dgm:presLayoutVars>
          <dgm:chMax val="1"/>
          <dgm:chPref val="1"/>
        </dgm:presLayoutVars>
      </dgm:prSet>
      <dgm:spPr/>
    </dgm:pt>
    <dgm:pt modelId="{4E50A900-91DC-4231-AAC0-6083676E0231}" type="pres">
      <dgm:prSet presAssocID="{C2410709-8F33-41B7-9C37-32C2F3E7E8DC}" presName="sibTrans" presStyleCnt="0"/>
      <dgm:spPr/>
    </dgm:pt>
    <dgm:pt modelId="{64C51A5E-212F-48EA-8D61-F8BEDDB58519}" type="pres">
      <dgm:prSet presAssocID="{A3460F9E-AE97-47D9-A241-FC88A42722C9}" presName="compNode" presStyleCnt="0"/>
      <dgm:spPr/>
    </dgm:pt>
    <dgm:pt modelId="{EB896D14-450A-49C5-B8FA-BA942427C77E}" type="pres">
      <dgm:prSet presAssocID="{A3460F9E-AE97-47D9-A241-FC88A42722C9}" presName="iconBgRect" presStyleLbl="bgShp" presStyleIdx="1" presStyleCnt="2"/>
      <dgm:spPr>
        <a:prstGeom prst="round2DiagRect">
          <a:avLst>
            <a:gd name="adj1" fmla="val 29727"/>
            <a:gd name="adj2" fmla="val 0"/>
          </a:avLst>
        </a:prstGeom>
      </dgm:spPr>
    </dgm:pt>
    <dgm:pt modelId="{097ABF56-EC9C-434C-AE41-F734876E7D62}" type="pres">
      <dgm:prSet presAssocID="{A3460F9E-AE97-47D9-A241-FC88A42722C9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EDF3B19F-097D-47E9-82D0-B62F4146587D}" type="pres">
      <dgm:prSet presAssocID="{A3460F9E-AE97-47D9-A241-FC88A42722C9}" presName="spaceRect" presStyleCnt="0"/>
      <dgm:spPr/>
    </dgm:pt>
    <dgm:pt modelId="{27430F4D-94D4-4C7F-AFD5-0B7F8F9B32D4}" type="pres">
      <dgm:prSet presAssocID="{A3460F9E-AE97-47D9-A241-FC88A42722C9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5C7CDF08-19FA-4C5B-B965-7069B470C6CE}" srcId="{37DE972C-6156-47D7-A47E-539DB22AB087}" destId="{ADD31EE9-0D5C-45DE-96D1-50A42208372F}" srcOrd="0" destOrd="0" parTransId="{8807EFC0-6F55-4AFC-B9CF-4476C3EE412F}" sibTransId="{C2410709-8F33-41B7-9C37-32C2F3E7E8DC}"/>
    <dgm:cxn modelId="{D27D5D1D-5287-4794-AC4E-B3047D4AF752}" type="presOf" srcId="{37DE972C-6156-47D7-A47E-539DB22AB087}" destId="{9B735CFD-30D9-4F94-9CDF-091DA7905BB9}" srcOrd="0" destOrd="0" presId="urn:microsoft.com/office/officeart/2018/5/layout/IconLeafLabelList"/>
    <dgm:cxn modelId="{940F896B-415C-4242-8C42-E955FDB9F9BD}" type="presOf" srcId="{ADD31EE9-0D5C-45DE-96D1-50A42208372F}" destId="{40C431EF-5D25-41CC-93C2-B70E478981C8}" srcOrd="0" destOrd="0" presId="urn:microsoft.com/office/officeart/2018/5/layout/IconLeafLabelList"/>
    <dgm:cxn modelId="{DC8062D0-8DD2-4CC8-AD1C-7E4EEB9B6087}" srcId="{37DE972C-6156-47D7-A47E-539DB22AB087}" destId="{A3460F9E-AE97-47D9-A241-FC88A42722C9}" srcOrd="1" destOrd="0" parTransId="{F5D7C031-C5E8-4009-9E4F-88588F002179}" sibTransId="{DCBC2EB8-8DB3-4E7F-A268-1FE1EC81B52C}"/>
    <dgm:cxn modelId="{97E6EFF5-0054-43B6-9D68-3C88E3591D9C}" type="presOf" srcId="{A3460F9E-AE97-47D9-A241-FC88A42722C9}" destId="{27430F4D-94D4-4C7F-AFD5-0B7F8F9B32D4}" srcOrd="0" destOrd="0" presId="urn:microsoft.com/office/officeart/2018/5/layout/IconLeafLabelList"/>
    <dgm:cxn modelId="{E823407E-6653-4CD7-A91A-9F3BFADB350C}" type="presParOf" srcId="{9B735CFD-30D9-4F94-9CDF-091DA7905BB9}" destId="{86DC6572-C84B-48AE-8E3D-6E1503365EF4}" srcOrd="0" destOrd="0" presId="urn:microsoft.com/office/officeart/2018/5/layout/IconLeafLabelList"/>
    <dgm:cxn modelId="{95AC9178-2384-4FBA-9500-B73FAD2D987A}" type="presParOf" srcId="{86DC6572-C84B-48AE-8E3D-6E1503365EF4}" destId="{462B373D-8862-4C0F-BF0A-BE0C457FCC0A}" srcOrd="0" destOrd="0" presId="urn:microsoft.com/office/officeart/2018/5/layout/IconLeafLabelList"/>
    <dgm:cxn modelId="{D43BCE55-9DAD-4AF6-B447-F3B5A51E3C47}" type="presParOf" srcId="{86DC6572-C84B-48AE-8E3D-6E1503365EF4}" destId="{E492C946-E7B8-4F3C-BD49-5EC3EC025F12}" srcOrd="1" destOrd="0" presId="urn:microsoft.com/office/officeart/2018/5/layout/IconLeafLabelList"/>
    <dgm:cxn modelId="{430580EB-ACAC-4F3B-9022-6C305B609DD7}" type="presParOf" srcId="{86DC6572-C84B-48AE-8E3D-6E1503365EF4}" destId="{09B7FFF2-2AB1-4B4D-AAB6-85A20153EC95}" srcOrd="2" destOrd="0" presId="urn:microsoft.com/office/officeart/2018/5/layout/IconLeafLabelList"/>
    <dgm:cxn modelId="{B472A675-6834-4767-8B66-B3F72FC3924E}" type="presParOf" srcId="{86DC6572-C84B-48AE-8E3D-6E1503365EF4}" destId="{40C431EF-5D25-41CC-93C2-B70E478981C8}" srcOrd="3" destOrd="0" presId="urn:microsoft.com/office/officeart/2018/5/layout/IconLeafLabelList"/>
    <dgm:cxn modelId="{508E6814-8A72-4DC2-BF62-041583ACE6C0}" type="presParOf" srcId="{9B735CFD-30D9-4F94-9CDF-091DA7905BB9}" destId="{4E50A900-91DC-4231-AAC0-6083676E0231}" srcOrd="1" destOrd="0" presId="urn:microsoft.com/office/officeart/2018/5/layout/IconLeafLabelList"/>
    <dgm:cxn modelId="{40204D66-CBF1-43F5-9EDD-BA31E60F6349}" type="presParOf" srcId="{9B735CFD-30D9-4F94-9CDF-091DA7905BB9}" destId="{64C51A5E-212F-48EA-8D61-F8BEDDB58519}" srcOrd="2" destOrd="0" presId="urn:microsoft.com/office/officeart/2018/5/layout/IconLeafLabelList"/>
    <dgm:cxn modelId="{C87AB0B7-71D6-46AA-84E4-E7E3FE0BD4E5}" type="presParOf" srcId="{64C51A5E-212F-48EA-8D61-F8BEDDB58519}" destId="{EB896D14-450A-49C5-B8FA-BA942427C77E}" srcOrd="0" destOrd="0" presId="urn:microsoft.com/office/officeart/2018/5/layout/IconLeafLabelList"/>
    <dgm:cxn modelId="{29AD73D4-E585-4345-A7DC-EEA2BB7EFC36}" type="presParOf" srcId="{64C51A5E-212F-48EA-8D61-F8BEDDB58519}" destId="{097ABF56-EC9C-434C-AE41-F734876E7D62}" srcOrd="1" destOrd="0" presId="urn:microsoft.com/office/officeart/2018/5/layout/IconLeafLabelList"/>
    <dgm:cxn modelId="{BEE47717-7EE1-4B82-B0D4-DC67B2432B8B}" type="presParOf" srcId="{64C51A5E-212F-48EA-8D61-F8BEDDB58519}" destId="{EDF3B19F-097D-47E9-82D0-B62F4146587D}" srcOrd="2" destOrd="0" presId="urn:microsoft.com/office/officeart/2018/5/layout/IconLeafLabelList"/>
    <dgm:cxn modelId="{3868DC85-66BB-439E-90F0-CD5F99672F3D}" type="presParOf" srcId="{64C51A5E-212F-48EA-8D61-F8BEDDB58519}" destId="{27430F4D-94D4-4C7F-AFD5-0B7F8F9B32D4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449FDF-CADC-4220-A698-20AA14825978}" type="doc">
      <dgm:prSet loTypeId="urn:microsoft.com/office/officeart/2005/8/layout/hierarchy1" loCatId="hierarchy" qsTypeId="urn:microsoft.com/office/officeart/2005/8/quickstyle/simple1#25" qsCatId="simple" csTypeId="urn:microsoft.com/office/officeart/2005/8/colors/colorful1#2" csCatId="colorful"/>
      <dgm:spPr/>
      <dgm:t>
        <a:bodyPr/>
        <a:lstStyle/>
        <a:p>
          <a:endParaRPr lang="en-US"/>
        </a:p>
      </dgm:t>
    </dgm:pt>
    <dgm:pt modelId="{F3FB4028-1A6B-4EFA-8E67-10BEDBA2973E}">
      <dgm:prSet/>
      <dgm:spPr/>
      <dgm:t>
        <a:bodyPr/>
        <a:lstStyle/>
        <a:p>
          <a:r>
            <a:rPr lang="en-NZ" b="1" dirty="0"/>
            <a:t>Personalised</a:t>
          </a:r>
          <a:r>
            <a:rPr lang="en-NZ" dirty="0"/>
            <a:t> – learner driven – drawing on learner’s identity, interest, needs.</a:t>
          </a:r>
          <a:endParaRPr lang="en-US" dirty="0"/>
        </a:p>
      </dgm:t>
    </dgm:pt>
    <dgm:pt modelId="{C13AA4B5-B542-4538-9250-C9922572726B}" type="parTrans" cxnId="{88E617B1-9BA5-4D4A-AE42-D8D396FC57C5}">
      <dgm:prSet/>
      <dgm:spPr/>
      <dgm:t>
        <a:bodyPr/>
        <a:lstStyle/>
        <a:p>
          <a:endParaRPr lang="en-US"/>
        </a:p>
      </dgm:t>
    </dgm:pt>
    <dgm:pt modelId="{883B07E4-A401-45E2-BB4A-EEC0490A4EB3}" type="sibTrans" cxnId="{88E617B1-9BA5-4D4A-AE42-D8D396FC57C5}">
      <dgm:prSet/>
      <dgm:spPr/>
      <dgm:t>
        <a:bodyPr/>
        <a:lstStyle/>
        <a:p>
          <a:endParaRPr lang="en-US"/>
        </a:p>
      </dgm:t>
    </dgm:pt>
    <dgm:pt modelId="{4FE4B5FF-64B0-4450-B7B5-C35ED7DDBC42}">
      <dgm:prSet/>
      <dgm:spPr/>
      <dgm:t>
        <a:bodyPr/>
        <a:lstStyle/>
        <a:p>
          <a:r>
            <a:rPr lang="en-NZ" b="1" dirty="0"/>
            <a:t>Individualised</a:t>
          </a:r>
          <a:r>
            <a:rPr lang="en-NZ" dirty="0"/>
            <a:t> – tailored learning to individual learner – content, level of learning, delivery method, learning rate etc.</a:t>
          </a:r>
          <a:endParaRPr lang="en-US" dirty="0"/>
        </a:p>
      </dgm:t>
    </dgm:pt>
    <dgm:pt modelId="{D008E5CD-C3CA-4E76-ABBF-FA9C7B9E16C2}" type="parTrans" cxnId="{4FFE51A0-1C29-45F6-8997-A1CF39E6F868}">
      <dgm:prSet/>
      <dgm:spPr/>
      <dgm:t>
        <a:bodyPr/>
        <a:lstStyle/>
        <a:p>
          <a:endParaRPr lang="en-US"/>
        </a:p>
      </dgm:t>
    </dgm:pt>
    <dgm:pt modelId="{363E2C08-AD24-4A58-A277-E93E61642543}" type="sibTrans" cxnId="{4FFE51A0-1C29-45F6-8997-A1CF39E6F868}">
      <dgm:prSet/>
      <dgm:spPr/>
      <dgm:t>
        <a:bodyPr/>
        <a:lstStyle/>
        <a:p>
          <a:endParaRPr lang="en-US"/>
        </a:p>
      </dgm:t>
    </dgm:pt>
    <dgm:pt modelId="{2B1244FB-3FED-469A-9CA3-34C06B77C4E8}">
      <dgm:prSet/>
      <dgm:spPr/>
      <dgm:t>
        <a:bodyPr/>
        <a:lstStyle/>
        <a:p>
          <a:r>
            <a:rPr lang="en-NZ" b="1" dirty="0"/>
            <a:t>Differentiated </a:t>
          </a:r>
          <a:r>
            <a:rPr lang="en-NZ" dirty="0"/>
            <a:t>– generally applies to groups of learners, draws on diagnostic, formative analytics and is ‘teacher’ driven.</a:t>
          </a:r>
          <a:endParaRPr lang="en-US" dirty="0"/>
        </a:p>
      </dgm:t>
    </dgm:pt>
    <dgm:pt modelId="{9562CFDB-AE29-4576-9A2F-7B286AD75456}" type="parTrans" cxnId="{9DE5D6EC-1E37-4449-A4C2-5053EB22951B}">
      <dgm:prSet/>
      <dgm:spPr/>
      <dgm:t>
        <a:bodyPr/>
        <a:lstStyle/>
        <a:p>
          <a:endParaRPr lang="en-US"/>
        </a:p>
      </dgm:t>
    </dgm:pt>
    <dgm:pt modelId="{CEB0C351-1D6A-4BF9-AE12-CE77A0416036}" type="sibTrans" cxnId="{9DE5D6EC-1E37-4449-A4C2-5053EB22951B}">
      <dgm:prSet/>
      <dgm:spPr/>
      <dgm:t>
        <a:bodyPr/>
        <a:lstStyle/>
        <a:p>
          <a:endParaRPr lang="en-US"/>
        </a:p>
      </dgm:t>
    </dgm:pt>
    <dgm:pt modelId="{B227E0B1-4E6D-40E8-AF33-0FB602B21668}" type="pres">
      <dgm:prSet presAssocID="{2C449FDF-CADC-4220-A698-20AA1482597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340A62A-19CF-4D26-B61B-4DD443BA4CE7}" type="pres">
      <dgm:prSet presAssocID="{F3FB4028-1A6B-4EFA-8E67-10BEDBA2973E}" presName="hierRoot1" presStyleCnt="0"/>
      <dgm:spPr/>
    </dgm:pt>
    <dgm:pt modelId="{F8DB12A5-0E3C-42F0-A620-E41983BA53D3}" type="pres">
      <dgm:prSet presAssocID="{F3FB4028-1A6B-4EFA-8E67-10BEDBA2973E}" presName="composite" presStyleCnt="0"/>
      <dgm:spPr/>
    </dgm:pt>
    <dgm:pt modelId="{5B40CD6F-3CEB-48C2-A516-4723854241E4}" type="pres">
      <dgm:prSet presAssocID="{F3FB4028-1A6B-4EFA-8E67-10BEDBA2973E}" presName="background" presStyleLbl="node0" presStyleIdx="0" presStyleCnt="3"/>
      <dgm:spPr/>
    </dgm:pt>
    <dgm:pt modelId="{C0B68E71-B719-4C6D-B23F-281E3E13AA37}" type="pres">
      <dgm:prSet presAssocID="{F3FB4028-1A6B-4EFA-8E67-10BEDBA2973E}" presName="text" presStyleLbl="fgAcc0" presStyleIdx="0" presStyleCnt="3">
        <dgm:presLayoutVars>
          <dgm:chPref val="3"/>
        </dgm:presLayoutVars>
      </dgm:prSet>
      <dgm:spPr/>
    </dgm:pt>
    <dgm:pt modelId="{2A33253E-68E0-4EDA-AAE5-D9815E86046C}" type="pres">
      <dgm:prSet presAssocID="{F3FB4028-1A6B-4EFA-8E67-10BEDBA2973E}" presName="hierChild2" presStyleCnt="0"/>
      <dgm:spPr/>
    </dgm:pt>
    <dgm:pt modelId="{688EBA47-E774-4A48-B2C4-3909A9AFEF07}" type="pres">
      <dgm:prSet presAssocID="{4FE4B5FF-64B0-4450-B7B5-C35ED7DDBC42}" presName="hierRoot1" presStyleCnt="0"/>
      <dgm:spPr/>
    </dgm:pt>
    <dgm:pt modelId="{B72B03C6-7F39-4FA0-AF1C-FE1E9233215E}" type="pres">
      <dgm:prSet presAssocID="{4FE4B5FF-64B0-4450-B7B5-C35ED7DDBC42}" presName="composite" presStyleCnt="0"/>
      <dgm:spPr/>
    </dgm:pt>
    <dgm:pt modelId="{23987630-2A5D-4CE9-B6FE-9C438C9AB1BE}" type="pres">
      <dgm:prSet presAssocID="{4FE4B5FF-64B0-4450-B7B5-C35ED7DDBC42}" presName="background" presStyleLbl="node0" presStyleIdx="1" presStyleCnt="3"/>
      <dgm:spPr/>
    </dgm:pt>
    <dgm:pt modelId="{CE8241B2-85F0-4978-994C-732CCCA7E212}" type="pres">
      <dgm:prSet presAssocID="{4FE4B5FF-64B0-4450-B7B5-C35ED7DDBC42}" presName="text" presStyleLbl="fgAcc0" presStyleIdx="1" presStyleCnt="3">
        <dgm:presLayoutVars>
          <dgm:chPref val="3"/>
        </dgm:presLayoutVars>
      </dgm:prSet>
      <dgm:spPr/>
    </dgm:pt>
    <dgm:pt modelId="{1676D22B-03AD-423F-B200-6D62AD9BEEF8}" type="pres">
      <dgm:prSet presAssocID="{4FE4B5FF-64B0-4450-B7B5-C35ED7DDBC42}" presName="hierChild2" presStyleCnt="0"/>
      <dgm:spPr/>
    </dgm:pt>
    <dgm:pt modelId="{2F2BC2FC-BD33-4DFB-86B8-C422C3F31BD9}" type="pres">
      <dgm:prSet presAssocID="{2B1244FB-3FED-469A-9CA3-34C06B77C4E8}" presName="hierRoot1" presStyleCnt="0"/>
      <dgm:spPr/>
    </dgm:pt>
    <dgm:pt modelId="{F7014848-D14B-4699-AE7D-24735EA04F82}" type="pres">
      <dgm:prSet presAssocID="{2B1244FB-3FED-469A-9CA3-34C06B77C4E8}" presName="composite" presStyleCnt="0"/>
      <dgm:spPr/>
    </dgm:pt>
    <dgm:pt modelId="{F66811D8-2C07-45DF-95ED-9F88C4540341}" type="pres">
      <dgm:prSet presAssocID="{2B1244FB-3FED-469A-9CA3-34C06B77C4E8}" presName="background" presStyleLbl="node0" presStyleIdx="2" presStyleCnt="3"/>
      <dgm:spPr/>
    </dgm:pt>
    <dgm:pt modelId="{50EB3605-D166-4C9F-939B-9E7BE442C27E}" type="pres">
      <dgm:prSet presAssocID="{2B1244FB-3FED-469A-9CA3-34C06B77C4E8}" presName="text" presStyleLbl="fgAcc0" presStyleIdx="2" presStyleCnt="3">
        <dgm:presLayoutVars>
          <dgm:chPref val="3"/>
        </dgm:presLayoutVars>
      </dgm:prSet>
      <dgm:spPr/>
    </dgm:pt>
    <dgm:pt modelId="{D4904C7B-B966-48F0-8B82-1C346F410F17}" type="pres">
      <dgm:prSet presAssocID="{2B1244FB-3FED-469A-9CA3-34C06B77C4E8}" presName="hierChild2" presStyleCnt="0"/>
      <dgm:spPr/>
    </dgm:pt>
  </dgm:ptLst>
  <dgm:cxnLst>
    <dgm:cxn modelId="{32DE192C-821A-44FB-BD85-80B6ECF12F9D}" type="presOf" srcId="{2C449FDF-CADC-4220-A698-20AA14825978}" destId="{B227E0B1-4E6D-40E8-AF33-0FB602B21668}" srcOrd="0" destOrd="0" presId="urn:microsoft.com/office/officeart/2005/8/layout/hierarchy1"/>
    <dgm:cxn modelId="{1007E860-2F7D-4003-864B-E94AF6A60DA1}" type="presOf" srcId="{F3FB4028-1A6B-4EFA-8E67-10BEDBA2973E}" destId="{C0B68E71-B719-4C6D-B23F-281E3E13AA37}" srcOrd="0" destOrd="0" presId="urn:microsoft.com/office/officeart/2005/8/layout/hierarchy1"/>
    <dgm:cxn modelId="{4805376A-2E84-453D-8837-0D0C7912BBA1}" type="presOf" srcId="{2B1244FB-3FED-469A-9CA3-34C06B77C4E8}" destId="{50EB3605-D166-4C9F-939B-9E7BE442C27E}" srcOrd="0" destOrd="0" presId="urn:microsoft.com/office/officeart/2005/8/layout/hierarchy1"/>
    <dgm:cxn modelId="{FC28DF74-F0CA-4C67-90FF-16E660BF9E63}" type="presOf" srcId="{4FE4B5FF-64B0-4450-B7B5-C35ED7DDBC42}" destId="{CE8241B2-85F0-4978-994C-732CCCA7E212}" srcOrd="0" destOrd="0" presId="urn:microsoft.com/office/officeart/2005/8/layout/hierarchy1"/>
    <dgm:cxn modelId="{4FFE51A0-1C29-45F6-8997-A1CF39E6F868}" srcId="{2C449FDF-CADC-4220-A698-20AA14825978}" destId="{4FE4B5FF-64B0-4450-B7B5-C35ED7DDBC42}" srcOrd="1" destOrd="0" parTransId="{D008E5CD-C3CA-4E76-ABBF-FA9C7B9E16C2}" sibTransId="{363E2C08-AD24-4A58-A277-E93E61642543}"/>
    <dgm:cxn modelId="{88E617B1-9BA5-4D4A-AE42-D8D396FC57C5}" srcId="{2C449FDF-CADC-4220-A698-20AA14825978}" destId="{F3FB4028-1A6B-4EFA-8E67-10BEDBA2973E}" srcOrd="0" destOrd="0" parTransId="{C13AA4B5-B542-4538-9250-C9922572726B}" sibTransId="{883B07E4-A401-45E2-BB4A-EEC0490A4EB3}"/>
    <dgm:cxn modelId="{9DE5D6EC-1E37-4449-A4C2-5053EB22951B}" srcId="{2C449FDF-CADC-4220-A698-20AA14825978}" destId="{2B1244FB-3FED-469A-9CA3-34C06B77C4E8}" srcOrd="2" destOrd="0" parTransId="{9562CFDB-AE29-4576-9A2F-7B286AD75456}" sibTransId="{CEB0C351-1D6A-4BF9-AE12-CE77A0416036}"/>
    <dgm:cxn modelId="{81D511F1-F9E3-41CF-BB90-F2EE09CF4BE6}" type="presParOf" srcId="{B227E0B1-4E6D-40E8-AF33-0FB602B21668}" destId="{9340A62A-19CF-4D26-B61B-4DD443BA4CE7}" srcOrd="0" destOrd="0" presId="urn:microsoft.com/office/officeart/2005/8/layout/hierarchy1"/>
    <dgm:cxn modelId="{82E7EF43-EEDC-4E27-9041-1E387DC7D66F}" type="presParOf" srcId="{9340A62A-19CF-4D26-B61B-4DD443BA4CE7}" destId="{F8DB12A5-0E3C-42F0-A620-E41983BA53D3}" srcOrd="0" destOrd="0" presId="urn:microsoft.com/office/officeart/2005/8/layout/hierarchy1"/>
    <dgm:cxn modelId="{BADDFF1E-89C6-49A9-A0D4-E0B06A412B9D}" type="presParOf" srcId="{F8DB12A5-0E3C-42F0-A620-E41983BA53D3}" destId="{5B40CD6F-3CEB-48C2-A516-4723854241E4}" srcOrd="0" destOrd="0" presId="urn:microsoft.com/office/officeart/2005/8/layout/hierarchy1"/>
    <dgm:cxn modelId="{BE1DA829-2D29-490F-80AF-FCD5A1EB4ADB}" type="presParOf" srcId="{F8DB12A5-0E3C-42F0-A620-E41983BA53D3}" destId="{C0B68E71-B719-4C6D-B23F-281E3E13AA37}" srcOrd="1" destOrd="0" presId="urn:microsoft.com/office/officeart/2005/8/layout/hierarchy1"/>
    <dgm:cxn modelId="{F75EEF05-8D06-48EF-BC16-598E0D539CAC}" type="presParOf" srcId="{9340A62A-19CF-4D26-B61B-4DD443BA4CE7}" destId="{2A33253E-68E0-4EDA-AAE5-D9815E86046C}" srcOrd="1" destOrd="0" presId="urn:microsoft.com/office/officeart/2005/8/layout/hierarchy1"/>
    <dgm:cxn modelId="{3B554087-588E-4182-A6B8-2FF773534B7E}" type="presParOf" srcId="{B227E0B1-4E6D-40E8-AF33-0FB602B21668}" destId="{688EBA47-E774-4A48-B2C4-3909A9AFEF07}" srcOrd="1" destOrd="0" presId="urn:microsoft.com/office/officeart/2005/8/layout/hierarchy1"/>
    <dgm:cxn modelId="{B8B4C1A4-E911-4882-912A-51BECD5D8FDF}" type="presParOf" srcId="{688EBA47-E774-4A48-B2C4-3909A9AFEF07}" destId="{B72B03C6-7F39-4FA0-AF1C-FE1E9233215E}" srcOrd="0" destOrd="0" presId="urn:microsoft.com/office/officeart/2005/8/layout/hierarchy1"/>
    <dgm:cxn modelId="{CC0B6331-065A-457D-B483-3EBEC0301641}" type="presParOf" srcId="{B72B03C6-7F39-4FA0-AF1C-FE1E9233215E}" destId="{23987630-2A5D-4CE9-B6FE-9C438C9AB1BE}" srcOrd="0" destOrd="0" presId="urn:microsoft.com/office/officeart/2005/8/layout/hierarchy1"/>
    <dgm:cxn modelId="{710A6B8B-0EF7-422E-B952-E143E08BC467}" type="presParOf" srcId="{B72B03C6-7F39-4FA0-AF1C-FE1E9233215E}" destId="{CE8241B2-85F0-4978-994C-732CCCA7E212}" srcOrd="1" destOrd="0" presId="urn:microsoft.com/office/officeart/2005/8/layout/hierarchy1"/>
    <dgm:cxn modelId="{CCE1367F-C96F-4ECE-B446-57F67E6359F3}" type="presParOf" srcId="{688EBA47-E774-4A48-B2C4-3909A9AFEF07}" destId="{1676D22B-03AD-423F-B200-6D62AD9BEEF8}" srcOrd="1" destOrd="0" presId="urn:microsoft.com/office/officeart/2005/8/layout/hierarchy1"/>
    <dgm:cxn modelId="{BFC5C3E0-EB87-48B7-99A6-4EE78EB49FF7}" type="presParOf" srcId="{B227E0B1-4E6D-40E8-AF33-0FB602B21668}" destId="{2F2BC2FC-BD33-4DFB-86B8-C422C3F31BD9}" srcOrd="2" destOrd="0" presId="urn:microsoft.com/office/officeart/2005/8/layout/hierarchy1"/>
    <dgm:cxn modelId="{89F1C60C-BB1C-46A9-9154-40899B0348DA}" type="presParOf" srcId="{2F2BC2FC-BD33-4DFB-86B8-C422C3F31BD9}" destId="{F7014848-D14B-4699-AE7D-24735EA04F82}" srcOrd="0" destOrd="0" presId="urn:microsoft.com/office/officeart/2005/8/layout/hierarchy1"/>
    <dgm:cxn modelId="{B63DF0CB-BFDE-41A5-B706-0A351F7EACF3}" type="presParOf" srcId="{F7014848-D14B-4699-AE7D-24735EA04F82}" destId="{F66811D8-2C07-45DF-95ED-9F88C4540341}" srcOrd="0" destOrd="0" presId="urn:microsoft.com/office/officeart/2005/8/layout/hierarchy1"/>
    <dgm:cxn modelId="{A047A2F1-6B5D-4202-823F-0A73C08F56DC}" type="presParOf" srcId="{F7014848-D14B-4699-AE7D-24735EA04F82}" destId="{50EB3605-D166-4C9F-939B-9E7BE442C27E}" srcOrd="1" destOrd="0" presId="urn:microsoft.com/office/officeart/2005/8/layout/hierarchy1"/>
    <dgm:cxn modelId="{37EA1FF3-ABAD-4532-BFEB-FDED85577B61}" type="presParOf" srcId="{2F2BC2FC-BD33-4DFB-86B8-C422C3F31BD9}" destId="{D4904C7B-B966-48F0-8B82-1C346F410F1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32065E-2CB7-443E-B395-80CB989062EB}" type="doc">
      <dgm:prSet loTypeId="urn:microsoft.com/office/officeart/2008/layout/LinedList" loCatId="list" qsTypeId="urn:microsoft.com/office/officeart/2005/8/quickstyle/simple1#117" qsCatId="simple" csTypeId="urn:microsoft.com/office/officeart/2005/8/colors/colorful2#32" csCatId="colorful"/>
      <dgm:spPr/>
      <dgm:t>
        <a:bodyPr/>
        <a:lstStyle/>
        <a:p>
          <a:endParaRPr lang="en-US"/>
        </a:p>
      </dgm:t>
    </dgm:pt>
    <dgm:pt modelId="{59A01897-B852-4B58-813C-E3105AAE3C9D}">
      <dgm:prSet/>
      <dgm:spPr/>
      <dgm:t>
        <a:bodyPr/>
        <a:lstStyle/>
        <a:p>
          <a:r>
            <a:rPr lang="en-NZ"/>
            <a:t>How does Gen AI work?</a:t>
          </a:r>
          <a:endParaRPr lang="en-US"/>
        </a:p>
      </dgm:t>
    </dgm:pt>
    <dgm:pt modelId="{2002137C-41D0-43FA-81F0-BE2EC46DEA69}" type="parTrans" cxnId="{7B76A5D1-B707-4086-B7F0-C8680D8CAE4E}">
      <dgm:prSet/>
      <dgm:spPr/>
      <dgm:t>
        <a:bodyPr/>
        <a:lstStyle/>
        <a:p>
          <a:endParaRPr lang="en-US"/>
        </a:p>
      </dgm:t>
    </dgm:pt>
    <dgm:pt modelId="{B1C168BD-CDA0-4253-A1AA-EA319B7C6B5E}" type="sibTrans" cxnId="{7B76A5D1-B707-4086-B7F0-C8680D8CAE4E}">
      <dgm:prSet/>
      <dgm:spPr/>
      <dgm:t>
        <a:bodyPr/>
        <a:lstStyle/>
        <a:p>
          <a:endParaRPr lang="en-US"/>
        </a:p>
      </dgm:t>
    </dgm:pt>
    <dgm:pt modelId="{EE102BA8-2616-4D3E-8252-0532CAE44D47}">
      <dgm:prSet/>
      <dgm:spPr/>
      <dgm:t>
        <a:bodyPr/>
        <a:lstStyle/>
        <a:p>
          <a:r>
            <a:rPr lang="en-NZ"/>
            <a:t>Why is it Generative?</a:t>
          </a:r>
          <a:endParaRPr lang="en-US"/>
        </a:p>
      </dgm:t>
    </dgm:pt>
    <dgm:pt modelId="{2876578B-C159-49C5-8B9F-38A60B5540B0}" type="parTrans" cxnId="{51A3754D-CDCC-4042-A7C3-40F229BAAEFF}">
      <dgm:prSet/>
      <dgm:spPr/>
      <dgm:t>
        <a:bodyPr/>
        <a:lstStyle/>
        <a:p>
          <a:endParaRPr lang="en-US"/>
        </a:p>
      </dgm:t>
    </dgm:pt>
    <dgm:pt modelId="{010D9693-D494-42F3-9374-4C9BCF4D5A50}" type="sibTrans" cxnId="{51A3754D-CDCC-4042-A7C3-40F229BAAEFF}">
      <dgm:prSet/>
      <dgm:spPr/>
      <dgm:t>
        <a:bodyPr/>
        <a:lstStyle/>
        <a:p>
          <a:endParaRPr lang="en-US"/>
        </a:p>
      </dgm:t>
    </dgm:pt>
    <dgm:pt modelId="{B90E5795-C66B-406F-8229-119B7452F392}">
      <dgm:prSet/>
      <dgm:spPr/>
      <dgm:t>
        <a:bodyPr/>
        <a:lstStyle/>
        <a:p>
          <a:r>
            <a:rPr lang="en-NZ"/>
            <a:t>What can AI do?</a:t>
          </a:r>
          <a:endParaRPr lang="en-US"/>
        </a:p>
      </dgm:t>
    </dgm:pt>
    <dgm:pt modelId="{E6194DD1-C192-4D56-B9C1-D9FCF74584A6}" type="parTrans" cxnId="{09E0F085-52A3-408B-82B0-C074BF8CB421}">
      <dgm:prSet/>
      <dgm:spPr/>
      <dgm:t>
        <a:bodyPr/>
        <a:lstStyle/>
        <a:p>
          <a:endParaRPr lang="en-US"/>
        </a:p>
      </dgm:t>
    </dgm:pt>
    <dgm:pt modelId="{B4A6BCF2-5D15-42ED-B61B-F3DCA5A44155}" type="sibTrans" cxnId="{09E0F085-52A3-408B-82B0-C074BF8CB421}">
      <dgm:prSet/>
      <dgm:spPr/>
      <dgm:t>
        <a:bodyPr/>
        <a:lstStyle/>
        <a:p>
          <a:endParaRPr lang="en-US"/>
        </a:p>
      </dgm:t>
    </dgm:pt>
    <dgm:pt modelId="{CD1705C8-4978-466B-873A-0E0120CBF731}">
      <dgm:prSet/>
      <dgm:spPr/>
      <dgm:t>
        <a:bodyPr/>
        <a:lstStyle/>
        <a:p>
          <a:r>
            <a:rPr lang="en-NZ"/>
            <a:t>What is Agentic AI (AIA)?</a:t>
          </a:r>
          <a:endParaRPr lang="en-US"/>
        </a:p>
      </dgm:t>
    </dgm:pt>
    <dgm:pt modelId="{6055FFDB-BAD8-4415-9F58-900A3AB3E205}" type="parTrans" cxnId="{036B398F-ED0A-40CF-B146-EA32183467FB}">
      <dgm:prSet/>
      <dgm:spPr/>
      <dgm:t>
        <a:bodyPr/>
        <a:lstStyle/>
        <a:p>
          <a:endParaRPr lang="en-US"/>
        </a:p>
      </dgm:t>
    </dgm:pt>
    <dgm:pt modelId="{1A13245A-F99E-45F4-8CEE-E10872D3B2A1}" type="sibTrans" cxnId="{036B398F-ED0A-40CF-B146-EA32183467FB}">
      <dgm:prSet/>
      <dgm:spPr/>
      <dgm:t>
        <a:bodyPr/>
        <a:lstStyle/>
        <a:p>
          <a:endParaRPr lang="en-US"/>
        </a:p>
      </dgm:t>
    </dgm:pt>
    <dgm:pt modelId="{332201A5-42A3-4543-8542-626234B2F38D}" type="pres">
      <dgm:prSet presAssocID="{0432065E-2CB7-443E-B395-80CB989062EB}" presName="vert0" presStyleCnt="0">
        <dgm:presLayoutVars>
          <dgm:dir/>
          <dgm:animOne val="branch"/>
          <dgm:animLvl val="lvl"/>
        </dgm:presLayoutVars>
      </dgm:prSet>
      <dgm:spPr/>
    </dgm:pt>
    <dgm:pt modelId="{75A34718-6FF1-4DD0-84D8-38A244C3B80F}" type="pres">
      <dgm:prSet presAssocID="{59A01897-B852-4B58-813C-E3105AAE3C9D}" presName="thickLine" presStyleLbl="alignNode1" presStyleIdx="0" presStyleCnt="4"/>
      <dgm:spPr/>
    </dgm:pt>
    <dgm:pt modelId="{96BA7DF2-F58E-4C9E-9363-6F3E142B5BE6}" type="pres">
      <dgm:prSet presAssocID="{59A01897-B852-4B58-813C-E3105AAE3C9D}" presName="horz1" presStyleCnt="0"/>
      <dgm:spPr/>
    </dgm:pt>
    <dgm:pt modelId="{487EF235-52BA-4D03-9458-C74609CEFBA4}" type="pres">
      <dgm:prSet presAssocID="{59A01897-B852-4B58-813C-E3105AAE3C9D}" presName="tx1" presStyleLbl="revTx" presStyleIdx="0" presStyleCnt="4"/>
      <dgm:spPr/>
    </dgm:pt>
    <dgm:pt modelId="{EB44A370-AAC8-4C2E-960E-BA62948F6FA7}" type="pres">
      <dgm:prSet presAssocID="{59A01897-B852-4B58-813C-E3105AAE3C9D}" presName="vert1" presStyleCnt="0"/>
      <dgm:spPr/>
    </dgm:pt>
    <dgm:pt modelId="{85FEA988-F1A7-4885-8601-2EC0D664D16F}" type="pres">
      <dgm:prSet presAssocID="{EE102BA8-2616-4D3E-8252-0532CAE44D47}" presName="thickLine" presStyleLbl="alignNode1" presStyleIdx="1" presStyleCnt="4"/>
      <dgm:spPr/>
    </dgm:pt>
    <dgm:pt modelId="{3232AEBC-1C6A-44A1-BCAF-AE0B3579EB65}" type="pres">
      <dgm:prSet presAssocID="{EE102BA8-2616-4D3E-8252-0532CAE44D47}" presName="horz1" presStyleCnt="0"/>
      <dgm:spPr/>
    </dgm:pt>
    <dgm:pt modelId="{5E03714A-CBE4-4C0C-B021-DAC255DB9C99}" type="pres">
      <dgm:prSet presAssocID="{EE102BA8-2616-4D3E-8252-0532CAE44D47}" presName="tx1" presStyleLbl="revTx" presStyleIdx="1" presStyleCnt="4"/>
      <dgm:spPr/>
    </dgm:pt>
    <dgm:pt modelId="{28E33F96-CE09-4DF7-9372-CE44A632F955}" type="pres">
      <dgm:prSet presAssocID="{EE102BA8-2616-4D3E-8252-0532CAE44D47}" presName="vert1" presStyleCnt="0"/>
      <dgm:spPr/>
    </dgm:pt>
    <dgm:pt modelId="{6A41EB5A-3328-4889-BDFF-72762794C46B}" type="pres">
      <dgm:prSet presAssocID="{B90E5795-C66B-406F-8229-119B7452F392}" presName="thickLine" presStyleLbl="alignNode1" presStyleIdx="2" presStyleCnt="4"/>
      <dgm:spPr/>
    </dgm:pt>
    <dgm:pt modelId="{3D1ED8EC-1FF9-4BC0-B804-98DE1C08E44C}" type="pres">
      <dgm:prSet presAssocID="{B90E5795-C66B-406F-8229-119B7452F392}" presName="horz1" presStyleCnt="0"/>
      <dgm:spPr/>
    </dgm:pt>
    <dgm:pt modelId="{6F9D70E7-3590-494F-892C-623E9C6ADC31}" type="pres">
      <dgm:prSet presAssocID="{B90E5795-C66B-406F-8229-119B7452F392}" presName="tx1" presStyleLbl="revTx" presStyleIdx="2" presStyleCnt="4"/>
      <dgm:spPr/>
    </dgm:pt>
    <dgm:pt modelId="{9FFEBE70-C0BB-45AE-8D7F-F7D39417F70D}" type="pres">
      <dgm:prSet presAssocID="{B90E5795-C66B-406F-8229-119B7452F392}" presName="vert1" presStyleCnt="0"/>
      <dgm:spPr/>
    </dgm:pt>
    <dgm:pt modelId="{AF2557B0-F7D4-403D-8918-01D1DC408747}" type="pres">
      <dgm:prSet presAssocID="{CD1705C8-4978-466B-873A-0E0120CBF731}" presName="thickLine" presStyleLbl="alignNode1" presStyleIdx="3" presStyleCnt="4"/>
      <dgm:spPr/>
    </dgm:pt>
    <dgm:pt modelId="{CEBD2CC3-7318-4415-8866-538AC6A4CC5C}" type="pres">
      <dgm:prSet presAssocID="{CD1705C8-4978-466B-873A-0E0120CBF731}" presName="horz1" presStyleCnt="0"/>
      <dgm:spPr/>
    </dgm:pt>
    <dgm:pt modelId="{1D24651A-BAEC-4C76-8485-8067F43DE873}" type="pres">
      <dgm:prSet presAssocID="{CD1705C8-4978-466B-873A-0E0120CBF731}" presName="tx1" presStyleLbl="revTx" presStyleIdx="3" presStyleCnt="4"/>
      <dgm:spPr/>
    </dgm:pt>
    <dgm:pt modelId="{FAA274B8-C097-472A-A285-C2F21C9CD4F2}" type="pres">
      <dgm:prSet presAssocID="{CD1705C8-4978-466B-873A-0E0120CBF731}" presName="vert1" presStyleCnt="0"/>
      <dgm:spPr/>
    </dgm:pt>
  </dgm:ptLst>
  <dgm:cxnLst>
    <dgm:cxn modelId="{DC319314-E086-47D2-9BE8-CD5BD86BC71C}" type="presOf" srcId="{0432065E-2CB7-443E-B395-80CB989062EB}" destId="{332201A5-42A3-4543-8542-626234B2F38D}" srcOrd="0" destOrd="0" presId="urn:microsoft.com/office/officeart/2008/layout/LinedList"/>
    <dgm:cxn modelId="{3B2DF03C-B725-4C6A-A1A2-0FD8964690F0}" type="presOf" srcId="{EE102BA8-2616-4D3E-8252-0532CAE44D47}" destId="{5E03714A-CBE4-4C0C-B021-DAC255DB9C99}" srcOrd="0" destOrd="0" presId="urn:microsoft.com/office/officeart/2008/layout/LinedList"/>
    <dgm:cxn modelId="{21C14061-A27E-4255-95D0-740CFC75B4ED}" type="presOf" srcId="{B90E5795-C66B-406F-8229-119B7452F392}" destId="{6F9D70E7-3590-494F-892C-623E9C6ADC31}" srcOrd="0" destOrd="0" presId="urn:microsoft.com/office/officeart/2008/layout/LinedList"/>
    <dgm:cxn modelId="{86DFF965-7156-4846-A923-D58ABE4622DE}" type="presOf" srcId="{CD1705C8-4978-466B-873A-0E0120CBF731}" destId="{1D24651A-BAEC-4C76-8485-8067F43DE873}" srcOrd="0" destOrd="0" presId="urn:microsoft.com/office/officeart/2008/layout/LinedList"/>
    <dgm:cxn modelId="{51A3754D-CDCC-4042-A7C3-40F229BAAEFF}" srcId="{0432065E-2CB7-443E-B395-80CB989062EB}" destId="{EE102BA8-2616-4D3E-8252-0532CAE44D47}" srcOrd="1" destOrd="0" parTransId="{2876578B-C159-49C5-8B9F-38A60B5540B0}" sibTransId="{010D9693-D494-42F3-9374-4C9BCF4D5A50}"/>
    <dgm:cxn modelId="{09E0F085-52A3-408B-82B0-C074BF8CB421}" srcId="{0432065E-2CB7-443E-B395-80CB989062EB}" destId="{B90E5795-C66B-406F-8229-119B7452F392}" srcOrd="2" destOrd="0" parTransId="{E6194DD1-C192-4D56-B9C1-D9FCF74584A6}" sibTransId="{B4A6BCF2-5D15-42ED-B61B-F3DCA5A44155}"/>
    <dgm:cxn modelId="{036B398F-ED0A-40CF-B146-EA32183467FB}" srcId="{0432065E-2CB7-443E-B395-80CB989062EB}" destId="{CD1705C8-4978-466B-873A-0E0120CBF731}" srcOrd="3" destOrd="0" parTransId="{6055FFDB-BAD8-4415-9F58-900A3AB3E205}" sibTransId="{1A13245A-F99E-45F4-8CEE-E10872D3B2A1}"/>
    <dgm:cxn modelId="{6E4D99BA-008A-48A3-AEC6-28D98C2669F4}" type="presOf" srcId="{59A01897-B852-4B58-813C-E3105AAE3C9D}" destId="{487EF235-52BA-4D03-9458-C74609CEFBA4}" srcOrd="0" destOrd="0" presId="urn:microsoft.com/office/officeart/2008/layout/LinedList"/>
    <dgm:cxn modelId="{7B76A5D1-B707-4086-B7F0-C8680D8CAE4E}" srcId="{0432065E-2CB7-443E-B395-80CB989062EB}" destId="{59A01897-B852-4B58-813C-E3105AAE3C9D}" srcOrd="0" destOrd="0" parTransId="{2002137C-41D0-43FA-81F0-BE2EC46DEA69}" sibTransId="{B1C168BD-CDA0-4253-A1AA-EA319B7C6B5E}"/>
    <dgm:cxn modelId="{3F71D12F-B325-410D-9240-1C830C4EA39D}" type="presParOf" srcId="{332201A5-42A3-4543-8542-626234B2F38D}" destId="{75A34718-6FF1-4DD0-84D8-38A244C3B80F}" srcOrd="0" destOrd="0" presId="urn:microsoft.com/office/officeart/2008/layout/LinedList"/>
    <dgm:cxn modelId="{3049A16B-950A-4750-AEB6-BA167787D944}" type="presParOf" srcId="{332201A5-42A3-4543-8542-626234B2F38D}" destId="{96BA7DF2-F58E-4C9E-9363-6F3E142B5BE6}" srcOrd="1" destOrd="0" presId="urn:microsoft.com/office/officeart/2008/layout/LinedList"/>
    <dgm:cxn modelId="{A12908F7-81D0-4CAF-9222-8007CB709DDB}" type="presParOf" srcId="{96BA7DF2-F58E-4C9E-9363-6F3E142B5BE6}" destId="{487EF235-52BA-4D03-9458-C74609CEFBA4}" srcOrd="0" destOrd="0" presId="urn:microsoft.com/office/officeart/2008/layout/LinedList"/>
    <dgm:cxn modelId="{E41E50A7-271D-4FD8-8FCA-1C60A0507F50}" type="presParOf" srcId="{96BA7DF2-F58E-4C9E-9363-6F3E142B5BE6}" destId="{EB44A370-AAC8-4C2E-960E-BA62948F6FA7}" srcOrd="1" destOrd="0" presId="urn:microsoft.com/office/officeart/2008/layout/LinedList"/>
    <dgm:cxn modelId="{C95BE5E7-F36E-4B19-9DC9-53419A66CF24}" type="presParOf" srcId="{332201A5-42A3-4543-8542-626234B2F38D}" destId="{85FEA988-F1A7-4885-8601-2EC0D664D16F}" srcOrd="2" destOrd="0" presId="urn:microsoft.com/office/officeart/2008/layout/LinedList"/>
    <dgm:cxn modelId="{6ABFA99B-F9EC-4CC3-8928-030956998D74}" type="presParOf" srcId="{332201A5-42A3-4543-8542-626234B2F38D}" destId="{3232AEBC-1C6A-44A1-BCAF-AE0B3579EB65}" srcOrd="3" destOrd="0" presId="urn:microsoft.com/office/officeart/2008/layout/LinedList"/>
    <dgm:cxn modelId="{98A500B9-9301-4BB4-A80F-5F6CC15CA125}" type="presParOf" srcId="{3232AEBC-1C6A-44A1-BCAF-AE0B3579EB65}" destId="{5E03714A-CBE4-4C0C-B021-DAC255DB9C99}" srcOrd="0" destOrd="0" presId="urn:microsoft.com/office/officeart/2008/layout/LinedList"/>
    <dgm:cxn modelId="{CA087B4D-595A-480A-966B-758FE30C6A2D}" type="presParOf" srcId="{3232AEBC-1C6A-44A1-BCAF-AE0B3579EB65}" destId="{28E33F96-CE09-4DF7-9372-CE44A632F955}" srcOrd="1" destOrd="0" presId="urn:microsoft.com/office/officeart/2008/layout/LinedList"/>
    <dgm:cxn modelId="{44C7876F-B321-4C78-AD28-73D723167F11}" type="presParOf" srcId="{332201A5-42A3-4543-8542-626234B2F38D}" destId="{6A41EB5A-3328-4889-BDFF-72762794C46B}" srcOrd="4" destOrd="0" presId="urn:microsoft.com/office/officeart/2008/layout/LinedList"/>
    <dgm:cxn modelId="{D8F6D5EA-367D-4362-8A85-B91C86D928EC}" type="presParOf" srcId="{332201A5-42A3-4543-8542-626234B2F38D}" destId="{3D1ED8EC-1FF9-4BC0-B804-98DE1C08E44C}" srcOrd="5" destOrd="0" presId="urn:microsoft.com/office/officeart/2008/layout/LinedList"/>
    <dgm:cxn modelId="{8C247164-F1A4-4EF4-B196-CDA20AD2DE54}" type="presParOf" srcId="{3D1ED8EC-1FF9-4BC0-B804-98DE1C08E44C}" destId="{6F9D70E7-3590-494F-892C-623E9C6ADC31}" srcOrd="0" destOrd="0" presId="urn:microsoft.com/office/officeart/2008/layout/LinedList"/>
    <dgm:cxn modelId="{C2C406B5-5C59-478F-81B6-2E2B4E1EB666}" type="presParOf" srcId="{3D1ED8EC-1FF9-4BC0-B804-98DE1C08E44C}" destId="{9FFEBE70-C0BB-45AE-8D7F-F7D39417F70D}" srcOrd="1" destOrd="0" presId="urn:microsoft.com/office/officeart/2008/layout/LinedList"/>
    <dgm:cxn modelId="{000ED1E9-B237-4FB7-A640-3A5C9EFC9C71}" type="presParOf" srcId="{332201A5-42A3-4543-8542-626234B2F38D}" destId="{AF2557B0-F7D4-403D-8918-01D1DC408747}" srcOrd="6" destOrd="0" presId="urn:microsoft.com/office/officeart/2008/layout/LinedList"/>
    <dgm:cxn modelId="{E3D258D3-7478-4220-B8D0-E4B068DE427D}" type="presParOf" srcId="{332201A5-42A3-4543-8542-626234B2F38D}" destId="{CEBD2CC3-7318-4415-8866-538AC6A4CC5C}" srcOrd="7" destOrd="0" presId="urn:microsoft.com/office/officeart/2008/layout/LinedList"/>
    <dgm:cxn modelId="{7F44EB1C-B1DC-4E89-BBFA-CA26CBA37F60}" type="presParOf" srcId="{CEBD2CC3-7318-4415-8866-538AC6A4CC5C}" destId="{1D24651A-BAEC-4C76-8485-8067F43DE873}" srcOrd="0" destOrd="0" presId="urn:microsoft.com/office/officeart/2008/layout/LinedList"/>
    <dgm:cxn modelId="{BA7F0946-08FB-4FF5-92B8-82FB2B75226C}" type="presParOf" srcId="{CEBD2CC3-7318-4415-8866-538AC6A4CC5C}" destId="{FAA274B8-C097-472A-A285-C2F21C9CD4F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CA423A8-32F6-4366-A250-2A26A202A81F}" type="doc">
      <dgm:prSet loTypeId="urn:microsoft.com/office/officeart/2008/layout/LinedList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384BCB6B-4B3D-485A-862C-3951F70EBBD1}">
      <dgm:prSet/>
      <dgm:spPr/>
      <dgm:t>
        <a:bodyPr/>
        <a:lstStyle/>
        <a:p>
          <a:r>
            <a:rPr lang="en-US"/>
            <a:t>Ngā mihi</a:t>
          </a:r>
        </a:p>
      </dgm:t>
    </dgm:pt>
    <dgm:pt modelId="{63015C4A-EB1F-4F28-8AFF-D02B137CAE19}" type="parTrans" cxnId="{08A46164-CAFD-41A6-A6A8-06CD53DA13A0}">
      <dgm:prSet/>
      <dgm:spPr/>
      <dgm:t>
        <a:bodyPr/>
        <a:lstStyle/>
        <a:p>
          <a:endParaRPr lang="en-US"/>
        </a:p>
      </dgm:t>
    </dgm:pt>
    <dgm:pt modelId="{0A1248FE-843C-48E5-BED9-B5330121C32A}" type="sibTrans" cxnId="{08A46164-CAFD-41A6-A6A8-06CD53DA13A0}">
      <dgm:prSet/>
      <dgm:spPr/>
      <dgm:t>
        <a:bodyPr/>
        <a:lstStyle/>
        <a:p>
          <a:endParaRPr lang="en-US"/>
        </a:p>
      </dgm:t>
    </dgm:pt>
    <dgm:pt modelId="{4565D3F3-C0DC-4C1E-AF65-06EA9FB912F9}">
      <dgm:prSet/>
      <dgm:spPr/>
      <dgm:t>
        <a:bodyPr/>
        <a:lstStyle/>
        <a:p>
          <a:r>
            <a:rPr lang="en-US"/>
            <a:t>Dr. Selena Chan</a:t>
          </a:r>
        </a:p>
      </dgm:t>
    </dgm:pt>
    <dgm:pt modelId="{EBF4658F-2639-4179-9B74-FA100B4F9100}" type="parTrans" cxnId="{2DE028F0-B969-49A4-8672-57450C87EBE9}">
      <dgm:prSet/>
      <dgm:spPr/>
      <dgm:t>
        <a:bodyPr/>
        <a:lstStyle/>
        <a:p>
          <a:endParaRPr lang="en-US"/>
        </a:p>
      </dgm:t>
    </dgm:pt>
    <dgm:pt modelId="{C6067AE5-F119-45B0-ACB6-36E1BDAAA8D1}" type="sibTrans" cxnId="{2DE028F0-B969-49A4-8672-57450C87EBE9}">
      <dgm:prSet/>
      <dgm:spPr/>
      <dgm:t>
        <a:bodyPr/>
        <a:lstStyle/>
        <a:p>
          <a:endParaRPr lang="en-US"/>
        </a:p>
      </dgm:t>
    </dgm:pt>
    <dgm:pt modelId="{F57377AB-E9EB-4E47-AB20-4B93AFA4F989}">
      <dgm:prSet/>
      <dgm:spPr/>
      <dgm:t>
        <a:bodyPr/>
        <a:lstStyle/>
        <a:p>
          <a:r>
            <a:rPr lang="en-US" dirty="0"/>
            <a:t>Ara Institute of Canterbury</a:t>
          </a:r>
        </a:p>
      </dgm:t>
    </dgm:pt>
    <dgm:pt modelId="{F4B897CE-885C-4B64-B753-9A5931E6F8EB}" type="parTrans" cxnId="{C0C6DC74-D36B-4873-8E31-DC18718781CE}">
      <dgm:prSet/>
      <dgm:spPr/>
      <dgm:t>
        <a:bodyPr/>
        <a:lstStyle/>
        <a:p>
          <a:endParaRPr lang="en-US"/>
        </a:p>
      </dgm:t>
    </dgm:pt>
    <dgm:pt modelId="{F61BB761-7FBB-45EF-A678-4C39CB80A024}" type="sibTrans" cxnId="{C0C6DC74-D36B-4873-8E31-DC18718781CE}">
      <dgm:prSet/>
      <dgm:spPr/>
      <dgm:t>
        <a:bodyPr/>
        <a:lstStyle/>
        <a:p>
          <a:endParaRPr lang="en-US"/>
        </a:p>
      </dgm:t>
    </dgm:pt>
    <dgm:pt modelId="{50508F5A-99E5-42B0-B70F-1D25CF5F0D60}">
      <dgm:prSet/>
      <dgm:spPr/>
      <dgm:t>
        <a:bodyPr/>
        <a:lstStyle/>
        <a:p>
          <a:r>
            <a:rPr lang="en-US">
              <a:hlinkClick xmlns:r="http://schemas.openxmlformats.org/officeDocument/2006/relationships" r:id="rId1"/>
            </a:rPr>
            <a:t>Selena.Chan@ara.ac.nz</a:t>
          </a:r>
          <a:endParaRPr lang="en-US"/>
        </a:p>
      </dgm:t>
    </dgm:pt>
    <dgm:pt modelId="{97E7E693-6B52-4E1A-BABB-2C5742C32B68}" type="parTrans" cxnId="{79AB88C2-A3BE-46FB-9FB7-F16E1A5218FF}">
      <dgm:prSet/>
      <dgm:spPr/>
      <dgm:t>
        <a:bodyPr/>
        <a:lstStyle/>
        <a:p>
          <a:endParaRPr lang="en-US"/>
        </a:p>
      </dgm:t>
    </dgm:pt>
    <dgm:pt modelId="{8024A6C1-22F5-44FF-93A5-BDBFF7356AC5}" type="sibTrans" cxnId="{79AB88C2-A3BE-46FB-9FB7-F16E1A5218FF}">
      <dgm:prSet/>
      <dgm:spPr/>
      <dgm:t>
        <a:bodyPr/>
        <a:lstStyle/>
        <a:p>
          <a:endParaRPr lang="en-US"/>
        </a:p>
      </dgm:t>
    </dgm:pt>
    <dgm:pt modelId="{9492F0AB-7CE0-46D1-AC5C-E519B624BBE5}">
      <dgm:prSet custT="1"/>
      <dgm:spPr/>
      <dgm:t>
        <a:bodyPr/>
        <a:lstStyle/>
        <a:p>
          <a:r>
            <a:rPr lang="en-US" sz="1800" dirty="0"/>
            <a:t>blogging at:-  </a:t>
          </a:r>
          <a:r>
            <a:rPr lang="en-US" sz="1800" dirty="0">
              <a:hlinkClick xmlns:r="http://schemas.openxmlformats.org/officeDocument/2006/relationships" r:id="rId2"/>
            </a:rPr>
            <a:t>http://mportfolios.blogspot.com</a:t>
          </a:r>
          <a:endParaRPr lang="en-US" sz="1800" dirty="0"/>
        </a:p>
      </dgm:t>
    </dgm:pt>
    <dgm:pt modelId="{41364F75-F130-43B7-81E8-9039B8C23546}" type="parTrans" cxnId="{CE0B4FCD-C58A-4A98-A704-1178C4A7DA34}">
      <dgm:prSet/>
      <dgm:spPr/>
      <dgm:t>
        <a:bodyPr/>
        <a:lstStyle/>
        <a:p>
          <a:endParaRPr lang="en-US"/>
        </a:p>
      </dgm:t>
    </dgm:pt>
    <dgm:pt modelId="{EB106FC0-8C84-4AFB-B50A-80009AE2B2CA}" type="sibTrans" cxnId="{CE0B4FCD-C58A-4A98-A704-1178C4A7DA34}">
      <dgm:prSet/>
      <dgm:spPr/>
      <dgm:t>
        <a:bodyPr/>
        <a:lstStyle/>
        <a:p>
          <a:endParaRPr lang="en-US"/>
        </a:p>
      </dgm:t>
    </dgm:pt>
    <dgm:pt modelId="{DEB180D2-719F-4A3C-A476-88ABEB2A5B19}" type="pres">
      <dgm:prSet presAssocID="{FCA423A8-32F6-4366-A250-2A26A202A81F}" presName="vert0" presStyleCnt="0">
        <dgm:presLayoutVars>
          <dgm:dir/>
          <dgm:animOne val="branch"/>
          <dgm:animLvl val="lvl"/>
        </dgm:presLayoutVars>
      </dgm:prSet>
      <dgm:spPr/>
    </dgm:pt>
    <dgm:pt modelId="{EDE6433C-C8B5-41FE-A36E-4DBBB6ACC6BA}" type="pres">
      <dgm:prSet presAssocID="{384BCB6B-4B3D-485A-862C-3951F70EBBD1}" presName="thickLine" presStyleLbl="alignNode1" presStyleIdx="0" presStyleCnt="5"/>
      <dgm:spPr/>
    </dgm:pt>
    <dgm:pt modelId="{716D14C5-115F-4EF7-B736-B1CABEB40822}" type="pres">
      <dgm:prSet presAssocID="{384BCB6B-4B3D-485A-862C-3951F70EBBD1}" presName="horz1" presStyleCnt="0"/>
      <dgm:spPr/>
    </dgm:pt>
    <dgm:pt modelId="{B2C2F8A3-FCC9-4150-9981-403EF8B52140}" type="pres">
      <dgm:prSet presAssocID="{384BCB6B-4B3D-485A-862C-3951F70EBBD1}" presName="tx1" presStyleLbl="revTx" presStyleIdx="0" presStyleCnt="5"/>
      <dgm:spPr/>
    </dgm:pt>
    <dgm:pt modelId="{C65B610C-1596-4F53-8433-6C21BA1CEB43}" type="pres">
      <dgm:prSet presAssocID="{384BCB6B-4B3D-485A-862C-3951F70EBBD1}" presName="vert1" presStyleCnt="0"/>
      <dgm:spPr/>
    </dgm:pt>
    <dgm:pt modelId="{1122F7F0-E350-4CF6-97A4-874627F97589}" type="pres">
      <dgm:prSet presAssocID="{4565D3F3-C0DC-4C1E-AF65-06EA9FB912F9}" presName="thickLine" presStyleLbl="alignNode1" presStyleIdx="1" presStyleCnt="5"/>
      <dgm:spPr/>
    </dgm:pt>
    <dgm:pt modelId="{F84FCD66-D6D1-435F-858A-6F7950D4A43C}" type="pres">
      <dgm:prSet presAssocID="{4565D3F3-C0DC-4C1E-AF65-06EA9FB912F9}" presName="horz1" presStyleCnt="0"/>
      <dgm:spPr/>
    </dgm:pt>
    <dgm:pt modelId="{43206291-7605-466D-8A28-FAE15D621507}" type="pres">
      <dgm:prSet presAssocID="{4565D3F3-C0DC-4C1E-AF65-06EA9FB912F9}" presName="tx1" presStyleLbl="revTx" presStyleIdx="1" presStyleCnt="5"/>
      <dgm:spPr/>
    </dgm:pt>
    <dgm:pt modelId="{2B85ECF6-38D1-429D-89CD-4ED4D8BD0465}" type="pres">
      <dgm:prSet presAssocID="{4565D3F3-C0DC-4C1E-AF65-06EA9FB912F9}" presName="vert1" presStyleCnt="0"/>
      <dgm:spPr/>
    </dgm:pt>
    <dgm:pt modelId="{A48B9BFB-41AA-44D5-9E7D-5E0BA30A6B80}" type="pres">
      <dgm:prSet presAssocID="{F57377AB-E9EB-4E47-AB20-4B93AFA4F989}" presName="thickLine" presStyleLbl="alignNode1" presStyleIdx="2" presStyleCnt="5"/>
      <dgm:spPr/>
    </dgm:pt>
    <dgm:pt modelId="{E9E79490-D201-4101-A037-62C538C72262}" type="pres">
      <dgm:prSet presAssocID="{F57377AB-E9EB-4E47-AB20-4B93AFA4F989}" presName="horz1" presStyleCnt="0"/>
      <dgm:spPr/>
    </dgm:pt>
    <dgm:pt modelId="{2EAF3685-3C9E-4508-9E68-87F260FA191D}" type="pres">
      <dgm:prSet presAssocID="{F57377AB-E9EB-4E47-AB20-4B93AFA4F989}" presName="tx1" presStyleLbl="revTx" presStyleIdx="2" presStyleCnt="5"/>
      <dgm:spPr/>
    </dgm:pt>
    <dgm:pt modelId="{8C82977E-719E-4957-BDA5-25B65B61D960}" type="pres">
      <dgm:prSet presAssocID="{F57377AB-E9EB-4E47-AB20-4B93AFA4F989}" presName="vert1" presStyleCnt="0"/>
      <dgm:spPr/>
    </dgm:pt>
    <dgm:pt modelId="{52063013-1B51-4573-987E-4F14A1F9D5E8}" type="pres">
      <dgm:prSet presAssocID="{50508F5A-99E5-42B0-B70F-1D25CF5F0D60}" presName="thickLine" presStyleLbl="alignNode1" presStyleIdx="3" presStyleCnt="5"/>
      <dgm:spPr/>
    </dgm:pt>
    <dgm:pt modelId="{89C76B45-0DDA-45D0-B4B9-E46B3E8726AA}" type="pres">
      <dgm:prSet presAssocID="{50508F5A-99E5-42B0-B70F-1D25CF5F0D60}" presName="horz1" presStyleCnt="0"/>
      <dgm:spPr/>
    </dgm:pt>
    <dgm:pt modelId="{1CD0C421-B71E-4B62-AC90-E7426C38560B}" type="pres">
      <dgm:prSet presAssocID="{50508F5A-99E5-42B0-B70F-1D25CF5F0D60}" presName="tx1" presStyleLbl="revTx" presStyleIdx="3" presStyleCnt="5"/>
      <dgm:spPr/>
    </dgm:pt>
    <dgm:pt modelId="{6DADF7DC-95DF-4659-994D-E98D8B3C272F}" type="pres">
      <dgm:prSet presAssocID="{50508F5A-99E5-42B0-B70F-1D25CF5F0D60}" presName="vert1" presStyleCnt="0"/>
      <dgm:spPr/>
    </dgm:pt>
    <dgm:pt modelId="{5C8637F3-97C1-4C03-A654-BD45C50A1958}" type="pres">
      <dgm:prSet presAssocID="{9492F0AB-7CE0-46D1-AC5C-E519B624BBE5}" presName="thickLine" presStyleLbl="alignNode1" presStyleIdx="4" presStyleCnt="5"/>
      <dgm:spPr/>
    </dgm:pt>
    <dgm:pt modelId="{3EA76002-1235-456B-853A-A48B7FEFB05B}" type="pres">
      <dgm:prSet presAssocID="{9492F0AB-7CE0-46D1-AC5C-E519B624BBE5}" presName="horz1" presStyleCnt="0"/>
      <dgm:spPr/>
    </dgm:pt>
    <dgm:pt modelId="{9D8080E7-75A2-4582-8665-C3E2B3EC67A2}" type="pres">
      <dgm:prSet presAssocID="{9492F0AB-7CE0-46D1-AC5C-E519B624BBE5}" presName="tx1" presStyleLbl="revTx" presStyleIdx="4" presStyleCnt="5"/>
      <dgm:spPr/>
    </dgm:pt>
    <dgm:pt modelId="{977DE784-0F0C-48CC-8EA2-C99C76772708}" type="pres">
      <dgm:prSet presAssocID="{9492F0AB-7CE0-46D1-AC5C-E519B624BBE5}" presName="vert1" presStyleCnt="0"/>
      <dgm:spPr/>
    </dgm:pt>
  </dgm:ptLst>
  <dgm:cxnLst>
    <dgm:cxn modelId="{FEE0FF31-49A2-41F0-A288-5698C9B55582}" type="presOf" srcId="{FCA423A8-32F6-4366-A250-2A26A202A81F}" destId="{DEB180D2-719F-4A3C-A476-88ABEB2A5B19}" srcOrd="0" destOrd="0" presId="urn:microsoft.com/office/officeart/2008/layout/LinedList"/>
    <dgm:cxn modelId="{08A46164-CAFD-41A6-A6A8-06CD53DA13A0}" srcId="{FCA423A8-32F6-4366-A250-2A26A202A81F}" destId="{384BCB6B-4B3D-485A-862C-3951F70EBBD1}" srcOrd="0" destOrd="0" parTransId="{63015C4A-EB1F-4F28-8AFF-D02B137CAE19}" sibTransId="{0A1248FE-843C-48E5-BED9-B5330121C32A}"/>
    <dgm:cxn modelId="{CDA1C948-8E13-4727-96CC-64E83777DD96}" type="presOf" srcId="{50508F5A-99E5-42B0-B70F-1D25CF5F0D60}" destId="{1CD0C421-B71E-4B62-AC90-E7426C38560B}" srcOrd="0" destOrd="0" presId="urn:microsoft.com/office/officeart/2008/layout/LinedList"/>
    <dgm:cxn modelId="{C0C6DC74-D36B-4873-8E31-DC18718781CE}" srcId="{FCA423A8-32F6-4366-A250-2A26A202A81F}" destId="{F57377AB-E9EB-4E47-AB20-4B93AFA4F989}" srcOrd="2" destOrd="0" parTransId="{F4B897CE-885C-4B64-B753-9A5931E6F8EB}" sibTransId="{F61BB761-7FBB-45EF-A678-4C39CB80A024}"/>
    <dgm:cxn modelId="{76D55B9D-0FE4-4AB7-9E5D-A0A7F1205271}" type="presOf" srcId="{4565D3F3-C0DC-4C1E-AF65-06EA9FB912F9}" destId="{43206291-7605-466D-8A28-FAE15D621507}" srcOrd="0" destOrd="0" presId="urn:microsoft.com/office/officeart/2008/layout/LinedList"/>
    <dgm:cxn modelId="{2922489E-5013-4008-A657-F4CD4486CC10}" type="presOf" srcId="{384BCB6B-4B3D-485A-862C-3951F70EBBD1}" destId="{B2C2F8A3-FCC9-4150-9981-403EF8B52140}" srcOrd="0" destOrd="0" presId="urn:microsoft.com/office/officeart/2008/layout/LinedList"/>
    <dgm:cxn modelId="{F1541DAD-B89B-4680-9E63-508DABC969EC}" type="presOf" srcId="{9492F0AB-7CE0-46D1-AC5C-E519B624BBE5}" destId="{9D8080E7-75A2-4582-8665-C3E2B3EC67A2}" srcOrd="0" destOrd="0" presId="urn:microsoft.com/office/officeart/2008/layout/LinedList"/>
    <dgm:cxn modelId="{8DBE77C1-4B7B-47B0-BD69-77A2F2959961}" type="presOf" srcId="{F57377AB-E9EB-4E47-AB20-4B93AFA4F989}" destId="{2EAF3685-3C9E-4508-9E68-87F260FA191D}" srcOrd="0" destOrd="0" presId="urn:microsoft.com/office/officeart/2008/layout/LinedList"/>
    <dgm:cxn modelId="{79AB88C2-A3BE-46FB-9FB7-F16E1A5218FF}" srcId="{FCA423A8-32F6-4366-A250-2A26A202A81F}" destId="{50508F5A-99E5-42B0-B70F-1D25CF5F0D60}" srcOrd="3" destOrd="0" parTransId="{97E7E693-6B52-4E1A-BABB-2C5742C32B68}" sibTransId="{8024A6C1-22F5-44FF-93A5-BDBFF7356AC5}"/>
    <dgm:cxn modelId="{CE0B4FCD-C58A-4A98-A704-1178C4A7DA34}" srcId="{FCA423A8-32F6-4366-A250-2A26A202A81F}" destId="{9492F0AB-7CE0-46D1-AC5C-E519B624BBE5}" srcOrd="4" destOrd="0" parTransId="{41364F75-F130-43B7-81E8-9039B8C23546}" sibTransId="{EB106FC0-8C84-4AFB-B50A-80009AE2B2CA}"/>
    <dgm:cxn modelId="{2DE028F0-B969-49A4-8672-57450C87EBE9}" srcId="{FCA423A8-32F6-4366-A250-2A26A202A81F}" destId="{4565D3F3-C0DC-4C1E-AF65-06EA9FB912F9}" srcOrd="1" destOrd="0" parTransId="{EBF4658F-2639-4179-9B74-FA100B4F9100}" sibTransId="{C6067AE5-F119-45B0-ACB6-36E1BDAAA8D1}"/>
    <dgm:cxn modelId="{6DAB6ACA-964A-4537-9160-492BB948CE0F}" type="presParOf" srcId="{DEB180D2-719F-4A3C-A476-88ABEB2A5B19}" destId="{EDE6433C-C8B5-41FE-A36E-4DBBB6ACC6BA}" srcOrd="0" destOrd="0" presId="urn:microsoft.com/office/officeart/2008/layout/LinedList"/>
    <dgm:cxn modelId="{9C90FFDC-1B65-4EEA-BEEB-2733F2AB2E01}" type="presParOf" srcId="{DEB180D2-719F-4A3C-A476-88ABEB2A5B19}" destId="{716D14C5-115F-4EF7-B736-B1CABEB40822}" srcOrd="1" destOrd="0" presId="urn:microsoft.com/office/officeart/2008/layout/LinedList"/>
    <dgm:cxn modelId="{B206A46D-EF7B-4DDF-B31A-3C4BFA4F3E61}" type="presParOf" srcId="{716D14C5-115F-4EF7-B736-B1CABEB40822}" destId="{B2C2F8A3-FCC9-4150-9981-403EF8B52140}" srcOrd="0" destOrd="0" presId="urn:microsoft.com/office/officeart/2008/layout/LinedList"/>
    <dgm:cxn modelId="{83E45D4C-01DD-4BDE-BA14-AC80BFD6512E}" type="presParOf" srcId="{716D14C5-115F-4EF7-B736-B1CABEB40822}" destId="{C65B610C-1596-4F53-8433-6C21BA1CEB43}" srcOrd="1" destOrd="0" presId="urn:microsoft.com/office/officeart/2008/layout/LinedList"/>
    <dgm:cxn modelId="{522F53DE-35E2-4870-BE9A-1616B7EDE750}" type="presParOf" srcId="{DEB180D2-719F-4A3C-A476-88ABEB2A5B19}" destId="{1122F7F0-E350-4CF6-97A4-874627F97589}" srcOrd="2" destOrd="0" presId="urn:microsoft.com/office/officeart/2008/layout/LinedList"/>
    <dgm:cxn modelId="{0B6F965D-67BC-4FB3-A639-540190FC4A31}" type="presParOf" srcId="{DEB180D2-719F-4A3C-A476-88ABEB2A5B19}" destId="{F84FCD66-D6D1-435F-858A-6F7950D4A43C}" srcOrd="3" destOrd="0" presId="urn:microsoft.com/office/officeart/2008/layout/LinedList"/>
    <dgm:cxn modelId="{0C828E38-2D5B-404A-9F40-58A3C99B90F8}" type="presParOf" srcId="{F84FCD66-D6D1-435F-858A-6F7950D4A43C}" destId="{43206291-7605-466D-8A28-FAE15D621507}" srcOrd="0" destOrd="0" presId="urn:microsoft.com/office/officeart/2008/layout/LinedList"/>
    <dgm:cxn modelId="{4DE04715-322F-4698-9CB6-B2C4FC907D55}" type="presParOf" srcId="{F84FCD66-D6D1-435F-858A-6F7950D4A43C}" destId="{2B85ECF6-38D1-429D-89CD-4ED4D8BD0465}" srcOrd="1" destOrd="0" presId="urn:microsoft.com/office/officeart/2008/layout/LinedList"/>
    <dgm:cxn modelId="{3EF9A36C-0BD3-4F47-AADE-49B3742E678E}" type="presParOf" srcId="{DEB180D2-719F-4A3C-A476-88ABEB2A5B19}" destId="{A48B9BFB-41AA-44D5-9E7D-5E0BA30A6B80}" srcOrd="4" destOrd="0" presId="urn:microsoft.com/office/officeart/2008/layout/LinedList"/>
    <dgm:cxn modelId="{98B982B2-191F-406F-AAAF-64BD1D46CC87}" type="presParOf" srcId="{DEB180D2-719F-4A3C-A476-88ABEB2A5B19}" destId="{E9E79490-D201-4101-A037-62C538C72262}" srcOrd="5" destOrd="0" presId="urn:microsoft.com/office/officeart/2008/layout/LinedList"/>
    <dgm:cxn modelId="{11FCEDE0-B151-486A-AA1C-F713B435FE71}" type="presParOf" srcId="{E9E79490-D201-4101-A037-62C538C72262}" destId="{2EAF3685-3C9E-4508-9E68-87F260FA191D}" srcOrd="0" destOrd="0" presId="urn:microsoft.com/office/officeart/2008/layout/LinedList"/>
    <dgm:cxn modelId="{3244FCF9-D600-4088-86A3-80725EDBF496}" type="presParOf" srcId="{E9E79490-D201-4101-A037-62C538C72262}" destId="{8C82977E-719E-4957-BDA5-25B65B61D960}" srcOrd="1" destOrd="0" presId="urn:microsoft.com/office/officeart/2008/layout/LinedList"/>
    <dgm:cxn modelId="{4ABC72D6-8023-4E7B-84A8-C4466236CEF1}" type="presParOf" srcId="{DEB180D2-719F-4A3C-A476-88ABEB2A5B19}" destId="{52063013-1B51-4573-987E-4F14A1F9D5E8}" srcOrd="6" destOrd="0" presId="urn:microsoft.com/office/officeart/2008/layout/LinedList"/>
    <dgm:cxn modelId="{B9456EE7-D92F-42BA-8B15-E6A533374E4A}" type="presParOf" srcId="{DEB180D2-719F-4A3C-A476-88ABEB2A5B19}" destId="{89C76B45-0DDA-45D0-B4B9-E46B3E8726AA}" srcOrd="7" destOrd="0" presId="urn:microsoft.com/office/officeart/2008/layout/LinedList"/>
    <dgm:cxn modelId="{1A86877F-CA22-4278-99B5-8729DC71A61D}" type="presParOf" srcId="{89C76B45-0DDA-45D0-B4B9-E46B3E8726AA}" destId="{1CD0C421-B71E-4B62-AC90-E7426C38560B}" srcOrd="0" destOrd="0" presId="urn:microsoft.com/office/officeart/2008/layout/LinedList"/>
    <dgm:cxn modelId="{E27F3874-86F1-42F3-A592-7FF299C72608}" type="presParOf" srcId="{89C76B45-0DDA-45D0-B4B9-E46B3E8726AA}" destId="{6DADF7DC-95DF-4659-994D-E98D8B3C272F}" srcOrd="1" destOrd="0" presId="urn:microsoft.com/office/officeart/2008/layout/LinedList"/>
    <dgm:cxn modelId="{0A1C2D93-85B3-4399-9D9C-F17FF7A0B80D}" type="presParOf" srcId="{DEB180D2-719F-4A3C-A476-88ABEB2A5B19}" destId="{5C8637F3-97C1-4C03-A654-BD45C50A1958}" srcOrd="8" destOrd="0" presId="urn:microsoft.com/office/officeart/2008/layout/LinedList"/>
    <dgm:cxn modelId="{0851F2C5-8B0A-41E0-A64C-437C1E4DF9DB}" type="presParOf" srcId="{DEB180D2-719F-4A3C-A476-88ABEB2A5B19}" destId="{3EA76002-1235-456B-853A-A48B7FEFB05B}" srcOrd="9" destOrd="0" presId="urn:microsoft.com/office/officeart/2008/layout/LinedList"/>
    <dgm:cxn modelId="{441DD8E4-F735-49E6-A37A-2627BDA4BE5D}" type="presParOf" srcId="{3EA76002-1235-456B-853A-A48B7FEFB05B}" destId="{9D8080E7-75A2-4582-8665-C3E2B3EC67A2}" srcOrd="0" destOrd="0" presId="urn:microsoft.com/office/officeart/2008/layout/LinedList"/>
    <dgm:cxn modelId="{B571AFBF-E507-4CDC-9E93-5741333E3E8B}" type="presParOf" srcId="{3EA76002-1235-456B-853A-A48B7FEFB05B}" destId="{977DE784-0F0C-48CC-8EA2-C99C7677270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B373D-8862-4C0F-BF0A-BE0C457FCC0A}">
      <dsp:nvSpPr>
        <dsp:cNvPr id="0" name=""/>
        <dsp:cNvSpPr/>
      </dsp:nvSpPr>
      <dsp:spPr>
        <a:xfrm>
          <a:off x="2250914" y="296402"/>
          <a:ext cx="2196000" cy="2196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92C946-E7B8-4F3C-BD49-5EC3EC025F12}">
      <dsp:nvSpPr>
        <dsp:cNvPr id="0" name=""/>
        <dsp:cNvSpPr/>
      </dsp:nvSpPr>
      <dsp:spPr>
        <a:xfrm>
          <a:off x="2718914" y="764402"/>
          <a:ext cx="1260000" cy="126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C431EF-5D25-41CC-93C2-B70E478981C8}">
      <dsp:nvSpPr>
        <dsp:cNvPr id="0" name=""/>
        <dsp:cNvSpPr/>
      </dsp:nvSpPr>
      <dsp:spPr>
        <a:xfrm>
          <a:off x="1548914" y="317640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NZ" sz="1700" kern="1200"/>
            <a:t>What is personalised / individualise / differentiated learning ?</a:t>
          </a:r>
          <a:endParaRPr lang="en-US" sz="1700" kern="1200"/>
        </a:p>
      </dsp:txBody>
      <dsp:txXfrm>
        <a:off x="1548914" y="3176402"/>
        <a:ext cx="3600000" cy="720000"/>
      </dsp:txXfrm>
    </dsp:sp>
    <dsp:sp modelId="{EB896D14-450A-49C5-B8FA-BA942427C77E}">
      <dsp:nvSpPr>
        <dsp:cNvPr id="0" name=""/>
        <dsp:cNvSpPr/>
      </dsp:nvSpPr>
      <dsp:spPr>
        <a:xfrm>
          <a:off x="6480914" y="296402"/>
          <a:ext cx="2196000" cy="2196000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7ABF56-EC9C-434C-AE41-F734876E7D62}">
      <dsp:nvSpPr>
        <dsp:cNvPr id="0" name=""/>
        <dsp:cNvSpPr/>
      </dsp:nvSpPr>
      <dsp:spPr>
        <a:xfrm>
          <a:off x="6948914" y="764402"/>
          <a:ext cx="1260000" cy="126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430F4D-94D4-4C7F-AFD5-0B7F8F9B32D4}">
      <dsp:nvSpPr>
        <dsp:cNvPr id="0" name=""/>
        <dsp:cNvSpPr/>
      </dsp:nvSpPr>
      <dsp:spPr>
        <a:xfrm>
          <a:off x="5778914" y="317640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NZ" sz="1700" kern="1200"/>
            <a:t>How can AI support self-directed personalised learning? </a:t>
          </a:r>
          <a:endParaRPr lang="en-US" sz="1700" kern="1200"/>
        </a:p>
      </dsp:txBody>
      <dsp:txXfrm>
        <a:off x="5778914" y="3176402"/>
        <a:ext cx="36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40CD6F-3CEB-48C2-A516-4723854241E4}">
      <dsp:nvSpPr>
        <dsp:cNvPr id="0" name=""/>
        <dsp:cNvSpPr/>
      </dsp:nvSpPr>
      <dsp:spPr>
        <a:xfrm>
          <a:off x="0" y="9583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B68E71-B719-4C6D-B23F-281E3E13AA37}">
      <dsp:nvSpPr>
        <dsp:cNvPr id="0" name=""/>
        <dsp:cNvSpPr/>
      </dsp:nvSpPr>
      <dsp:spPr>
        <a:xfrm>
          <a:off x="341494" y="12827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dirty="0"/>
            <a:t>Personalised</a:t>
          </a:r>
          <a:r>
            <a:rPr lang="en-NZ" sz="2000" kern="1200" dirty="0"/>
            <a:t> – learner driven – drawing on learner’s identity, interest, needs.</a:t>
          </a:r>
          <a:endParaRPr lang="en-US" sz="2000" kern="1200" dirty="0"/>
        </a:p>
      </dsp:txBody>
      <dsp:txXfrm>
        <a:off x="398656" y="1339953"/>
        <a:ext cx="2959127" cy="1837317"/>
      </dsp:txXfrm>
    </dsp:sp>
    <dsp:sp modelId="{23987630-2A5D-4CE9-B6FE-9C438C9AB1BE}">
      <dsp:nvSpPr>
        <dsp:cNvPr id="0" name=""/>
        <dsp:cNvSpPr/>
      </dsp:nvSpPr>
      <dsp:spPr>
        <a:xfrm>
          <a:off x="3756441" y="9583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8241B2-85F0-4978-994C-732CCCA7E212}">
      <dsp:nvSpPr>
        <dsp:cNvPr id="0" name=""/>
        <dsp:cNvSpPr/>
      </dsp:nvSpPr>
      <dsp:spPr>
        <a:xfrm>
          <a:off x="4097935" y="12827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dirty="0"/>
            <a:t>Individualised</a:t>
          </a:r>
          <a:r>
            <a:rPr lang="en-NZ" sz="2000" kern="1200" dirty="0"/>
            <a:t> – tailored learning to individual learner – content, level of learning, delivery method, learning rate etc.</a:t>
          </a:r>
          <a:endParaRPr lang="en-US" sz="2000" kern="1200" dirty="0"/>
        </a:p>
      </dsp:txBody>
      <dsp:txXfrm>
        <a:off x="4155097" y="1339953"/>
        <a:ext cx="2959127" cy="1837317"/>
      </dsp:txXfrm>
    </dsp:sp>
    <dsp:sp modelId="{F66811D8-2C07-45DF-95ED-9F88C4540341}">
      <dsp:nvSpPr>
        <dsp:cNvPr id="0" name=""/>
        <dsp:cNvSpPr/>
      </dsp:nvSpPr>
      <dsp:spPr>
        <a:xfrm>
          <a:off x="7512882" y="958371"/>
          <a:ext cx="3073451" cy="19516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EB3605-D166-4C9F-939B-9E7BE442C27E}">
      <dsp:nvSpPr>
        <dsp:cNvPr id="0" name=""/>
        <dsp:cNvSpPr/>
      </dsp:nvSpPr>
      <dsp:spPr>
        <a:xfrm>
          <a:off x="7854377" y="12827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dirty="0"/>
            <a:t>Differentiated </a:t>
          </a:r>
          <a:r>
            <a:rPr lang="en-NZ" sz="2000" kern="1200" dirty="0"/>
            <a:t>– generally applies to groups of learners, draws on diagnostic, formative analytics and is ‘teacher’ driven.</a:t>
          </a:r>
          <a:endParaRPr lang="en-US" sz="2000" kern="1200" dirty="0"/>
        </a:p>
      </dsp:txBody>
      <dsp:txXfrm>
        <a:off x="7911539" y="1339953"/>
        <a:ext cx="2959127" cy="18373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A34718-6FF1-4DD0-84D8-38A244C3B80F}">
      <dsp:nvSpPr>
        <dsp:cNvPr id="0" name=""/>
        <dsp:cNvSpPr/>
      </dsp:nvSpPr>
      <dsp:spPr>
        <a:xfrm>
          <a:off x="0" y="0"/>
          <a:ext cx="6303729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7EF235-52BA-4D03-9458-C74609CEFBA4}">
      <dsp:nvSpPr>
        <dsp:cNvPr id="0" name=""/>
        <dsp:cNvSpPr/>
      </dsp:nvSpPr>
      <dsp:spPr>
        <a:xfrm>
          <a:off x="0" y="0"/>
          <a:ext cx="6303729" cy="1390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400" kern="1200"/>
            <a:t>How does Gen AI work?</a:t>
          </a:r>
          <a:endParaRPr lang="en-US" sz="4400" kern="1200"/>
        </a:p>
      </dsp:txBody>
      <dsp:txXfrm>
        <a:off x="0" y="0"/>
        <a:ext cx="6303729" cy="1390209"/>
      </dsp:txXfrm>
    </dsp:sp>
    <dsp:sp modelId="{85FEA988-F1A7-4885-8601-2EC0D664D16F}">
      <dsp:nvSpPr>
        <dsp:cNvPr id="0" name=""/>
        <dsp:cNvSpPr/>
      </dsp:nvSpPr>
      <dsp:spPr>
        <a:xfrm>
          <a:off x="0" y="1390209"/>
          <a:ext cx="6303729" cy="0"/>
        </a:xfrm>
        <a:prstGeom prst="lin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03714A-CBE4-4C0C-B021-DAC255DB9C99}">
      <dsp:nvSpPr>
        <dsp:cNvPr id="0" name=""/>
        <dsp:cNvSpPr/>
      </dsp:nvSpPr>
      <dsp:spPr>
        <a:xfrm>
          <a:off x="0" y="1390209"/>
          <a:ext cx="6303729" cy="1390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400" kern="1200"/>
            <a:t>Why is it Generative?</a:t>
          </a:r>
          <a:endParaRPr lang="en-US" sz="4400" kern="1200"/>
        </a:p>
      </dsp:txBody>
      <dsp:txXfrm>
        <a:off x="0" y="1390209"/>
        <a:ext cx="6303729" cy="1390209"/>
      </dsp:txXfrm>
    </dsp:sp>
    <dsp:sp modelId="{6A41EB5A-3328-4889-BDFF-72762794C46B}">
      <dsp:nvSpPr>
        <dsp:cNvPr id="0" name=""/>
        <dsp:cNvSpPr/>
      </dsp:nvSpPr>
      <dsp:spPr>
        <a:xfrm>
          <a:off x="0" y="2780419"/>
          <a:ext cx="6303729" cy="0"/>
        </a:xfrm>
        <a:prstGeom prst="line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9D70E7-3590-494F-892C-623E9C6ADC31}">
      <dsp:nvSpPr>
        <dsp:cNvPr id="0" name=""/>
        <dsp:cNvSpPr/>
      </dsp:nvSpPr>
      <dsp:spPr>
        <a:xfrm>
          <a:off x="0" y="2780419"/>
          <a:ext cx="6303729" cy="1390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400" kern="1200"/>
            <a:t>What can AI do?</a:t>
          </a:r>
          <a:endParaRPr lang="en-US" sz="4400" kern="1200"/>
        </a:p>
      </dsp:txBody>
      <dsp:txXfrm>
        <a:off x="0" y="2780419"/>
        <a:ext cx="6303729" cy="1390209"/>
      </dsp:txXfrm>
    </dsp:sp>
    <dsp:sp modelId="{AF2557B0-F7D4-403D-8918-01D1DC408747}">
      <dsp:nvSpPr>
        <dsp:cNvPr id="0" name=""/>
        <dsp:cNvSpPr/>
      </dsp:nvSpPr>
      <dsp:spPr>
        <a:xfrm>
          <a:off x="0" y="4170629"/>
          <a:ext cx="6303729" cy="0"/>
        </a:xfrm>
        <a:prstGeom prst="lin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24651A-BAEC-4C76-8485-8067F43DE873}">
      <dsp:nvSpPr>
        <dsp:cNvPr id="0" name=""/>
        <dsp:cNvSpPr/>
      </dsp:nvSpPr>
      <dsp:spPr>
        <a:xfrm>
          <a:off x="0" y="4170629"/>
          <a:ext cx="6303729" cy="13902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t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4400" kern="1200"/>
            <a:t>What is Agentic AI (AIA)?</a:t>
          </a:r>
          <a:endParaRPr lang="en-US" sz="4400" kern="1200"/>
        </a:p>
      </dsp:txBody>
      <dsp:txXfrm>
        <a:off x="0" y="4170629"/>
        <a:ext cx="6303729" cy="13902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E6433C-C8B5-41FE-A36E-4DBBB6ACC6BA}">
      <dsp:nvSpPr>
        <dsp:cNvPr id="0" name=""/>
        <dsp:cNvSpPr/>
      </dsp:nvSpPr>
      <dsp:spPr>
        <a:xfrm>
          <a:off x="0" y="557"/>
          <a:ext cx="42666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C2F8A3-FCC9-4150-9981-403EF8B52140}">
      <dsp:nvSpPr>
        <dsp:cNvPr id="0" name=""/>
        <dsp:cNvSpPr/>
      </dsp:nvSpPr>
      <dsp:spPr>
        <a:xfrm>
          <a:off x="0" y="557"/>
          <a:ext cx="4266601" cy="913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Ngā mihi</a:t>
          </a:r>
        </a:p>
      </dsp:txBody>
      <dsp:txXfrm>
        <a:off x="0" y="557"/>
        <a:ext cx="4266601" cy="913736"/>
      </dsp:txXfrm>
    </dsp:sp>
    <dsp:sp modelId="{1122F7F0-E350-4CF6-97A4-874627F97589}">
      <dsp:nvSpPr>
        <dsp:cNvPr id="0" name=""/>
        <dsp:cNvSpPr/>
      </dsp:nvSpPr>
      <dsp:spPr>
        <a:xfrm>
          <a:off x="0" y="914293"/>
          <a:ext cx="42666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206291-7605-466D-8A28-FAE15D621507}">
      <dsp:nvSpPr>
        <dsp:cNvPr id="0" name=""/>
        <dsp:cNvSpPr/>
      </dsp:nvSpPr>
      <dsp:spPr>
        <a:xfrm>
          <a:off x="0" y="914293"/>
          <a:ext cx="4266601" cy="913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Dr. Selena Chan</a:t>
          </a:r>
        </a:p>
      </dsp:txBody>
      <dsp:txXfrm>
        <a:off x="0" y="914293"/>
        <a:ext cx="4266601" cy="913736"/>
      </dsp:txXfrm>
    </dsp:sp>
    <dsp:sp modelId="{A48B9BFB-41AA-44D5-9E7D-5E0BA30A6B80}">
      <dsp:nvSpPr>
        <dsp:cNvPr id="0" name=""/>
        <dsp:cNvSpPr/>
      </dsp:nvSpPr>
      <dsp:spPr>
        <a:xfrm>
          <a:off x="0" y="1828029"/>
          <a:ext cx="42666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AF3685-3C9E-4508-9E68-87F260FA191D}">
      <dsp:nvSpPr>
        <dsp:cNvPr id="0" name=""/>
        <dsp:cNvSpPr/>
      </dsp:nvSpPr>
      <dsp:spPr>
        <a:xfrm>
          <a:off x="0" y="1828029"/>
          <a:ext cx="4266601" cy="913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Ara Institute of Canterbury</a:t>
          </a:r>
        </a:p>
      </dsp:txBody>
      <dsp:txXfrm>
        <a:off x="0" y="1828029"/>
        <a:ext cx="4266601" cy="913736"/>
      </dsp:txXfrm>
    </dsp:sp>
    <dsp:sp modelId="{52063013-1B51-4573-987E-4F14A1F9D5E8}">
      <dsp:nvSpPr>
        <dsp:cNvPr id="0" name=""/>
        <dsp:cNvSpPr/>
      </dsp:nvSpPr>
      <dsp:spPr>
        <a:xfrm>
          <a:off x="0" y="2741766"/>
          <a:ext cx="42666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D0C421-B71E-4B62-AC90-E7426C38560B}">
      <dsp:nvSpPr>
        <dsp:cNvPr id="0" name=""/>
        <dsp:cNvSpPr/>
      </dsp:nvSpPr>
      <dsp:spPr>
        <a:xfrm>
          <a:off x="0" y="2741766"/>
          <a:ext cx="4266601" cy="913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hlinkClick xmlns:r="http://schemas.openxmlformats.org/officeDocument/2006/relationships" r:id="rId1"/>
            </a:rPr>
            <a:t>Selena.Chan@ara.ac.nz</a:t>
          </a:r>
          <a:endParaRPr lang="en-US" sz="2800" kern="1200"/>
        </a:p>
      </dsp:txBody>
      <dsp:txXfrm>
        <a:off x="0" y="2741766"/>
        <a:ext cx="4266601" cy="913736"/>
      </dsp:txXfrm>
    </dsp:sp>
    <dsp:sp modelId="{5C8637F3-97C1-4C03-A654-BD45C50A1958}">
      <dsp:nvSpPr>
        <dsp:cNvPr id="0" name=""/>
        <dsp:cNvSpPr/>
      </dsp:nvSpPr>
      <dsp:spPr>
        <a:xfrm>
          <a:off x="0" y="3655502"/>
          <a:ext cx="426660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8080E7-75A2-4582-8665-C3E2B3EC67A2}">
      <dsp:nvSpPr>
        <dsp:cNvPr id="0" name=""/>
        <dsp:cNvSpPr/>
      </dsp:nvSpPr>
      <dsp:spPr>
        <a:xfrm>
          <a:off x="0" y="3655502"/>
          <a:ext cx="4266601" cy="9137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blogging at:-  </a:t>
          </a:r>
          <a:r>
            <a:rPr lang="en-US" sz="1800" kern="1200" dirty="0">
              <a:hlinkClick xmlns:r="http://schemas.openxmlformats.org/officeDocument/2006/relationships" r:id="rId2"/>
            </a:rPr>
            <a:t>http://mportfolios.blogspot.com</a:t>
          </a:r>
          <a:endParaRPr lang="en-US" sz="1800" kern="1200" dirty="0"/>
        </a:p>
      </dsp:txBody>
      <dsp:txXfrm>
        <a:off x="0" y="3655502"/>
        <a:ext cx="4266601" cy="9137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1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2193E-F057-4412-A6BF-D1E4241247ED}" type="datetimeFigureOut">
              <a:rPr lang="en-NZ" smtClean="0"/>
              <a:t>28/09/2026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FAD423-39B9-4D84-BCDD-748FA4C5792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13160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7F6A94-C07C-4E01-B38E-55D5A078B97B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20529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03C340-5FB8-433C-862B-6E2381675BF7}" type="slidenum">
              <a:rPr lang="en-NZ" smtClean="0"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44042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F3F66-ABDB-476A-134E-93654B8EEC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0C4EA0-C8C7-03BC-BEEC-89BBAE4BFD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D198B-CCBA-5B63-436A-7F6E4846A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91E7E-84A4-4B41-BA25-5BD789400750}" type="datetimeFigureOut">
              <a:rPr lang="en-NZ" smtClean="0"/>
              <a:t>28/09/2026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4E9A9-A251-CA9D-5089-FB80198C9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737C7-7F89-C7E4-FAAB-D55F9484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5BFA2-851A-457F-B19C-09F6B5CCE3A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381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DEACB-C52D-84C1-0FE8-D7DDACF35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B2EFC-4EFE-39BD-2B27-555AB42BC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5A84A-81C8-A544-B2E9-0155773FB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91E7E-84A4-4B41-BA25-5BD789400750}" type="datetimeFigureOut">
              <a:rPr lang="en-NZ" smtClean="0"/>
              <a:t>28/09/2026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303BB-F18D-A170-620C-141C17612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BAA340-D07F-A9D1-E501-4D700489E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5BFA2-851A-457F-B19C-09F6B5CCE3A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51155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9FD90-6893-E452-192E-3139D6553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8EC529-AA96-9FC1-47C7-F6B534BEC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D28CA-E03F-8E14-166B-5DAA69512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91E7E-84A4-4B41-BA25-5BD789400750}" type="datetimeFigureOut">
              <a:rPr lang="en-NZ" smtClean="0"/>
              <a:t>28/09/2026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F971C-2455-DB3E-0ECD-166BEE1B7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64CDED-C3D4-F8EA-63F9-70421B9ED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5BFA2-851A-457F-B19C-09F6B5CCE3A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2582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D67DF-71A0-6099-7A69-3790C16B4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88BC0-3655-217E-65C1-9E4D972C67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F2DC0D-2C2E-97D6-E7AE-9C1090D922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804474-910F-72AC-B322-CAB87156B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91E7E-84A4-4B41-BA25-5BD789400750}" type="datetimeFigureOut">
              <a:rPr lang="en-NZ" smtClean="0"/>
              <a:t>28/09/2026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A848FE-8206-7BD4-BAA3-A5289B3D0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502DD-5FE8-6CC6-F2EB-26323F993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5BFA2-851A-457F-B19C-09F6B5CCE3A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99487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7FA8D-5034-67C1-93DE-DD3446F2A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81AFD8-7EF8-1C95-987A-2829ACF0C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6C5D8-1609-128D-CB69-7FD06E8D9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8A5490-4C9F-D580-81F5-E85C9FD1E4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C45415-50B1-2B99-FC20-4AE5808598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0056D5-AC35-C439-782B-4A46BC8EA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91E7E-84A4-4B41-BA25-5BD789400750}" type="datetimeFigureOut">
              <a:rPr lang="en-NZ" smtClean="0"/>
              <a:t>28/09/2026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11165D-AE85-C540-F288-9C3CBE032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CAFEF9-C185-A09B-D655-1028FE581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5BFA2-851A-457F-B19C-09F6B5CCE3A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9321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70C11-4FCD-B894-7665-CDB235E6A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89C164-09AC-8E0C-5C67-3CEDF2BA2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91E7E-84A4-4B41-BA25-5BD789400750}" type="datetimeFigureOut">
              <a:rPr lang="en-NZ" smtClean="0"/>
              <a:t>28/09/2026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A3B3A4-36B0-F8CE-6601-43636977C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9B2B71-997A-ACFB-0674-9DB4CE543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5BFA2-851A-457F-B19C-09F6B5CCE3A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03857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4CBDB8-DB4E-740F-93EB-AA0128009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91E7E-84A4-4B41-BA25-5BD789400750}" type="datetimeFigureOut">
              <a:rPr lang="en-NZ" smtClean="0"/>
              <a:t>28/09/2026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85ABA1-6161-FD91-6545-0FA28E63A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6784CB-9D4C-7452-919C-07E4223DB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5BFA2-851A-457F-B19C-09F6B5CCE3A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27633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D29AE-76BD-3054-8EAE-77002E68C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74A05-F5A8-AC54-A842-CB651F9D6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D5E99A-2B4A-310B-71D5-9D3DA87EBF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7BC4AF-4CBD-F81F-F37D-0614285EC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91E7E-84A4-4B41-BA25-5BD789400750}" type="datetimeFigureOut">
              <a:rPr lang="en-NZ" smtClean="0"/>
              <a:t>28/09/2026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89F7FC-AA0A-DA07-7125-4B76E6896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C291F-5A2C-24AF-5831-FB3971FF7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5BFA2-851A-457F-B19C-09F6B5CCE3A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39376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6B889-202A-B615-4A59-1E915525E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774E5E-6ADB-FD8D-54D0-32C8DC9FD4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922A94-8879-15C7-64E1-4654BE4125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F3D59A-D047-B763-55F6-86E08086E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91E7E-84A4-4B41-BA25-5BD789400750}" type="datetimeFigureOut">
              <a:rPr lang="en-NZ" smtClean="0"/>
              <a:t>28/09/2026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7E2E0C-C2CF-BA2F-AF17-675F3C6C3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E1B0EB-866F-35F2-2B7C-F6ACB7DF6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5BFA2-851A-457F-B19C-09F6B5CCE3A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71620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E721C-6FCF-87D9-B344-BAEA03F52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39AD55-77C0-AE84-7E28-0E2B6B69B7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04250B-AAFF-3943-0443-E603226B6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91E7E-84A4-4B41-BA25-5BD789400750}" type="datetimeFigureOut">
              <a:rPr lang="en-NZ" smtClean="0"/>
              <a:t>28/09/2026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EAA02-87C6-3A11-CA2B-1E2C62DCE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1D3403-832F-B410-9D82-FF4C481C1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5BFA2-851A-457F-B19C-09F6B5CCE3A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44580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78292D-A951-FF10-F9AA-EE9D6AB0EF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ACC37C-EFF1-8D8E-A19F-1F9192BD61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A3C056-0168-BD08-38F2-E723AA6C7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291E7E-84A4-4B41-BA25-5BD789400750}" type="datetimeFigureOut">
              <a:rPr lang="en-NZ" smtClean="0"/>
              <a:t>28/09/2026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D78350-5DE5-D087-FC0F-CC52B4AFC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2AF56-0930-EDD7-DB7E-0267F91A6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5BFA2-851A-457F-B19C-09F6B5CCE3A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5074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75ED40-D2DA-FFE3-F364-EB09F990D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9B791-132F-DC53-2D4C-7B5ED235D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5B616B-FE84-C2E5-585F-58A1B48689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291E7E-84A4-4B41-BA25-5BD789400750}" type="datetimeFigureOut">
              <a:rPr lang="en-NZ" smtClean="0"/>
              <a:t>28/09/2026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EFC40-0387-11EE-6AF8-544F861857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A1630-1835-7EDE-26F0-F84C59E735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05BFA2-851A-457F-B19C-09F6B5CCE3A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1990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cholarscompass.vcu.edu/jmsce_vamsc/vol4/iss1/11" TargetMode="External"/><Relationship Id="rId2" Type="http://schemas.openxmlformats.org/officeDocument/2006/relationships/hyperlink" Target="https://arxiv.org/pdf/2606.26181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111/bjet.1354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leonfurze.com/2025/08/12/about-with-through-without-against-five-ways-to-learn-ai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z.harvard.edu/thinking-routines" TargetMode="External"/><Relationship Id="rId2" Type="http://schemas.openxmlformats.org/officeDocument/2006/relationships/hyperlink" Target="https://thedecisionlab.com/biases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diagramData" Target="../diagrams/data4.xml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microsoft.com/office/2007/relationships/diagramDrawing" Target="../diagrams/drawing4.xml"/><Relationship Id="rId5" Type="http://schemas.openxmlformats.org/officeDocument/2006/relationships/image" Target="../media/image10.png"/><Relationship Id="rId10" Type="http://schemas.openxmlformats.org/officeDocument/2006/relationships/diagramColors" Target="../diagrams/colors4.xml"/><Relationship Id="rId4" Type="http://schemas.openxmlformats.org/officeDocument/2006/relationships/image" Target="../media/image9.jpeg"/><Relationship Id="rId9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6394EA6-FE1D-7B66-8C05-A67256256B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1123" y="4631161"/>
            <a:ext cx="6692827" cy="1569486"/>
          </a:xfrm>
        </p:spPr>
        <p:txBody>
          <a:bodyPr>
            <a:normAutofit/>
          </a:bodyPr>
          <a:lstStyle/>
          <a:p>
            <a:pPr algn="l"/>
            <a:endParaRPr lang="en-NZ" dirty="0"/>
          </a:p>
          <a:p>
            <a:pPr algn="l"/>
            <a:r>
              <a:rPr lang="en-NZ" dirty="0"/>
              <a:t>Selena Chan </a:t>
            </a:r>
            <a:r>
              <a:rPr lang="en-NZ" sz="1200" dirty="0"/>
              <a:t>PhD</a:t>
            </a:r>
          </a:p>
          <a:p>
            <a:pPr algn="l"/>
            <a:r>
              <a:rPr lang="en-NZ" dirty="0"/>
              <a:t>NZVET Research Forum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BAF973-5996-C667-EB8E-C1A7B0059C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920" y="683764"/>
            <a:ext cx="3186000" cy="5516883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D31F5F9-96A6-FAEF-4E19-FA0070B60B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768" y="2603691"/>
            <a:ext cx="6893538" cy="2387600"/>
          </a:xfrm>
        </p:spPr>
        <p:txBody>
          <a:bodyPr>
            <a:normAutofit fontScale="90000"/>
          </a:bodyPr>
          <a:lstStyle/>
          <a:p>
            <a:r>
              <a:rPr lang="en-NZ" b="1" dirty="0"/>
              <a:t>Personalised learning WITH AI: human-led cognitive apprenticeship</a:t>
            </a:r>
            <a:br>
              <a:rPr lang="en-NZ" dirty="0"/>
            </a:b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66364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2435B1-573F-765F-7E5C-30B326A57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NZ" sz="4000">
                <a:solidFill>
                  <a:srgbClr val="FFFFFF"/>
                </a:solidFill>
              </a:rPr>
              <a:t>Overview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8C1076F-BB80-5D9C-B5BD-5C89F1B5A7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9368058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9650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773BDC-FD09-DCF5-0527-40C0C4F96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NZ" sz="4000">
                <a:solidFill>
                  <a:srgbClr val="FFFFFF"/>
                </a:solidFill>
              </a:rPr>
              <a:t>What is personalised learning?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7FA734E-A6D0-4746-8987-5B1A29DE9A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91865866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6756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A3679176-EE30-030B-F77F-41D84FE0F8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160" y="0"/>
            <a:ext cx="8553417" cy="622156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02F6351-B986-4897-A88A-273A90C1F418}"/>
              </a:ext>
            </a:extLst>
          </p:cNvPr>
          <p:cNvSpPr txBox="1"/>
          <p:nvPr/>
        </p:nvSpPr>
        <p:spPr>
          <a:xfrm>
            <a:off x="842318" y="6230145"/>
            <a:ext cx="10429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/>
              <a:t>Learning as becoming and learning to become </a:t>
            </a:r>
            <a:r>
              <a:rPr lang="en-NZ" sz="1200" dirty="0"/>
              <a:t>(Chan, 2021)</a:t>
            </a:r>
          </a:p>
        </p:txBody>
      </p:sp>
    </p:spTree>
    <p:extLst>
      <p:ext uri="{BB962C8B-B14F-4D97-AF65-F5344CB8AC3E}">
        <p14:creationId xmlns:p14="http://schemas.microsoft.com/office/powerpoint/2010/main" val="1958316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B0AC71-A56B-7330-34DB-738C0B7CD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NZ">
                <a:solidFill>
                  <a:srgbClr val="FFFFFF"/>
                </a:solidFill>
              </a:rPr>
              <a:t>How is Gen AI useful for learning?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2B513-4003-511B-BF9A-382DE5151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7272" y="398834"/>
            <a:ext cx="7554558" cy="6313251"/>
          </a:xfrm>
        </p:spPr>
        <p:txBody>
          <a:bodyPr anchor="ctr">
            <a:normAutofit/>
          </a:bodyPr>
          <a:lstStyle/>
          <a:p>
            <a:r>
              <a:rPr lang="en-NZ" sz="2400" dirty="0"/>
              <a:t>Cognitive apprenticeship </a:t>
            </a:r>
            <a:r>
              <a:rPr lang="en-NZ" sz="1800" dirty="0"/>
              <a:t>– AI as ‘study buddy’ or ‘coach’</a:t>
            </a:r>
          </a:p>
          <a:p>
            <a:endParaRPr lang="en-NZ" sz="2400" dirty="0"/>
          </a:p>
          <a:p>
            <a:r>
              <a:rPr lang="en-NZ" sz="2400" dirty="0"/>
              <a:t>Thayer method </a:t>
            </a:r>
            <a:r>
              <a:rPr lang="en-NZ" sz="1800" dirty="0"/>
              <a:t>– to teach is to learn </a:t>
            </a:r>
            <a:r>
              <a:rPr lang="en-NZ" sz="1200" dirty="0"/>
              <a:t>(Connors, 2000)</a:t>
            </a:r>
          </a:p>
          <a:p>
            <a:endParaRPr lang="en-NZ" sz="2400" dirty="0"/>
          </a:p>
          <a:p>
            <a:r>
              <a:rPr lang="en-NZ" sz="2400" dirty="0"/>
              <a:t>Avoid ‘helicoptering’ to the solution </a:t>
            </a:r>
            <a:r>
              <a:rPr lang="en-NZ" sz="1800" dirty="0"/>
              <a:t>– need to engage in ‘productive struggle’ </a:t>
            </a:r>
            <a:r>
              <a:rPr lang="en-NZ" sz="1200" dirty="0"/>
              <a:t>(</a:t>
            </a:r>
            <a:r>
              <a:rPr lang="en-NZ" sz="1200" dirty="0" err="1"/>
              <a:t>Brcic</a:t>
            </a:r>
            <a:r>
              <a:rPr lang="en-NZ" sz="1200" dirty="0"/>
              <a:t> &amp; </a:t>
            </a:r>
            <a:r>
              <a:rPr lang="en-NZ" sz="1200" dirty="0" err="1"/>
              <a:t>Frljic</a:t>
            </a:r>
            <a:r>
              <a:rPr lang="en-NZ" sz="1200" dirty="0"/>
              <a:t>, 2026) </a:t>
            </a:r>
            <a:r>
              <a:rPr lang="en-NZ" sz="1800" dirty="0"/>
              <a:t>to avoid ‘metacognitive laziness) </a:t>
            </a:r>
            <a:r>
              <a:rPr lang="en-NZ" sz="1200" dirty="0"/>
              <a:t>(Fan et al., 2025)</a:t>
            </a:r>
            <a:endParaRPr lang="en-NZ" sz="1800" dirty="0"/>
          </a:p>
          <a:p>
            <a:endParaRPr lang="en-NZ" sz="1500" dirty="0"/>
          </a:p>
          <a:p>
            <a:pPr marL="0" indent="0">
              <a:buNone/>
            </a:pPr>
            <a:endParaRPr lang="en-NZ" sz="1500" dirty="0"/>
          </a:p>
          <a:p>
            <a:pPr marL="0" indent="0">
              <a:buNone/>
            </a:pPr>
            <a:r>
              <a:rPr lang="en-NZ" sz="1200" dirty="0" err="1"/>
              <a:t>Brcic</a:t>
            </a:r>
            <a:r>
              <a:rPr lang="en-NZ" sz="1200" dirty="0"/>
              <a:t>. M. &amp; </a:t>
            </a:r>
            <a:r>
              <a:rPr lang="en-NZ" sz="1200" dirty="0" err="1"/>
              <a:t>Frljic</a:t>
            </a:r>
            <a:r>
              <a:rPr lang="en-NZ" sz="1200" dirty="0"/>
              <a:t>, S. (2026). The effortless trap: Productive struggle, AI, and the illusion of learning. </a:t>
            </a:r>
            <a:r>
              <a:rPr lang="en-NZ" sz="1200" u="sng" dirty="0">
                <a:hlinkClick r:id="rId2"/>
              </a:rPr>
              <a:t>https://arxiv.org/pdf/2606.26181</a:t>
            </a:r>
            <a:endParaRPr lang="en-NZ" sz="1500" dirty="0"/>
          </a:p>
          <a:p>
            <a:pPr marL="0" indent="0">
              <a:buNone/>
            </a:pPr>
            <a:r>
              <a:rPr lang="en-NZ" sz="1200" dirty="0"/>
              <a:t>Collins, A., Brown, J. S., &amp; Newman, S. E. (1989). Cognitive apprenticeship: Teaching the crafts of reading, writing and mathematics. In L. S. Resnick (Ed.), </a:t>
            </a:r>
            <a:r>
              <a:rPr lang="en-NZ" sz="1200" i="1" dirty="0"/>
              <a:t>Knowing, learning and instructions: Essays in </a:t>
            </a:r>
            <a:r>
              <a:rPr lang="en-NZ" sz="1200" i="1" dirty="0" err="1"/>
              <a:t>honor</a:t>
            </a:r>
            <a:r>
              <a:rPr lang="en-NZ" sz="1200" i="1" dirty="0"/>
              <a:t> of Robert Glaser </a:t>
            </a:r>
            <a:r>
              <a:rPr lang="en-NZ" sz="1200" dirty="0"/>
              <a:t>(pp. 453-494). Hillsdale, NJ.: Lawrence Erlbaum Associates.</a:t>
            </a:r>
          </a:p>
          <a:p>
            <a:pPr marL="0" indent="0">
              <a:buNone/>
            </a:pPr>
            <a:r>
              <a:rPr lang="en-NZ" sz="1200" dirty="0"/>
              <a:t>Connors, E. (2000) The Thayer Method: Student Active Learning with Positive Results, </a:t>
            </a:r>
            <a:r>
              <a:rPr lang="en-NZ" sz="1200" i="1" dirty="0"/>
              <a:t>Journal of Mathematics and Science: Collaborative Explorations</a:t>
            </a:r>
            <a:r>
              <a:rPr lang="en-NZ" sz="1200" dirty="0"/>
              <a:t>: Vol. 4: No. 1, Article 11.</a:t>
            </a:r>
            <a:br>
              <a:rPr lang="en-NZ" sz="1200" dirty="0"/>
            </a:br>
            <a:r>
              <a:rPr lang="en-NZ" sz="1200" dirty="0">
                <a:hlinkClick r:id="rId3"/>
              </a:rPr>
              <a:t>https://scholarscompass.vcu.edu/jmsce_vamsc/vol4/iss1/11</a:t>
            </a:r>
            <a:endParaRPr lang="en-NZ" sz="1200" dirty="0"/>
          </a:p>
          <a:p>
            <a:pPr marL="0" indent="0">
              <a:buNone/>
            </a:pPr>
            <a:r>
              <a:rPr lang="en-NZ" sz="1200" dirty="0"/>
              <a:t>Fan, Y., Tang, L., Le, H., Shen, K., Tan, S., Zhao, Y., Shen, Y., Li, X., &amp; </a:t>
            </a:r>
            <a:r>
              <a:rPr lang="en-NZ" sz="1200" dirty="0" err="1"/>
              <a:t>Gašević</a:t>
            </a:r>
            <a:r>
              <a:rPr lang="en-NZ" sz="1200" dirty="0"/>
              <a:t>, D. (2025). Beware of metacognitive laziness: Effects of generative artificial intelligence on learning motivation, processes, and performance. </a:t>
            </a:r>
            <a:r>
              <a:rPr lang="en-NZ" sz="1200" i="1" dirty="0"/>
              <a:t>British Journal of Educational Technology</a:t>
            </a:r>
            <a:r>
              <a:rPr lang="en-NZ" sz="1200" dirty="0"/>
              <a:t>, 56, 489–530. </a:t>
            </a:r>
            <a:r>
              <a:rPr lang="en-NZ" sz="1200" u="sng" dirty="0">
                <a:hlinkClick r:id="rId4"/>
              </a:rPr>
              <a:t>https://doi.org/10.1111/bjet.13544</a:t>
            </a:r>
            <a:endParaRPr lang="en-NZ" sz="1200" dirty="0"/>
          </a:p>
        </p:txBody>
      </p:sp>
    </p:spTree>
    <p:extLst>
      <p:ext uri="{BB962C8B-B14F-4D97-AF65-F5344CB8AC3E}">
        <p14:creationId xmlns:p14="http://schemas.microsoft.com/office/powerpoint/2010/main" val="2505235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0963B-D943-A3CB-4E87-DCCD60C9C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4000" dirty="0"/>
              <a:t>Role of Gen AI in supporting individualised learning</a:t>
            </a:r>
            <a:br>
              <a:rPr lang="en-NZ" sz="4000" dirty="0"/>
            </a:br>
            <a:r>
              <a:rPr lang="en-NZ" sz="2800" dirty="0"/>
              <a:t>(examples from Ara projects)</a:t>
            </a:r>
            <a:endParaRPr lang="en-NZ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DB998-F9BF-9255-0301-EA6D5A56B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048" y="1690688"/>
            <a:ext cx="5358319" cy="2375474"/>
          </a:xfrm>
        </p:spPr>
        <p:txBody>
          <a:bodyPr>
            <a:normAutofit fontScale="55000" lnSpcReduction="20000"/>
          </a:bodyPr>
          <a:lstStyle/>
          <a:p>
            <a:r>
              <a:rPr lang="en-NZ" dirty="0"/>
              <a:t>Ako AI </a:t>
            </a:r>
            <a:r>
              <a:rPr lang="en-NZ" sz="1800" dirty="0"/>
              <a:t>(funded by Ako Aotearoa) </a:t>
            </a:r>
            <a:r>
              <a:rPr lang="en-NZ" dirty="0"/>
              <a:t>and Numeracy AI  </a:t>
            </a:r>
          </a:p>
          <a:p>
            <a:endParaRPr lang="en-NZ" dirty="0"/>
          </a:p>
          <a:p>
            <a:r>
              <a:rPr lang="en-NZ" dirty="0"/>
              <a:t>Self-direction – Foundation courses – </a:t>
            </a:r>
            <a:r>
              <a:rPr lang="en-NZ" dirty="0" err="1"/>
              <a:t>Cogniti</a:t>
            </a:r>
            <a:endParaRPr lang="en-NZ" dirty="0"/>
          </a:p>
          <a:p>
            <a:endParaRPr lang="en-NZ" dirty="0"/>
          </a:p>
          <a:p>
            <a:r>
              <a:rPr lang="en-NZ" dirty="0"/>
              <a:t>Cognitive apprenticeship – </a:t>
            </a:r>
            <a:r>
              <a:rPr lang="en-NZ" sz="1800" dirty="0"/>
              <a:t>(observation, coaching and scaffolded support) </a:t>
            </a:r>
            <a:r>
              <a:rPr lang="en-NZ" sz="1200" dirty="0"/>
              <a:t>(Collins, Brown &amp; Newman, 1989)</a:t>
            </a:r>
            <a:endParaRPr lang="en-NZ" dirty="0"/>
          </a:p>
          <a:p>
            <a:endParaRPr lang="en-NZ" dirty="0"/>
          </a:p>
          <a:p>
            <a:r>
              <a:rPr lang="en-NZ" dirty="0"/>
              <a:t>Drawing on experience, expertise and knowledge (canonical and tacit) </a:t>
            </a:r>
          </a:p>
          <a:p>
            <a:endParaRPr lang="en-NZ" dirty="0"/>
          </a:p>
          <a:p>
            <a:pPr marL="0" indent="0">
              <a:buNone/>
            </a:pPr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22A3C0-4038-5714-C10A-3F2CDF0BB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52" y="4066162"/>
            <a:ext cx="5667510" cy="29391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2A6494-10E5-A0A0-1523-749D8DFC4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2367" y="1488065"/>
            <a:ext cx="6773929" cy="3998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837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66DF7C-EECA-1087-86DF-2F4D61ADF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029132" cy="4461163"/>
          </a:xfrm>
        </p:spPr>
        <p:txBody>
          <a:bodyPr>
            <a:normAutofit/>
          </a:bodyPr>
          <a:lstStyle/>
          <a:p>
            <a:r>
              <a:rPr lang="en-NZ">
                <a:solidFill>
                  <a:srgbClr val="FFFFFF"/>
                </a:solidFill>
              </a:rPr>
              <a:t>Learning and AI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8BC3F-B1E8-022F-3223-F5655D07A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7272" y="591344"/>
            <a:ext cx="7661562" cy="6159652"/>
          </a:xfrm>
        </p:spPr>
        <p:txBody>
          <a:bodyPr anchor="ctr">
            <a:normAutofit lnSpcReduction="10000"/>
          </a:bodyPr>
          <a:lstStyle/>
          <a:p>
            <a:endParaRPr lang="en-NZ" sz="2000" dirty="0"/>
          </a:p>
          <a:p>
            <a:endParaRPr lang="en-NZ" sz="2000" dirty="0"/>
          </a:p>
          <a:p>
            <a:pPr marL="0" indent="0">
              <a:buNone/>
            </a:pPr>
            <a:r>
              <a:rPr lang="en-NZ" sz="3100" dirty="0"/>
              <a:t>Learn ABOUT AI </a:t>
            </a:r>
            <a:r>
              <a:rPr lang="en-NZ" sz="1200" dirty="0"/>
              <a:t>– </a:t>
            </a:r>
            <a:r>
              <a:rPr lang="en-NZ" sz="1400" dirty="0"/>
              <a:t>AI literacy – more than what, how, when but HOW</a:t>
            </a:r>
          </a:p>
          <a:p>
            <a:pPr marL="0" indent="0">
              <a:buNone/>
            </a:pPr>
            <a:endParaRPr lang="en-NZ" sz="1400" dirty="0"/>
          </a:p>
          <a:p>
            <a:pPr marL="0" indent="0">
              <a:buNone/>
            </a:pPr>
            <a:r>
              <a:rPr lang="en-NZ" sz="3100" dirty="0"/>
              <a:t>Learn WITH AI </a:t>
            </a:r>
            <a:r>
              <a:rPr lang="en-NZ" sz="1200" dirty="0"/>
              <a:t>–</a:t>
            </a:r>
            <a:r>
              <a:rPr lang="en-NZ" sz="3100" dirty="0"/>
              <a:t> </a:t>
            </a:r>
            <a:r>
              <a:rPr lang="en-NZ" sz="1300" dirty="0"/>
              <a:t>as a ‘study buddy’ or ‘thought partner’</a:t>
            </a:r>
          </a:p>
          <a:p>
            <a:pPr marL="0" indent="0">
              <a:buNone/>
            </a:pPr>
            <a:endParaRPr lang="en-NZ" sz="1300" dirty="0"/>
          </a:p>
          <a:p>
            <a:pPr marL="0" indent="0">
              <a:buNone/>
            </a:pPr>
            <a:r>
              <a:rPr lang="en-NZ" sz="3100" dirty="0"/>
              <a:t>Learn THROUGH AI </a:t>
            </a:r>
            <a:r>
              <a:rPr lang="en-NZ" sz="1200" dirty="0"/>
              <a:t>– </a:t>
            </a:r>
            <a:r>
              <a:rPr lang="en-NZ" sz="1300" dirty="0"/>
              <a:t>‘exoskeleton’ (NOT crutch) extending ‘Google’; increasing volume/speed for comparative analysis; summarising; comparisons – ‘matching patterns’</a:t>
            </a:r>
          </a:p>
          <a:p>
            <a:pPr marL="0" indent="0">
              <a:buNone/>
            </a:pPr>
            <a:endParaRPr lang="en-NZ" sz="1300" dirty="0"/>
          </a:p>
          <a:p>
            <a:pPr marL="0" indent="0">
              <a:buNone/>
            </a:pPr>
            <a:r>
              <a:rPr lang="en-NZ" sz="3100" dirty="0"/>
              <a:t>Learn WITHOUT AI </a:t>
            </a:r>
            <a:r>
              <a:rPr lang="en-NZ" sz="1200" dirty="0"/>
              <a:t>– salient/need to practice to learn – foundational skills, knowledge.</a:t>
            </a:r>
          </a:p>
          <a:p>
            <a:pPr marL="0" indent="0">
              <a:buNone/>
            </a:pPr>
            <a:endParaRPr lang="en-NZ" sz="1200" dirty="0"/>
          </a:p>
          <a:p>
            <a:pPr marL="0" indent="0">
              <a:buNone/>
            </a:pPr>
            <a:r>
              <a:rPr lang="en-NZ" sz="3100" dirty="0"/>
              <a:t>Learn AGAINST AI </a:t>
            </a:r>
            <a:r>
              <a:rPr lang="en-NZ" sz="1200" dirty="0"/>
              <a:t>– critiquing and correcting AI</a:t>
            </a:r>
          </a:p>
          <a:p>
            <a:pPr marL="0" indent="0">
              <a:buNone/>
            </a:pPr>
            <a:endParaRPr lang="en-NZ" sz="3100" dirty="0"/>
          </a:p>
          <a:p>
            <a:pPr marL="0" indent="0">
              <a:buNone/>
            </a:pPr>
            <a:endParaRPr lang="en-NZ" sz="1200" dirty="0"/>
          </a:p>
          <a:p>
            <a:pPr marL="0" indent="0">
              <a:buNone/>
            </a:pPr>
            <a:endParaRPr lang="en-NZ" sz="1200" dirty="0"/>
          </a:p>
          <a:p>
            <a:pPr marL="0" indent="0">
              <a:buNone/>
            </a:pPr>
            <a:r>
              <a:rPr lang="en-NZ" sz="1200" dirty="0"/>
              <a:t>Dr. Leon Furze - </a:t>
            </a:r>
            <a:r>
              <a:rPr lang="en-NZ" sz="1200" dirty="0">
                <a:hlinkClick r:id="rId2"/>
              </a:rPr>
              <a:t>https://leonfurze.com/2025/08/12/about-with-through-without-against-five-ways-to-learn-ai/</a:t>
            </a:r>
            <a:endParaRPr lang="en-NZ" sz="1200" dirty="0"/>
          </a:p>
          <a:p>
            <a:pPr marL="0" indent="0">
              <a:buNone/>
            </a:pPr>
            <a:endParaRPr lang="en-NZ" sz="2000" dirty="0"/>
          </a:p>
          <a:p>
            <a:endParaRPr lang="en-NZ" sz="2000" dirty="0"/>
          </a:p>
        </p:txBody>
      </p:sp>
    </p:spTree>
    <p:extLst>
      <p:ext uri="{BB962C8B-B14F-4D97-AF65-F5344CB8AC3E}">
        <p14:creationId xmlns:p14="http://schemas.microsoft.com/office/powerpoint/2010/main" val="2945849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45D489D-16E1-484D-867B-144368D74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9A496F5-B01E-4BF8-9D1E-C4E53B6F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2257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6E895C8D-1379-40B8-8B1B-B6F5AEAF0A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746107">
            <a:off x="2906963" y="1348064"/>
            <a:ext cx="2987899" cy="2987899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D62564-E0A5-B0AF-D080-E35243FD5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67"/>
            <a:ext cx="2951205" cy="5571066"/>
          </a:xfrm>
        </p:spPr>
        <p:txBody>
          <a:bodyPr>
            <a:normAutofit/>
          </a:bodyPr>
          <a:lstStyle/>
          <a:p>
            <a:r>
              <a:rPr lang="en-NZ" b="1" dirty="0">
                <a:solidFill>
                  <a:srgbClr val="FFFFFF"/>
                </a:solidFill>
              </a:rPr>
              <a:t>Learning about AI – </a:t>
            </a:r>
            <a:r>
              <a:rPr lang="en-NZ" sz="2400" dirty="0">
                <a:solidFill>
                  <a:srgbClr val="FFFFFF"/>
                </a:solidFill>
              </a:rPr>
              <a:t>ACTIVITY #1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DC32FB3-2AFE-6123-C383-70ED7D60D6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9450082"/>
              </p:ext>
            </p:extLst>
          </p:nvPr>
        </p:nvGraphicFramePr>
        <p:xfrm>
          <a:off x="5237018" y="653693"/>
          <a:ext cx="6303729" cy="5560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385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AA6A13-0D22-CE55-8FA1-CF06AC0E9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en-NZ">
                <a:solidFill>
                  <a:srgbClr val="FFFFFF"/>
                </a:solidFill>
              </a:rPr>
              <a:t>Learning WITH AI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521107-F286-B103-7B4B-E0F2ECBE4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NZ" sz="4400" dirty="0"/>
              <a:t>“AI acts as a digital helper or tutor that adapts to each person's speed, answers questions, and tests skills” </a:t>
            </a:r>
          </a:p>
          <a:p>
            <a:pPr marL="0" indent="0">
              <a:buNone/>
            </a:pPr>
            <a:r>
              <a:rPr lang="en-NZ" sz="1800" dirty="0"/>
              <a:t>(examples, quizzes, scaffolded steps)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53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5ECA38-9DB9-D5EF-BE5B-48DF244BB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en-NZ">
                <a:solidFill>
                  <a:srgbClr val="FFFFFF"/>
                </a:solidFill>
              </a:rPr>
              <a:t>Learning THROUGH AI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DAC9B1-4F1F-B2C7-9819-F4660BC39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r>
              <a:rPr lang="en-NZ" sz="3600" dirty="0"/>
              <a:t>“AI as an adaptive digital tutor that fits lessons to individual pace, breaks down complex ideas, and provides instant feedback” </a:t>
            </a:r>
            <a:r>
              <a:rPr lang="en-NZ" sz="1200" dirty="0"/>
              <a:t>(sets up study plan, tailors content to level of learning, revises concepts, provides formative feedback)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2091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92FEB64-6EEA-4759-B4A4-BD2C1E66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72E220-DA23-A364-D4DC-FB8FAB17A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278" y="1233241"/>
            <a:ext cx="3240506" cy="4064628"/>
          </a:xfrm>
        </p:spPr>
        <p:txBody>
          <a:bodyPr>
            <a:normAutofit/>
          </a:bodyPr>
          <a:lstStyle/>
          <a:p>
            <a:r>
              <a:rPr lang="en-NZ">
                <a:solidFill>
                  <a:srgbClr val="FFFFFF"/>
                </a:solidFill>
              </a:rPr>
              <a:t>Learning WITHOUT AI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E6183-4FDC-C02E-597F-EBC7C342D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912" y="820880"/>
            <a:ext cx="5654887" cy="488935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NZ" sz="4400" dirty="0"/>
              <a:t>“Ensuring Information Literacies and Critical Thinking are not replaced by AI” </a:t>
            </a:r>
          </a:p>
          <a:p>
            <a:pPr marL="0" indent="0">
              <a:buNone/>
            </a:pPr>
            <a:r>
              <a:rPr lang="en-NZ" sz="1200" dirty="0"/>
              <a:t>(protecting your cognitive engagement and avoiding cognitive debt- EFFORT preserving module –elicit, formulate, feedback, organise, reflect, transfer</a:t>
            </a:r>
          </a:p>
          <a:p>
            <a:pPr marL="0" indent="0">
              <a:buNone/>
            </a:pPr>
            <a:r>
              <a:rPr lang="en-NZ" sz="1000" dirty="0"/>
              <a:t>(</a:t>
            </a:r>
            <a:r>
              <a:rPr lang="en-NZ" sz="1000" dirty="0" err="1"/>
              <a:t>Liubertaitė</a:t>
            </a:r>
            <a:r>
              <a:rPr lang="en-NZ" sz="1000" dirty="0"/>
              <a:t>, 2026)</a:t>
            </a:r>
          </a:p>
          <a:p>
            <a:pPr marL="0" indent="0">
              <a:buNone/>
            </a:pPr>
            <a:endParaRPr lang="en-NZ" sz="1000" dirty="0"/>
          </a:p>
          <a:p>
            <a:pPr marL="0" indent="0">
              <a:buNone/>
            </a:pPr>
            <a:endParaRPr lang="en-NZ" sz="1000" dirty="0"/>
          </a:p>
          <a:p>
            <a:pPr marL="0" indent="0">
              <a:buNone/>
            </a:pPr>
            <a:endParaRPr lang="en-NZ" sz="1000" dirty="0"/>
          </a:p>
          <a:p>
            <a:pPr marL="0" indent="0">
              <a:buNone/>
            </a:pPr>
            <a:r>
              <a:rPr lang="en-NZ" sz="1000" dirty="0" err="1"/>
              <a:t>Liubertaitė</a:t>
            </a:r>
            <a:r>
              <a:rPr lang="en-NZ" sz="1000" dirty="0"/>
              <a:t> A.D. (2026) EFFORT-AI: an effort-preserving module for cognitively aligned human-AI learning. Frontier of Education. 11:1849821. </a:t>
            </a:r>
            <a:r>
              <a:rPr lang="en-NZ" sz="1000" dirty="0" err="1"/>
              <a:t>doi</a:t>
            </a:r>
            <a:r>
              <a:rPr lang="en-NZ" sz="1000" dirty="0"/>
              <a:t>: 10.3389/feduc.2026.1849821</a:t>
            </a:r>
            <a:endParaRPr lang="en-AU" sz="1000" dirty="0"/>
          </a:p>
          <a:p>
            <a:pPr marL="0" indent="0">
              <a:buNone/>
            </a:pPr>
            <a:endParaRPr lang="en-NZ" sz="1000" dirty="0"/>
          </a:p>
          <a:p>
            <a:pPr marL="0" indent="0">
              <a:buNone/>
            </a:pPr>
            <a:endParaRPr lang="en-NZ" sz="1200" dirty="0"/>
          </a:p>
          <a:p>
            <a:endParaRPr lang="en-NZ" dirty="0"/>
          </a:p>
          <a:p>
            <a:endParaRPr lang="en-NZ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286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3BC99A-BC8F-7ACE-5836-37E8197C7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</p:spPr>
        <p:txBody>
          <a:bodyPr>
            <a:normAutofit/>
          </a:bodyPr>
          <a:lstStyle/>
          <a:p>
            <a:r>
              <a:rPr lang="en-NZ" dirty="0">
                <a:solidFill>
                  <a:srgbClr val="FFFFFF"/>
                </a:solidFill>
              </a:rPr>
              <a:t>Learning AGAINST AI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0CF51-9C3A-A05B-07D2-3E7AB361F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5121" y="1119031"/>
            <a:ext cx="6337690" cy="52541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3600" dirty="0"/>
              <a:t>“AI threatens true education by short-circuiting deep thinking, replacing cognitive effort with immediate answers, and fostering dangerous intellectual passivity” </a:t>
            </a:r>
          </a:p>
          <a:p>
            <a:pPr marL="0" indent="0">
              <a:buNone/>
            </a:pPr>
            <a:r>
              <a:rPr lang="en-NZ" sz="1200" dirty="0"/>
              <a:t>(assuring productive struggle, deliberate practice, critical thinking)</a:t>
            </a:r>
          </a:p>
          <a:p>
            <a:pPr marL="0" indent="0">
              <a:buNone/>
            </a:pPr>
            <a:endParaRPr lang="en-NZ" sz="1800" dirty="0">
              <a:hlinkClick r:id="rId2"/>
            </a:endParaRPr>
          </a:p>
          <a:p>
            <a:pPr marL="0" indent="0">
              <a:buNone/>
            </a:pPr>
            <a:r>
              <a:rPr lang="en-NZ" sz="1800" dirty="0">
                <a:hlinkClick r:id="rId2"/>
              </a:rPr>
              <a:t>https://thedecisionlab.com/biases</a:t>
            </a:r>
            <a:endParaRPr lang="en-NZ" sz="1800" dirty="0"/>
          </a:p>
          <a:p>
            <a:pPr marL="0" indent="0">
              <a:buNone/>
            </a:pPr>
            <a:r>
              <a:rPr lang="en-NZ" sz="1800" dirty="0">
                <a:hlinkClick r:id="rId3"/>
              </a:rPr>
              <a:t>https://pz.harvard.edu/thinking-routines</a:t>
            </a:r>
            <a:endParaRPr lang="en-NZ" sz="1800" dirty="0"/>
          </a:p>
          <a:p>
            <a:pPr marL="0" indent="0">
              <a:buNone/>
            </a:pPr>
            <a:endParaRPr lang="en-NZ" sz="1800" dirty="0"/>
          </a:p>
          <a:p>
            <a:pPr marL="0" indent="0">
              <a:buNone/>
            </a:pPr>
            <a:endParaRPr lang="en-NZ" sz="1200" dirty="0"/>
          </a:p>
          <a:p>
            <a:pPr marL="0" indent="0">
              <a:buNone/>
            </a:pPr>
            <a:endParaRPr lang="en-NZ" sz="2000" dirty="0"/>
          </a:p>
        </p:txBody>
      </p:sp>
    </p:spTree>
    <p:extLst>
      <p:ext uri="{BB962C8B-B14F-4D97-AF65-F5344CB8AC3E}">
        <p14:creationId xmlns:p14="http://schemas.microsoft.com/office/powerpoint/2010/main" val="3779882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14B6B4-C0E1-300C-76C4-F1B08DCCF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en-NZ">
                <a:solidFill>
                  <a:srgbClr val="FFFFFF"/>
                </a:solidFill>
              </a:rPr>
              <a:t>Activity #2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DCE13-2E67-1232-75ED-5F5ACBBA1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NZ" dirty="0"/>
              <a:t>How do you use AI to support your own learning?</a:t>
            </a:r>
          </a:p>
          <a:p>
            <a:endParaRPr lang="en-NZ" dirty="0"/>
          </a:p>
          <a:p>
            <a:r>
              <a:rPr lang="en-NZ" sz="4000" dirty="0"/>
              <a:t>Learn about AI - </a:t>
            </a:r>
          </a:p>
          <a:p>
            <a:r>
              <a:rPr lang="en-NZ" sz="4000" dirty="0"/>
              <a:t>Learn WITH AI - </a:t>
            </a:r>
          </a:p>
          <a:p>
            <a:r>
              <a:rPr lang="en-NZ" sz="4000" dirty="0"/>
              <a:t>learn THROUGH AI -</a:t>
            </a:r>
          </a:p>
          <a:p>
            <a:r>
              <a:rPr lang="en-NZ" sz="4000" dirty="0"/>
              <a:t>Learn WITHOUT AI - </a:t>
            </a:r>
          </a:p>
          <a:p>
            <a:r>
              <a:rPr lang="en-NZ" sz="4000" dirty="0"/>
              <a:t>Learn AGAINST AI - </a:t>
            </a:r>
          </a:p>
          <a:p>
            <a:endParaRPr lang="en-NZ" dirty="0"/>
          </a:p>
          <a:p>
            <a:endParaRPr lang="en-NZ" dirty="0"/>
          </a:p>
          <a:p>
            <a:endParaRPr lang="en-NZ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423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B4B648-DB58-BFEF-5C4B-0CB21CB68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</p:spPr>
        <p:txBody>
          <a:bodyPr>
            <a:normAutofit/>
          </a:bodyPr>
          <a:lstStyle/>
          <a:p>
            <a:r>
              <a:rPr lang="en-NZ">
                <a:solidFill>
                  <a:srgbClr val="FFFFFF"/>
                </a:solidFill>
              </a:rPr>
              <a:t>Activity #3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35BD3-B97A-CD54-9C42-D181DEB5A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820880"/>
            <a:ext cx="5257799" cy="488935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NZ" dirty="0"/>
              <a:t>Where to next?</a:t>
            </a:r>
          </a:p>
          <a:p>
            <a:pPr marL="0" indent="0">
              <a:buNone/>
            </a:pPr>
            <a:endParaRPr lang="en-NZ" dirty="0"/>
          </a:p>
          <a:p>
            <a:pPr marL="0" indent="0">
              <a:buNone/>
            </a:pPr>
            <a:r>
              <a:rPr lang="en-NZ" sz="3600" dirty="0"/>
              <a:t>My learning plan to use AI to support my learning </a:t>
            </a:r>
          </a:p>
          <a:p>
            <a:endParaRPr lang="en-NZ" dirty="0"/>
          </a:p>
          <a:p>
            <a:endParaRPr lang="en-NZ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444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76C27-4524-7833-5794-22D1787F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016" y="1965325"/>
            <a:ext cx="10515600" cy="1325563"/>
          </a:xfrm>
        </p:spPr>
        <p:txBody>
          <a:bodyPr/>
          <a:lstStyle/>
          <a:p>
            <a:pPr algn="ctr"/>
            <a:br>
              <a:rPr lang="en-NZ" dirty="0"/>
            </a:br>
            <a:endParaRPr lang="en-NZ" dirty="0"/>
          </a:p>
        </p:txBody>
      </p:sp>
      <p:pic>
        <p:nvPicPr>
          <p:cNvPr id="4" name="Picture 3" descr="Person with idea concept">
            <a:extLst>
              <a:ext uri="{FF2B5EF4-FFF2-40B4-BE49-F238E27FC236}">
                <a16:creationId xmlns:a16="http://schemas.microsoft.com/office/drawing/2014/main" id="{5B5DEE8B-73BB-0C82-C7E7-6C9D993AF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384" y="143256"/>
            <a:ext cx="10072116" cy="671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060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10" descr="Text&#10;&#10;Description automatically generated with low confidence">
            <a:extLst>
              <a:ext uri="{FF2B5EF4-FFF2-40B4-BE49-F238E27FC236}">
                <a16:creationId xmlns:a16="http://schemas.microsoft.com/office/drawing/2014/main" id="{E8669E77-62EA-BFBA-F2FF-6290A06A90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54" r="-1" b="13197"/>
          <a:stretch/>
        </p:blipFill>
        <p:spPr>
          <a:xfrm>
            <a:off x="4059056" y="26720"/>
            <a:ext cx="2275744" cy="2275744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effectLst>
            <a:softEdge rad="0"/>
          </a:effectLst>
        </p:spPr>
      </p:pic>
      <p:pic>
        <p:nvPicPr>
          <p:cNvPr id="1026" name="Picture 2" descr="Book cover">
            <a:extLst>
              <a:ext uri="{FF2B5EF4-FFF2-40B4-BE49-F238E27FC236}">
                <a16:creationId xmlns:a16="http://schemas.microsoft.com/office/drawing/2014/main" id="{EEA93904-8A03-90D1-F339-72DFC0AB1D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76" r="3" b="17526"/>
          <a:stretch/>
        </p:blipFill>
        <p:spPr bwMode="auto">
          <a:xfrm>
            <a:off x="1755971" y="1710706"/>
            <a:ext cx="3316388" cy="3316386"/>
          </a:xfrm>
          <a:custGeom>
            <a:avLst/>
            <a:gdLst/>
            <a:ahLst/>
            <a:cxnLst/>
            <a:rect l="l" t="t" r="r" b="b"/>
            <a:pathLst>
              <a:path w="6057610" h="6057610">
                <a:moveTo>
                  <a:pt x="3028805" y="0"/>
                </a:moveTo>
                <a:cubicBezTo>
                  <a:pt x="4701568" y="0"/>
                  <a:pt x="6057610" y="1356042"/>
                  <a:pt x="6057610" y="3028805"/>
                </a:cubicBezTo>
                <a:cubicBezTo>
                  <a:pt x="6057610" y="4701568"/>
                  <a:pt x="4701568" y="6057610"/>
                  <a:pt x="3028805" y="6057610"/>
                </a:cubicBezTo>
                <a:cubicBezTo>
                  <a:pt x="1356042" y="6057610"/>
                  <a:pt x="0" y="4701568"/>
                  <a:pt x="0" y="3028805"/>
                </a:cubicBezTo>
                <a:cubicBezTo>
                  <a:pt x="0" y="1356042"/>
                  <a:pt x="1356042" y="0"/>
                  <a:pt x="3028805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080D1875-FB17-14B8-D615-08065387B8D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67" r="-2" b="16269"/>
          <a:stretch/>
        </p:blipFill>
        <p:spPr>
          <a:xfrm>
            <a:off x="0" y="6910"/>
            <a:ext cx="3011470" cy="2598314"/>
          </a:xfrm>
          <a:custGeom>
            <a:avLst/>
            <a:gdLst/>
            <a:ahLst/>
            <a:cxnLst/>
            <a:rect l="l" t="t" r="r" b="b"/>
            <a:pathLst>
              <a:path w="4443799" h="3776782">
                <a:moveTo>
                  <a:pt x="0" y="0"/>
                </a:moveTo>
                <a:lnTo>
                  <a:pt x="4164578" y="0"/>
                </a:lnTo>
                <a:lnTo>
                  <a:pt x="4238884" y="154250"/>
                </a:lnTo>
                <a:cubicBezTo>
                  <a:pt x="4370833" y="466214"/>
                  <a:pt x="4443799" y="809200"/>
                  <a:pt x="4443799" y="1169228"/>
                </a:cubicBezTo>
                <a:cubicBezTo>
                  <a:pt x="4443799" y="2609341"/>
                  <a:pt x="3276357" y="3776782"/>
                  <a:pt x="1836244" y="3776782"/>
                </a:cubicBezTo>
                <a:cubicBezTo>
                  <a:pt x="1206195" y="3776782"/>
                  <a:pt x="628337" y="3553326"/>
                  <a:pt x="177598" y="3181344"/>
                </a:cubicBezTo>
                <a:lnTo>
                  <a:pt x="0" y="3019932"/>
                </a:lnTo>
                <a:close/>
              </a:path>
            </a:pathLst>
          </a:custGeom>
          <a:effectLst>
            <a:softEdge rad="0"/>
          </a:effectLst>
        </p:spPr>
      </p:pic>
      <p:pic>
        <p:nvPicPr>
          <p:cNvPr id="7" name="Picture 2" descr="Publication Cover">
            <a:extLst>
              <a:ext uri="{FF2B5EF4-FFF2-40B4-BE49-F238E27FC236}">
                <a16:creationId xmlns:a16="http://schemas.microsoft.com/office/drawing/2014/main" id="{D5D52210-EF9C-F3C9-7C85-DD877BA9CB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5" b="36832"/>
          <a:stretch/>
        </p:blipFill>
        <p:spPr bwMode="auto">
          <a:xfrm>
            <a:off x="160198" y="4147279"/>
            <a:ext cx="3038263" cy="2605224"/>
          </a:xfrm>
          <a:custGeom>
            <a:avLst/>
            <a:gdLst/>
            <a:ahLst/>
            <a:cxnLst/>
            <a:rect l="l" t="t" r="r" b="b"/>
            <a:pathLst>
              <a:path w="3440586" h="2950205">
                <a:moveTo>
                  <a:pt x="1539166" y="0"/>
                </a:moveTo>
                <a:cubicBezTo>
                  <a:pt x="2589292" y="0"/>
                  <a:pt x="3440586" y="851294"/>
                  <a:pt x="3440586" y="1901419"/>
                </a:cubicBezTo>
                <a:cubicBezTo>
                  <a:pt x="3440586" y="2229583"/>
                  <a:pt x="3357452" y="2538330"/>
                  <a:pt x="3211095" y="2807749"/>
                </a:cubicBezTo>
                <a:lnTo>
                  <a:pt x="3124550" y="2950205"/>
                </a:lnTo>
                <a:lnTo>
                  <a:pt x="0" y="2950205"/>
                </a:lnTo>
                <a:lnTo>
                  <a:pt x="0" y="788141"/>
                </a:lnTo>
                <a:lnTo>
                  <a:pt x="71938" y="691940"/>
                </a:lnTo>
                <a:cubicBezTo>
                  <a:pt x="420687" y="269355"/>
                  <a:pt x="948471" y="0"/>
                  <a:pt x="1539166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FADCBC3-F972-5A3A-82CF-81FE6A9F87EB}"/>
              </a:ext>
            </a:extLst>
          </p:cNvPr>
          <p:cNvSpPr/>
          <p:nvPr/>
        </p:nvSpPr>
        <p:spPr>
          <a:xfrm>
            <a:off x="707730" y="5681359"/>
            <a:ext cx="1737947" cy="3826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Z" sz="800" dirty="0"/>
              <a:t>Edited by Selena Chan and Teressa Schmidt</a:t>
            </a:r>
          </a:p>
        </p:txBody>
      </p:sp>
      <p:graphicFrame>
        <p:nvGraphicFramePr>
          <p:cNvPr id="1028" name="TextBox 3">
            <a:extLst>
              <a:ext uri="{FF2B5EF4-FFF2-40B4-BE49-F238E27FC236}">
                <a16:creationId xmlns:a16="http://schemas.microsoft.com/office/drawing/2014/main" id="{B4F58BEA-BB4A-B5CF-EAC0-1A760C5F87B4}"/>
              </a:ext>
            </a:extLst>
          </p:cNvPr>
          <p:cNvGraphicFramePr/>
          <p:nvPr/>
        </p:nvGraphicFramePr>
        <p:xfrm>
          <a:off x="7125519" y="1491176"/>
          <a:ext cx="4266601" cy="4569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3" name="Picture 2" descr="A red and white cover with white text&#10;&#10;AI-generated content may be incorrect.">
            <a:extLst>
              <a:ext uri="{FF2B5EF4-FFF2-40B4-BE49-F238E27FC236}">
                <a16:creationId xmlns:a16="http://schemas.microsoft.com/office/drawing/2014/main" id="{F463B671-5D24-94D7-5644-8F56BB5DB5B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704" y="4147279"/>
            <a:ext cx="1763555" cy="2732994"/>
          </a:xfrm>
          <a:prstGeom prst="rect">
            <a:avLst/>
          </a:prstGeom>
        </p:spPr>
      </p:pic>
      <p:pic>
        <p:nvPicPr>
          <p:cNvPr id="4" name="Picture 3" descr="Avetra | Crows Nest NSW">
            <a:extLst>
              <a:ext uri="{FF2B5EF4-FFF2-40B4-BE49-F238E27FC236}">
                <a16:creationId xmlns:a16="http://schemas.microsoft.com/office/drawing/2014/main" id="{6E691B6C-8EEC-CE8B-1500-7127DE5415D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570836" y="5872689"/>
            <a:ext cx="843329" cy="79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446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177CB127539E4086E72E9693BEB61C" ma:contentTypeVersion="19" ma:contentTypeDescription="Create a new document." ma:contentTypeScope="" ma:versionID="5935fb8a82a7e1f93d29dacff195c72c">
  <xsd:schema xmlns:xsd="http://www.w3.org/2001/XMLSchema" xmlns:xs="http://www.w3.org/2001/XMLSchema" xmlns:p="http://schemas.microsoft.com/office/2006/metadata/properties" xmlns:ns2="b82c0890-db37-4f7b-86b1-28861ffcc908" xmlns:ns3="e2d462b7-cb72-49f0-ae83-d6cf3d9603b8" targetNamespace="http://schemas.microsoft.com/office/2006/metadata/properties" ma:root="true" ma:fieldsID="a60bbafa13d50c37d1ba68eb66066fec" ns2:_="" ns3:_="">
    <xsd:import namespace="b82c0890-db37-4f7b-86b1-28861ffcc908"/>
    <xsd:import namespace="e2d462b7-cb72-49f0-ae83-d6cf3d9603b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c0890-db37-4f7b-86b1-28861ffcc908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e7b8826a-d613-4642-9f99-0056bc0ffb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462b7-cb72-49f0-ae83-d6cf3d9603b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4070765-1017-4d5a-9ea8-f0ca656af9bd}" ma:internalName="TaxCatchAll" ma:showField="CatchAllData" ma:web="e2d462b7-cb72-49f0-ae83-d6cf3d9603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d462b7-cb72-49f0-ae83-d6cf3d9603b8" xsi:nil="true"/>
    <lcf76f155ced4ddcb4097134ff3c332f xmlns="b82c0890-db37-4f7b-86b1-28861ffcc90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686C198-1829-4E83-B28D-C21F5152AED8}"/>
</file>

<file path=customXml/itemProps2.xml><?xml version="1.0" encoding="utf-8"?>
<ds:datastoreItem xmlns:ds="http://schemas.openxmlformats.org/officeDocument/2006/customXml" ds:itemID="{3D3C5F0E-9A11-4540-B66A-665FEE26354A}"/>
</file>

<file path=customXml/itemProps3.xml><?xml version="1.0" encoding="utf-8"?>
<ds:datastoreItem xmlns:ds="http://schemas.openxmlformats.org/officeDocument/2006/customXml" ds:itemID="{0D35FBCB-3B58-4368-A7DE-0400334DF6EC}"/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915</Words>
  <Application>Microsoft Office PowerPoint</Application>
  <PresentationFormat>Widescreen</PresentationFormat>
  <Paragraphs>100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Office Theme</vt:lpstr>
      <vt:lpstr>Personalised learning WITH AI: human-led cognitive apprenticeship </vt:lpstr>
      <vt:lpstr>Overview</vt:lpstr>
      <vt:lpstr>What is personalised learning?</vt:lpstr>
      <vt:lpstr>PowerPoint Presentation</vt:lpstr>
      <vt:lpstr>How is Gen AI useful for learning?</vt:lpstr>
      <vt:lpstr>Role of Gen AI in supporting individualised learning (examples from Ara projects)</vt:lpstr>
      <vt:lpstr>Learning and AI</vt:lpstr>
      <vt:lpstr>Learning about AI – ACTIVITY #1</vt:lpstr>
      <vt:lpstr>Learning WITH AI</vt:lpstr>
      <vt:lpstr>Learning THROUGH AI</vt:lpstr>
      <vt:lpstr>Learning WITHOUT AI</vt:lpstr>
      <vt:lpstr>Learning AGAINST AI</vt:lpstr>
      <vt:lpstr>Activity #2</vt:lpstr>
      <vt:lpstr>Activity #3</vt:lpstr>
      <vt:lpstr> </vt:lpstr>
      <vt:lpstr>PowerPoint Presentation</vt:lpstr>
    </vt:vector>
  </TitlesOfParts>
  <Company>Ara Institute of Canterbury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Selena Chan (she/her)</dc:creator>
  <cp:lastModifiedBy>Selena Chan (she/her)</cp:lastModifiedBy>
  <cp:revision>1</cp:revision>
  <dcterms:created xsi:type="dcterms:W3CDTF">2026-08-21T01:04:46Z</dcterms:created>
  <dcterms:modified xsi:type="dcterms:W3CDTF">2026-09-28T00:01:23Z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0d90819-b891-4f58-baf3-92cc2b50f435_Enabled">
    <vt:lpwstr>true</vt:lpwstr>
  </property>
  <property fmtid="{D5CDD505-2E9C-101B-9397-08002B2CF9AE}" pid="3" name="MSIP_Label_40d90819-b891-4f58-baf3-92cc2b50f435_SetDate">
    <vt:lpwstr>2026-08-21T01:08:12Z</vt:lpwstr>
  </property>
  <property fmtid="{D5CDD505-2E9C-101B-9397-08002B2CF9AE}" pid="4" name="MSIP_Label_40d90819-b891-4f58-baf3-92cc2b50f435_Method">
    <vt:lpwstr>Standard</vt:lpwstr>
  </property>
  <property fmtid="{D5CDD505-2E9C-101B-9397-08002B2CF9AE}" pid="5" name="MSIP_Label_40d90819-b891-4f58-baf3-92cc2b50f435_Name">
    <vt:lpwstr>Internal</vt:lpwstr>
  </property>
  <property fmtid="{D5CDD505-2E9C-101B-9397-08002B2CF9AE}" pid="6" name="MSIP_Label_40d90819-b891-4f58-baf3-92cc2b50f435_SiteId">
    <vt:lpwstr>ef475ff3-7cd1-4fa3-ba77-f63824f7c37c</vt:lpwstr>
  </property>
  <property fmtid="{D5CDD505-2E9C-101B-9397-08002B2CF9AE}" pid="7" name="MSIP_Label_40d90819-b891-4f58-baf3-92cc2b50f435_ActionId">
    <vt:lpwstr>5d0ecc79-580c-4950-8d88-beef15d012a5</vt:lpwstr>
  </property>
  <property fmtid="{D5CDD505-2E9C-101B-9397-08002B2CF9AE}" pid="8" name="MSIP_Label_40d90819-b891-4f58-baf3-92cc2b50f435_ContentBits">
    <vt:lpwstr>0</vt:lpwstr>
  </property>
  <property fmtid="{D5CDD505-2E9C-101B-9397-08002B2CF9AE}" pid="9" name="MSIP_Label_40d90819-b891-4f58-baf3-92cc2b50f435_Tag">
    <vt:lpwstr>10, 3, 0, 1</vt:lpwstr>
  </property>
  <property fmtid="{D5CDD505-2E9C-101B-9397-08002B2CF9AE}" pid="10" name="ContentTypeId">
    <vt:lpwstr>0x0101003A177CB127539E4086E72E9693BEB61C</vt:lpwstr>
  </property>
</Properties>
</file>